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9.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0.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1.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2.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4.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5.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6.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7.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8.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19.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20.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21.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22.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23.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24.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25.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26.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27.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28.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29.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notesSlides/notesSlide30.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notesSlides/notesSlide31.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32.xml" ContentType="application/vnd.openxmlformats-officedocument.presentationml.notesSlide+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notesSlides/notesSlide33.xml" ContentType="application/vnd.openxmlformats-officedocument.presentationml.notesSlid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notesSlides/notesSlide34.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notesSlides/notesSlide35.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notesSlides/notesSlide36.xml" ContentType="application/vnd.openxmlformats-officedocument.presentationml.notesSlide+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notesSlides/notesSlide37.xml" ContentType="application/vnd.openxmlformats-officedocument.presentationml.notesSlide+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notesSlides/notesSlide38.xml" ContentType="application/vnd.openxmlformats-officedocument.presentationml.notesSlide+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notesSlides/notesSlide39.xml" ContentType="application/vnd.openxmlformats-officedocument.presentationml.notesSlide+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notesSlides/notesSlide40.xml" ContentType="application/vnd.openxmlformats-officedocument.presentationml.notesSlide+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notesSlides/notesSlide41.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notesSlides/notesSlide42.xml" ContentType="application/vnd.openxmlformats-officedocument.presentationml.notesSlide+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notesSlides/notesSlide43.xml" ContentType="application/vnd.openxmlformats-officedocument.presentationml.notesSlide+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notesSlides/notesSlide44.xml" ContentType="application/vnd.openxmlformats-officedocument.presentationml.notesSlide+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notesSlides/notesSlide45.xml" ContentType="application/vnd.openxmlformats-officedocument.presentationml.notesSlide+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notesSlides/notesSlide46.xml" ContentType="application/vnd.openxmlformats-officedocument.presentationml.notesSlide+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notesSlides/notesSlide47.xml" ContentType="application/vnd.openxmlformats-officedocument.presentationml.notesSlide+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notesSlides/notesSlide48.xml" ContentType="application/vnd.openxmlformats-officedocument.presentationml.notesSlide+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notesSlides/notesSlide49.xml" ContentType="application/vnd.openxmlformats-officedocument.presentationml.notesSlide+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notesSlides/notesSlide50.xml" ContentType="application/vnd.openxmlformats-officedocument.presentationml.notesSlide+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51.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notesSlides/notesSlide52.xml" ContentType="application/vnd.openxmlformats-officedocument.presentationml.notesSlide+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notesSlides/notesSlide53.xml" ContentType="application/vnd.openxmlformats-officedocument.presentationml.notesSlide+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notesSlides/notesSlide54.xml" ContentType="application/vnd.openxmlformats-officedocument.presentationml.notesSlide+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notesSlides/notesSlide55.xml" ContentType="application/vnd.openxmlformats-officedocument.presentationml.notesSlide+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notesSlides/notesSlide56.xml" ContentType="application/vnd.openxmlformats-officedocument.presentationml.notesSlide+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notesSlides/notesSlide57.xml" ContentType="application/vnd.openxmlformats-officedocument.presentationml.notesSlid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notesSlides/notesSlide58.xml" ContentType="application/vnd.openxmlformats-officedocument.presentationml.notesSlide+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notesSlides/notesSlide59.xml" ContentType="application/vnd.openxmlformats-officedocument.presentationml.notesSlide+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notesSlides/notesSlide60.xml" ContentType="application/vnd.openxmlformats-officedocument.presentationml.notesSlide+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notesSlides/notesSlide61.xml" ContentType="application/vnd.openxmlformats-officedocument.presentationml.notesSlide+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notesSlides/notesSlide62.xml" ContentType="application/vnd.openxmlformats-officedocument.presentationml.notesSlide+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notesSlides/notesSlide63.xml" ContentType="application/vnd.openxmlformats-officedocument.presentationml.notesSlide+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notesSlides/notesSlide64.xml" ContentType="application/vnd.openxmlformats-officedocument.presentationml.notesSlide+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notesSlides/notesSlide65.xml" ContentType="application/vnd.openxmlformats-officedocument.presentationml.notesSlide+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notesSlides/notesSlide66.xml" ContentType="application/vnd.openxmlformats-officedocument.presentationml.notesSlide+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notesSlides/notesSlide67.xml" ContentType="application/vnd.openxmlformats-officedocument.presentationml.notesSlide+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notesSlides/notesSlide68.xml" ContentType="application/vnd.openxmlformats-officedocument.presentationml.notesSlide+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notesSlides/notesSlide69.xml" ContentType="application/vnd.openxmlformats-officedocument.presentationml.notesSlide+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notesSlides/notesSlide70.xml" ContentType="application/vnd.openxmlformats-officedocument.presentationml.notesSlide+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notesSlides/notesSlide71.xml" ContentType="application/vnd.openxmlformats-officedocument.presentationml.notesSlide+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notesSlides/notesSlide72.xml" ContentType="application/vnd.openxmlformats-officedocument.presentationml.notesSlide+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notesSlides/notesSlide73.xml" ContentType="application/vnd.openxmlformats-officedocument.presentationml.notesSlide+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notesSlides/notesSlide74.xml" ContentType="application/vnd.openxmlformats-officedocument.presentationml.notesSlide+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notesSlides/notesSlide75.xml" ContentType="application/vnd.openxmlformats-officedocument.presentationml.notesSlide+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notesSlides/notesSlide76.xml" ContentType="application/vnd.openxmlformats-officedocument.presentationml.notesSlide+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notesSlides/notesSlide77.xml" ContentType="application/vnd.openxmlformats-officedocument.presentationml.notesSlide+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notesSlides/notesSlide78.xml" ContentType="application/vnd.openxmlformats-officedocument.presentationml.notesSlide+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notesSlides/notesSlide79.xml" ContentType="application/vnd.openxmlformats-officedocument.presentationml.notesSlide+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notesSlides/notesSlide80.xml" ContentType="application/vnd.openxmlformats-officedocument.presentationml.notesSlide+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notesSlides/notesSlide81.xml" ContentType="application/vnd.openxmlformats-officedocument.presentationml.notesSlide+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notesSlides/notesSlide82.xml" ContentType="application/vnd.openxmlformats-officedocument.presentationml.notesSlide+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notesSlides/notesSlide83.xml" ContentType="application/vnd.openxmlformats-officedocument.presentationml.notesSlide+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notesSlides/notesSlide84.xml" ContentType="application/vnd.openxmlformats-officedocument.presentationml.notesSlide+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notesSlides/notesSlide85.xml" ContentType="application/vnd.openxmlformats-officedocument.presentationml.notesSlide+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notesSlides/notesSlide86.xml" ContentType="application/vnd.openxmlformats-officedocument.presentationml.notesSlide+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notesSlides/notesSlide87.xml" ContentType="application/vnd.openxmlformats-officedocument.presentationml.notesSlide+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notesSlides/notesSlide88.xml" ContentType="application/vnd.openxmlformats-officedocument.presentationml.notesSlide+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notesSlides/notesSlide89.xml" ContentType="application/vnd.openxmlformats-officedocument.presentationml.notesSlide+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notesSlides/notesSlide90.xml" ContentType="application/vnd.openxmlformats-officedocument.presentationml.notesSlide+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notesSlides/notesSlide91.xml" ContentType="application/vnd.openxmlformats-officedocument.presentationml.notesSlide+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notesSlides/notesSlide92.xml" ContentType="application/vnd.openxmlformats-officedocument.presentationml.notesSlide+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notesSlides/notesSlide93.xml" ContentType="application/vnd.openxmlformats-officedocument.presentationml.notesSlide+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notesSlides/notesSlide94.xml" ContentType="application/vnd.openxmlformats-officedocument.presentationml.notesSlide+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notesSlides/notesSlide95.xml" ContentType="application/vnd.openxmlformats-officedocument.presentationml.notesSlide+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notesSlides/notesSlide96.xml" ContentType="application/vnd.openxmlformats-officedocument.presentationml.notesSlide+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notesSlides/notesSlide97.xml" ContentType="application/vnd.openxmlformats-officedocument.presentationml.notesSlide+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notesSlides/notesSlide98.xml" ContentType="application/vnd.openxmlformats-officedocument.presentationml.notesSlide+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notesSlides/notesSlide99.xml" ContentType="application/vnd.openxmlformats-officedocument.presentationml.notesSlide+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notesSlides/notesSlide100.xml" ContentType="application/vnd.openxmlformats-officedocument.presentationml.notesSlide+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notesSlides/notesSlide101.xml" ContentType="application/vnd.openxmlformats-officedocument.presentationml.notesSlide+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notesSlides/notesSlide102.xml" ContentType="application/vnd.openxmlformats-officedocument.presentationml.notesSlide+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notesSlides/notesSlide103.xml" ContentType="application/vnd.openxmlformats-officedocument.presentationml.notesSlide+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notesSlides/notesSlide104.xml" ContentType="application/vnd.openxmlformats-officedocument.presentationml.notesSlide+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notesSlides/notesSlide105.xml" ContentType="application/vnd.openxmlformats-officedocument.presentationml.notesSlide+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notesSlides/notesSlide106.xml" ContentType="application/vnd.openxmlformats-officedocument.presentationml.notesSlide+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notesSlides/notesSlide107.xml" ContentType="application/vnd.openxmlformats-officedocument.presentationml.notesSlide+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notesSlides/notesSlide108.xml" ContentType="application/vnd.openxmlformats-officedocument.presentationml.notesSlide+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notesSlides/notesSlide109.xml" ContentType="application/vnd.openxmlformats-officedocument.presentationml.notesSlide+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notesSlides/notesSlide110.xml" ContentType="application/vnd.openxmlformats-officedocument.presentationml.notesSlide+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notesSlides/notesSlide111.xml" ContentType="application/vnd.openxmlformats-officedocument.presentationml.notesSlide+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notesSlides/notesSlide112.xml" ContentType="application/vnd.openxmlformats-officedocument.presentationml.notesSlide+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notesSlides/notesSlide113.xml" ContentType="application/vnd.openxmlformats-officedocument.presentationml.notesSlide+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notesSlides/notesSlide114.xml" ContentType="application/vnd.openxmlformats-officedocument.presentationml.notesSlide+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notesSlides/notesSlide115.xml" ContentType="application/vnd.openxmlformats-officedocument.presentationml.notesSlide+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notesSlides/notesSlide116.xml" ContentType="application/vnd.openxmlformats-officedocument.presentationml.notesSlide+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notesSlides/notesSlide117.xml" ContentType="application/vnd.openxmlformats-officedocument.presentationml.notesSlide+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notesSlides/notesSlide118.xml" ContentType="application/vnd.openxmlformats-officedocument.presentationml.notesSlide+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notesSlides/notesSlide119.xml" ContentType="application/vnd.openxmlformats-officedocument.presentationml.notesSlide+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notesSlides/notesSlide120.xml" ContentType="application/vnd.openxmlformats-officedocument.presentationml.notesSlide+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notesSlides/notesSlide121.xml" ContentType="application/vnd.openxmlformats-officedocument.presentationml.notesSlide+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notesSlides/notesSlide122.xml" ContentType="application/vnd.openxmlformats-officedocument.presentationml.notesSlide+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notesSlides/notesSlide123.xml" ContentType="application/vnd.openxmlformats-officedocument.presentationml.notesSlide+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notesSlides/notesSlide124.xml" ContentType="application/vnd.openxmlformats-officedocument.presentationml.notesSlide+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notesSlides/notesSlide125.xml" ContentType="application/vnd.openxmlformats-officedocument.presentationml.notesSlide+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notesSlides/notesSlide126.xml" ContentType="application/vnd.openxmlformats-officedocument.presentationml.notesSlide+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53" r:id="rId3"/>
    <p:sldMasterId id="2147483666" r:id="rId4"/>
    <p:sldMasterId id="2147483685" r:id="rId5"/>
  </p:sldMasterIdLst>
  <p:notesMasterIdLst>
    <p:notesMasterId r:id="rId133"/>
  </p:notesMasterIdLst>
  <p:handoutMasterIdLst>
    <p:handoutMasterId r:id="rId134"/>
  </p:handoutMasterIdLst>
  <p:sldIdLst>
    <p:sldId id="1143" r:id="rId6"/>
    <p:sldId id="1628" r:id="rId7"/>
    <p:sldId id="1629" r:id="rId8"/>
    <p:sldId id="1630" r:id="rId9"/>
    <p:sldId id="1631" r:id="rId10"/>
    <p:sldId id="1632" r:id="rId11"/>
    <p:sldId id="1633" r:id="rId12"/>
    <p:sldId id="1634" r:id="rId13"/>
    <p:sldId id="1635" r:id="rId14"/>
    <p:sldId id="1636" r:id="rId15"/>
    <p:sldId id="1637" r:id="rId16"/>
    <p:sldId id="1638" r:id="rId17"/>
    <p:sldId id="1639" r:id="rId18"/>
    <p:sldId id="1640" r:id="rId19"/>
    <p:sldId id="1641" r:id="rId20"/>
    <p:sldId id="1642" r:id="rId21"/>
    <p:sldId id="1643" r:id="rId22"/>
    <p:sldId id="1644" r:id="rId23"/>
    <p:sldId id="1645" r:id="rId24"/>
    <p:sldId id="1646" r:id="rId25"/>
    <p:sldId id="1647" r:id="rId26"/>
    <p:sldId id="1755" r:id="rId27"/>
    <p:sldId id="1756" r:id="rId28"/>
    <p:sldId id="1757" r:id="rId29"/>
    <p:sldId id="1651" r:id="rId30"/>
    <p:sldId id="1652" r:id="rId31"/>
    <p:sldId id="1653" r:id="rId32"/>
    <p:sldId id="1654" r:id="rId33"/>
    <p:sldId id="1655" r:id="rId34"/>
    <p:sldId id="1656" r:id="rId35"/>
    <p:sldId id="1657" r:id="rId36"/>
    <p:sldId id="1658" r:id="rId37"/>
    <p:sldId id="1659" r:id="rId38"/>
    <p:sldId id="1660" r:id="rId39"/>
    <p:sldId id="1661" r:id="rId40"/>
    <p:sldId id="1662" r:id="rId41"/>
    <p:sldId id="1663" r:id="rId42"/>
    <p:sldId id="1664" r:id="rId43"/>
    <p:sldId id="1665" r:id="rId44"/>
    <p:sldId id="1666" r:id="rId45"/>
    <p:sldId id="1667" r:id="rId46"/>
    <p:sldId id="1668" r:id="rId47"/>
    <p:sldId id="1669" r:id="rId48"/>
    <p:sldId id="1670" r:id="rId49"/>
    <p:sldId id="1671" r:id="rId50"/>
    <p:sldId id="1672" r:id="rId51"/>
    <p:sldId id="1758" r:id="rId52"/>
    <p:sldId id="1759" r:id="rId53"/>
    <p:sldId id="1675" r:id="rId54"/>
    <p:sldId id="1676" r:id="rId55"/>
    <p:sldId id="1677" r:id="rId56"/>
    <p:sldId id="1678" r:id="rId57"/>
    <p:sldId id="1679" r:id="rId58"/>
    <p:sldId id="1680" r:id="rId59"/>
    <p:sldId id="1681" r:id="rId60"/>
    <p:sldId id="1682" r:id="rId61"/>
    <p:sldId id="1683" r:id="rId62"/>
    <p:sldId id="1684" r:id="rId63"/>
    <p:sldId id="1685" r:id="rId64"/>
    <p:sldId id="1686" r:id="rId65"/>
    <p:sldId id="1687" r:id="rId66"/>
    <p:sldId id="1688" r:id="rId67"/>
    <p:sldId id="1689" r:id="rId68"/>
    <p:sldId id="1690" r:id="rId69"/>
    <p:sldId id="1691" r:id="rId70"/>
    <p:sldId id="1692" r:id="rId71"/>
    <p:sldId id="1693" r:id="rId72"/>
    <p:sldId id="1694" r:id="rId73"/>
    <p:sldId id="1695" r:id="rId74"/>
    <p:sldId id="1696" r:id="rId75"/>
    <p:sldId id="1697" r:id="rId76"/>
    <p:sldId id="1698" r:id="rId77"/>
    <p:sldId id="1699" r:id="rId78"/>
    <p:sldId id="1700" r:id="rId79"/>
    <p:sldId id="1701" r:id="rId80"/>
    <p:sldId id="1702" r:id="rId81"/>
    <p:sldId id="1703" r:id="rId82"/>
    <p:sldId id="1704" r:id="rId83"/>
    <p:sldId id="1705" r:id="rId84"/>
    <p:sldId id="1706" r:id="rId85"/>
    <p:sldId id="1707" r:id="rId86"/>
    <p:sldId id="1708" r:id="rId87"/>
    <p:sldId id="1709" r:id="rId88"/>
    <p:sldId id="1710" r:id="rId89"/>
    <p:sldId id="1711" r:id="rId90"/>
    <p:sldId id="1712" r:id="rId91"/>
    <p:sldId id="1713" r:id="rId92"/>
    <p:sldId id="1714" r:id="rId93"/>
    <p:sldId id="1715" r:id="rId94"/>
    <p:sldId id="1716" r:id="rId95"/>
    <p:sldId id="1717" r:id="rId96"/>
    <p:sldId id="1718" r:id="rId97"/>
    <p:sldId id="1719" r:id="rId98"/>
    <p:sldId id="1720" r:id="rId99"/>
    <p:sldId id="1721" r:id="rId100"/>
    <p:sldId id="1722" r:id="rId101"/>
    <p:sldId id="1724" r:id="rId102"/>
    <p:sldId id="1725" r:id="rId103"/>
    <p:sldId id="1726" r:id="rId104"/>
    <p:sldId id="1727" r:id="rId105"/>
    <p:sldId id="1728" r:id="rId106"/>
    <p:sldId id="1729" r:id="rId107"/>
    <p:sldId id="1730" r:id="rId108"/>
    <p:sldId id="1731" r:id="rId109"/>
    <p:sldId id="1732" r:id="rId110"/>
    <p:sldId id="1733" r:id="rId111"/>
    <p:sldId id="1862" r:id="rId112"/>
    <p:sldId id="1735" r:id="rId113"/>
    <p:sldId id="1736" r:id="rId114"/>
    <p:sldId id="1737" r:id="rId115"/>
    <p:sldId id="1738" r:id="rId116"/>
    <p:sldId id="1739" r:id="rId117"/>
    <p:sldId id="1740" r:id="rId118"/>
    <p:sldId id="1741" r:id="rId119"/>
    <p:sldId id="1742" r:id="rId120"/>
    <p:sldId id="1743" r:id="rId121"/>
    <p:sldId id="1744" r:id="rId122"/>
    <p:sldId id="1745" r:id="rId123"/>
    <p:sldId id="1746" r:id="rId124"/>
    <p:sldId id="1747" r:id="rId125"/>
    <p:sldId id="1748" r:id="rId126"/>
    <p:sldId id="1749" r:id="rId127"/>
    <p:sldId id="1750" r:id="rId128"/>
    <p:sldId id="1751" r:id="rId129"/>
    <p:sldId id="1752" r:id="rId130"/>
    <p:sldId id="1753" r:id="rId131"/>
    <p:sldId id="1754" r:id="rId132"/>
  </p:sldIdLst>
  <p:sldSz cx="11520488" cy="6480175"/>
  <p:notesSz cx="6858000" cy="9144000"/>
  <p:custDataLst>
    <p:tags r:id="rId135"/>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863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295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72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1596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14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2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0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08" userDrawn="1">
          <p15:clr>
            <a:srgbClr val="A4A3A4"/>
          </p15:clr>
        </p15:guide>
        <p15:guide id="2" pos="3600" userDrawn="1">
          <p15:clr>
            <a:srgbClr val="A4A3A4"/>
          </p15:clr>
        </p15:guide>
      </p15:sldGuideLst>
    </p:ext>
    <p:ext uri="{2D200454-40CA-4A62-9FC3-DE9A4176ACB9}">
      <p15:notesGuideLst xmlns:p15="http://schemas.microsoft.com/office/powerpoint/2012/main">
        <p15:guide id="1" orient="horz" pos="2975">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幸全" initials="幸全" lastIdx="1" clrIdx="0"/>
  <p:cmAuthor id="8" name="姜伟光" initials="姜" lastIdx="1" clrIdx="0"/>
  <p:cmAuthor id="2" name="作者" initials="A" lastIdx="0"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ED5A00"/>
    <a:srgbClr val="D53E25"/>
    <a:srgbClr val="5BCAFE"/>
    <a:srgbClr val="294A5A"/>
    <a:srgbClr val="003164"/>
    <a:srgbClr val="2C99C0"/>
    <a:srgbClr val="00AAA2"/>
    <a:srgbClr val="0A97A6"/>
    <a:srgbClr val="ECA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82068" autoAdjust="0"/>
  </p:normalViewPr>
  <p:slideViewPr>
    <p:cSldViewPr snapToObjects="1" showGuides="1">
      <p:cViewPr varScale="1">
        <p:scale>
          <a:sx n="69" d="100"/>
          <a:sy n="69" d="100"/>
        </p:scale>
        <p:origin x="96" y="96"/>
      </p:cViewPr>
      <p:guideLst>
        <p:guide orient="horz" pos="2108"/>
        <p:guide pos="3600"/>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p:cViewPr varScale="1">
        <p:scale>
          <a:sx n="69" d="100"/>
          <a:sy n="69" d="100"/>
        </p:scale>
        <p:origin x="-2838" y="-90"/>
      </p:cViewPr>
      <p:guideLst>
        <p:guide orient="horz" pos="2975"/>
        <p:guide pos="2143"/>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handoutMaster" Target="handoutMasters/handoutMaster1.xml"/><Relationship Id="rId139"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10686-844B-4A1B-87C8-BB90DB4BAB84}" type="slidenum">
              <a:rPr lang="zh-CN" altLang="en-US" smtClean="0">
                <a:latin typeface="微软雅黑" panose="020B0503020204020204" pitchFamily="34" charset="-122"/>
                <a:ea typeface="微软雅黑" panose="020B0503020204020204" pitchFamily="34" charset="-122"/>
                <a:cs typeface="微软雅黑" panose="020B0503020204020204" pitchFamily="34" charset="-122"/>
              </a:rPr>
              <a:t>‹#›</a:t>
            </a:fld>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fld id="{B9EEDA17-7CE7-49CA-897E-A1888A19DA62}" type="datetimeFigureOut">
              <a:rPr lang="zh-CN" altLang="en-US"/>
              <a:t>2024/1/23</a:t>
            </a:fld>
            <a:endParaRPr lang="en-US"/>
          </a:p>
        </p:txBody>
      </p:sp>
      <p:sp>
        <p:nvSpPr>
          <p:cNvPr id="3076" name="Rectangle 4"/>
          <p:cNvSpPr>
            <a:spLocks noGrp="1" noRot="1" noChangeAspect="1" noChangeArrowheads="1"/>
          </p:cNvSpPr>
          <p:nvPr>
            <p:ph type="sldImg" idx="2"/>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fld id="{CE1689F0-D8FB-450F-A36F-553F26501FEE}" type="slidenum">
              <a:rPr lang="zh-CN" altLang="en-US"/>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135" kern="12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431800" algn="l" rtl="0" eaLnBrk="0" fontAlgn="base" hangingPunct="0">
      <a:spcBef>
        <a:spcPct val="30000"/>
      </a:spcBef>
      <a:spcAft>
        <a:spcPct val="0"/>
      </a:spcAft>
      <a:defRPr sz="1135" kern="12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863600" algn="l" rtl="0" eaLnBrk="0" fontAlgn="base" hangingPunct="0">
      <a:spcBef>
        <a:spcPct val="30000"/>
      </a:spcBef>
      <a:spcAft>
        <a:spcPct val="0"/>
      </a:spcAft>
      <a:defRPr sz="1135" kern="12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295400" algn="l" rtl="0" eaLnBrk="0" fontAlgn="base" hangingPunct="0">
      <a:spcBef>
        <a:spcPct val="30000"/>
      </a:spcBef>
      <a:spcAft>
        <a:spcPct val="0"/>
      </a:spcAft>
      <a:defRPr sz="1135" kern="12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1727200" algn="l" rtl="0" eaLnBrk="0" fontAlgn="base" hangingPunct="0">
      <a:spcBef>
        <a:spcPct val="30000"/>
      </a:spcBef>
      <a:spcAft>
        <a:spcPct val="0"/>
      </a:spcAft>
      <a:defRPr sz="1135" kern="12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159635" algn="l" defTabSz="863600" rtl="0" eaLnBrk="1" latinLnBrk="0" hangingPunct="1">
      <a:defRPr sz="1135" kern="1200">
        <a:solidFill>
          <a:schemeClr val="tx1"/>
        </a:solidFill>
        <a:latin typeface="+mn-lt"/>
        <a:ea typeface="+mn-ea"/>
        <a:cs typeface="+mn-cs"/>
      </a:defRPr>
    </a:lvl6pPr>
    <a:lvl7pPr marL="2591435" algn="l" defTabSz="863600" rtl="0" eaLnBrk="1" latinLnBrk="0" hangingPunct="1">
      <a:defRPr sz="1135" kern="1200">
        <a:solidFill>
          <a:schemeClr val="tx1"/>
        </a:solidFill>
        <a:latin typeface="+mn-lt"/>
        <a:ea typeface="+mn-ea"/>
        <a:cs typeface="+mn-cs"/>
      </a:defRPr>
    </a:lvl7pPr>
    <a:lvl8pPr marL="3023235" algn="l" defTabSz="863600" rtl="0" eaLnBrk="1" latinLnBrk="0" hangingPunct="1">
      <a:defRPr sz="1135" kern="1200">
        <a:solidFill>
          <a:schemeClr val="tx1"/>
        </a:solidFill>
        <a:latin typeface="+mn-lt"/>
        <a:ea typeface="+mn-ea"/>
        <a:cs typeface="+mn-cs"/>
      </a:defRPr>
    </a:lvl8pPr>
    <a:lvl9pPr marL="3455035" algn="l" defTabSz="863600"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info.broadcast.hc360.com/html/sony.htm" TargetMode="External"/><Relationship Id="rId2" Type="http://schemas.openxmlformats.org/officeDocument/2006/relationships/slide" Target="../slides/slide121.xml"/><Relationship Id="rId1" Type="http://schemas.openxmlformats.org/officeDocument/2006/relationships/notesMaster" Target="../notesMasters/notesMaster1.xml"/><Relationship Id="rId4" Type="http://schemas.openxmlformats.org/officeDocument/2006/relationships/hyperlink" Target="http://info.edu.hc360.com/html/zt/dongzhi/index.htm" TargetMode="Externa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a:t>
            </a:fld>
            <a:endParaRPr lang="en-US">
              <a:solidFill>
                <a:prstClr val="black"/>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100</a:t>
            </a:fld>
            <a:endParaRPr lang="zh-CN" altLang="en-US" sz="1200" dirty="0"/>
          </a:p>
        </p:txBody>
      </p:sp>
      <p:sp>
        <p:nvSpPr>
          <p:cNvPr id="163843" name="Rectangle 2"/>
          <p:cNvSpPr>
            <a:spLocks noGrp="1" noRot="1" noChangeAspect="1" noTextEdit="1"/>
          </p:cNvSpPr>
          <p:nvPr>
            <p:ph type="sldImg"/>
          </p:nvPr>
        </p:nvSpPr>
        <p:spPr/>
      </p:sp>
      <p:sp>
        <p:nvSpPr>
          <p:cNvPr id="163844" name="Rectangle 3"/>
          <p:cNvSpPr>
            <a:spLocks noGrp="1"/>
          </p:cNvSpPr>
          <p:nvPr>
            <p:ph type="body" idx="1"/>
          </p:nvPr>
        </p:nvSpPr>
        <p:spPr/>
        <p:txBody>
          <a:bodyPr wrap="square" lIns="91440" tIns="45720" rIns="91440" bIns="45720" anchor="t" anchorCtr="0"/>
          <a:lstStyle/>
          <a:p>
            <a:pPr lvl="1" eaLnBrk="1" hangingPunct="1"/>
            <a:r>
              <a:rPr lang="en-US" altLang="zh-CN" b="1" dirty="0">
                <a:latin typeface="微软雅黑" panose="020B0503020204020204" pitchFamily="34" charset="-122"/>
              </a:rPr>
              <a:t>1946</a:t>
            </a:r>
            <a:r>
              <a:rPr lang="zh-CN" altLang="en-US" b="1" dirty="0">
                <a:latin typeface="微软雅黑" panose="020B0503020204020204" pitchFamily="34" charset="-122"/>
              </a:rPr>
              <a:t>年</a:t>
            </a:r>
            <a:r>
              <a:rPr lang="en-US" altLang="zh-CN" b="1" dirty="0">
                <a:latin typeface="微软雅黑" panose="020B0503020204020204" pitchFamily="34" charset="-122"/>
              </a:rPr>
              <a:t>2</a:t>
            </a:r>
            <a:r>
              <a:rPr lang="zh-CN" altLang="en-US" b="1" dirty="0">
                <a:latin typeface="微软雅黑" panose="020B0503020204020204" pitchFamily="34" charset="-122"/>
              </a:rPr>
              <a:t>月，第一台电子计算机</a:t>
            </a:r>
            <a:r>
              <a:rPr lang="en-US" altLang="zh-CN" b="1" dirty="0">
                <a:latin typeface="微软雅黑" panose="020B0503020204020204" pitchFamily="34" charset="-122"/>
              </a:rPr>
              <a:t>ENIAC(</a:t>
            </a:r>
            <a:r>
              <a:rPr lang="en-US" altLang="en-US" sz="800" b="1" dirty="0">
                <a:latin typeface="微软雅黑" panose="020B0503020204020204" pitchFamily="34" charset="-122"/>
              </a:rPr>
              <a:t>电子数字积分计算机的简称，英文全称为 Electronic Numerical Integrator And Computer</a:t>
            </a:r>
            <a:r>
              <a:rPr lang="en-US" altLang="zh-CN" b="1" dirty="0">
                <a:latin typeface="微软雅黑" panose="020B0503020204020204" pitchFamily="34" charset="-122"/>
              </a:rPr>
              <a:t>)</a:t>
            </a:r>
            <a:r>
              <a:rPr lang="zh-CN" altLang="en-US" b="1" dirty="0">
                <a:latin typeface="微软雅黑" panose="020B0503020204020204" pitchFamily="34" charset="-122"/>
              </a:rPr>
              <a:t>在美国宾州大学阿伯丁弹道实验室问世</a:t>
            </a:r>
          </a:p>
          <a:p>
            <a:pPr lvl="0" eaLnBrk="1" hangingPunct="1"/>
            <a:endParaRPr lang="zh-CN" alt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101</a:t>
            </a:fld>
            <a:endParaRPr lang="zh-CN" altLang="en-US" sz="1200" dirty="0"/>
          </a:p>
        </p:txBody>
      </p:sp>
      <p:sp>
        <p:nvSpPr>
          <p:cNvPr id="165891" name="Rectangle 2"/>
          <p:cNvSpPr>
            <a:spLocks noGrp="1" noRot="1" noChangeAspect="1" noTextEdit="1"/>
          </p:cNvSpPr>
          <p:nvPr>
            <p:ph type="sldImg"/>
          </p:nvPr>
        </p:nvSpPr>
        <p:spPr/>
      </p:sp>
      <p:sp>
        <p:nvSpPr>
          <p:cNvPr id="165892" name="Rectangle 3"/>
          <p:cNvSpPr>
            <a:spLocks noGrp="1"/>
          </p:cNvSpPr>
          <p:nvPr>
            <p:ph type="body" idx="1"/>
          </p:nvPr>
        </p:nvSpPr>
        <p:spPr/>
        <p:txBody>
          <a:bodyPr wrap="square" lIns="91440" tIns="45720" rIns="91440" bIns="45720" anchor="t" anchorCtr="0"/>
          <a:lstStyle/>
          <a:p>
            <a:pPr lvl="0" eaLnBrk="1" hangingPunct="1"/>
            <a:r>
              <a:rPr lang="zh-CN" altLang="en-US" dirty="0"/>
              <a:t>首先，一个科学计算问题总是要以一个数学计算问题的形式出现，因此描述科学计算问题的语言应该能够自然地描述数学问题，即要求编程语言和数学语言在表达方式上具有比较直接自然的对应关系。</a:t>
            </a:r>
          </a:p>
          <a:p>
            <a:pPr lvl="0" eaLnBrk="1" hangingPunct="1"/>
            <a:r>
              <a:rPr lang="zh-CN" altLang="en-US" dirty="0"/>
              <a:t>然后一个科学计算问题之所以需要使用计算机，那肯定是因为这个问题具有一定的计算量，那么程序的运行效率往往是选择语言时最重要的考量因素</a:t>
            </a:r>
          </a:p>
          <a:p>
            <a:pPr lvl="0" eaLnBrk="1" hangingPunct="1"/>
            <a:r>
              <a:rPr lang="zh-CN" altLang="en-US" dirty="0"/>
              <a:t>在中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102</a:t>
            </a:fld>
            <a:endParaRPr lang="en-US">
              <a:solidFill>
                <a:prstClr val="black"/>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103</a:t>
            </a:fld>
            <a:endParaRPr lang="en-US">
              <a:solidFill>
                <a:prstClr val="black"/>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104</a:t>
            </a:fld>
            <a:endParaRPr lang="en-US">
              <a:solidFill>
                <a:prstClr val="black"/>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105</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106</a:t>
            </a:fld>
            <a:endParaRPr lang="en-US">
              <a:solidFill>
                <a:prstClr val="black"/>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107</a:t>
            </a:fld>
            <a:endParaRPr lang="en-US">
              <a:solidFill>
                <a:prstClr val="black"/>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108</a:t>
            </a:fld>
            <a:endParaRPr lang="zh-CN" altLang="en-US" sz="1200" dirty="0"/>
          </a:p>
        </p:txBody>
      </p:sp>
      <p:sp>
        <p:nvSpPr>
          <p:cNvPr id="177155" name="Rectangle 2"/>
          <p:cNvSpPr>
            <a:spLocks noGrp="1" noRot="1" noChangeAspect="1" noTextEdit="1"/>
          </p:cNvSpPr>
          <p:nvPr>
            <p:ph type="sldImg"/>
          </p:nvPr>
        </p:nvSpPr>
        <p:spPr/>
      </p:sp>
      <p:sp>
        <p:nvSpPr>
          <p:cNvPr id="177156" name="Rectangle 3"/>
          <p:cNvSpPr>
            <a:spLocks noGrp="1"/>
          </p:cNvSpPr>
          <p:nvPr>
            <p:ph type="body" idx="1"/>
          </p:nvPr>
        </p:nvSpPr>
        <p:spPr/>
        <p:txBody>
          <a:bodyPr wrap="square" lIns="91440" tIns="45720" rIns="91440" bIns="45720" anchor="t" anchorCtr="0"/>
          <a:lstStyle/>
          <a:p>
            <a:pPr lvl="0" eaLnBrk="1" hangingPunct="1"/>
            <a:r>
              <a:rPr lang="zh-CN" altLang="en-US" dirty="0"/>
              <a:t>“埃尼阿克”最初是为了进行弹道计算而设计的</a:t>
            </a:r>
            <a:r>
              <a:rPr lang="zh-CN" altLang="en-US" i="1" u="sng" dirty="0"/>
              <a:t>专用计算机</a:t>
            </a:r>
            <a:r>
              <a:rPr lang="zh-CN" altLang="en-US" dirty="0"/>
              <a:t>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109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a:t>
            </a:fld>
            <a:endParaRPr lang="en-US">
              <a:solidFill>
                <a:prstClr val="black"/>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110</a:t>
            </a:fld>
            <a:endParaRPr lang="zh-CN" altLang="en-US" sz="1200" dirty="0"/>
          </a:p>
        </p:txBody>
      </p:sp>
      <p:sp>
        <p:nvSpPr>
          <p:cNvPr id="180227" name="Rectangle 2"/>
          <p:cNvSpPr>
            <a:spLocks noGrp="1" noRot="1" noChangeAspect="1" noTextEdit="1"/>
          </p:cNvSpPr>
          <p:nvPr>
            <p:ph type="sldImg"/>
          </p:nvPr>
        </p:nvSpPr>
        <p:spPr/>
      </p:sp>
      <p:sp>
        <p:nvSpPr>
          <p:cNvPr id="180228" name="Rectangle 3"/>
          <p:cNvSpPr>
            <a:spLocks noGrp="1"/>
          </p:cNvSpPr>
          <p:nvPr>
            <p:ph type="body" idx="1"/>
          </p:nvPr>
        </p:nvSpPr>
        <p:spPr/>
        <p:txBody>
          <a:bodyPr wrap="square" lIns="91440" tIns="45720" rIns="91440" bIns="45720" anchor="t" anchorCtr="0"/>
          <a:lstStyle/>
          <a:p>
            <a:pPr lvl="0" eaLnBrk="1" hangingPunct="1"/>
            <a:r>
              <a:rPr lang="zh-CN" altLang="en-US" dirty="0"/>
              <a:t>“埃尼阿克”最初是为了进行弹道计算而设计的</a:t>
            </a:r>
            <a:r>
              <a:rPr lang="zh-CN" altLang="en-US" i="1" u="sng" dirty="0"/>
              <a:t>专用计算机</a:t>
            </a:r>
            <a:r>
              <a:rPr lang="zh-CN" altLang="en-US" dirty="0"/>
              <a:t>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111</a:t>
            </a:fld>
            <a:endParaRPr lang="en-US">
              <a:solidFill>
                <a:prstClr val="black"/>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112</a:t>
            </a:fld>
            <a:endParaRPr lang="en-US">
              <a:solidFill>
                <a:prstClr val="black"/>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113</a:t>
            </a:fld>
            <a:endParaRPr lang="en-US">
              <a:solidFill>
                <a:prstClr val="black"/>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114</a:t>
            </a:fld>
            <a:endParaRPr lang="en-US">
              <a:solidFill>
                <a:prstClr val="black"/>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115</a:t>
            </a:fld>
            <a:endParaRPr lang="en-US">
              <a:solidFill>
                <a:prstClr val="black"/>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116</a:t>
            </a:fld>
            <a:endParaRPr lang="en-US">
              <a:solidFill>
                <a:prstClr val="black"/>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117</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118</a:t>
            </a:fld>
            <a:endParaRPr lang="zh-CN" altLang="en-US" sz="1200" dirty="0"/>
          </a:p>
        </p:txBody>
      </p:sp>
      <p:sp>
        <p:nvSpPr>
          <p:cNvPr id="191491" name="Rectangle 2"/>
          <p:cNvSpPr>
            <a:spLocks noGrp="1" noRot="1" noChangeAspect="1" noTextEdit="1"/>
          </p:cNvSpPr>
          <p:nvPr>
            <p:ph type="sldImg"/>
          </p:nvPr>
        </p:nvSpPr>
        <p:spPr/>
      </p:sp>
      <p:sp>
        <p:nvSpPr>
          <p:cNvPr id="191492" name="Rectangle 3"/>
          <p:cNvSpPr>
            <a:spLocks noGrp="1"/>
          </p:cNvSpPr>
          <p:nvPr>
            <p:ph type="body" idx="1"/>
          </p:nvPr>
        </p:nvSpPr>
        <p:spPr/>
        <p:txBody>
          <a:bodyPr wrap="square" lIns="91440" tIns="45720" rIns="91440" bIns="45720" anchor="t" anchorCtr="0"/>
          <a:lstStyle/>
          <a:p>
            <a:pPr lvl="0" eaLnBrk="1" hangingPunct="1">
              <a:lnSpc>
                <a:spcPct val="90000"/>
              </a:lnSpc>
            </a:pPr>
            <a:r>
              <a:rPr lang="zh-CN" altLang="en-US" sz="1000" dirty="0"/>
              <a:t>揭开了微型计算机发展的序幕。</a:t>
            </a:r>
          </a:p>
          <a:p>
            <a:pPr lvl="0" eaLnBrk="1" hangingPunct="1">
              <a:lnSpc>
                <a:spcPct val="90000"/>
              </a:lnSpc>
            </a:pPr>
            <a:r>
              <a:rPr lang="en-US" altLang="zh-CN" sz="1000" dirty="0"/>
              <a:t>MOS</a:t>
            </a:r>
            <a:r>
              <a:rPr lang="zh-CN" altLang="en-US" sz="1000" dirty="0"/>
              <a:t>（金属氧化物半导体）</a:t>
            </a:r>
          </a:p>
          <a:p>
            <a:pPr lvl="0" eaLnBrk="1" hangingPunct="1">
              <a:lnSpc>
                <a:spcPct val="90000"/>
              </a:lnSpc>
            </a:pPr>
            <a:r>
              <a:rPr lang="zh-CN" altLang="en-US" sz="1000" dirty="0"/>
              <a:t>一块硅片上已经可以容纳一万个以上的晶体管。</a:t>
            </a:r>
            <a:r>
              <a:rPr lang="en-US" altLang="zh-CN" sz="1000" dirty="0"/>
              <a:t>——8086……</a:t>
            </a:r>
            <a:r>
              <a:rPr lang="zh-CN" altLang="en-US" sz="1000" dirty="0"/>
              <a:t>芯片集成度达到</a:t>
            </a:r>
            <a:r>
              <a:rPr lang="en-US" altLang="zh-CN" sz="1000" dirty="0"/>
              <a:t>3000</a:t>
            </a:r>
            <a:r>
              <a:rPr lang="zh-CN" altLang="en-US" sz="1000" dirty="0"/>
              <a:t>个晶体管，基本指令周期已小于</a:t>
            </a:r>
            <a:r>
              <a:rPr lang="en-US" altLang="zh-CN" sz="1000" dirty="0"/>
              <a:t>0.5</a:t>
            </a:r>
            <a:r>
              <a:rPr lang="zh-CN" altLang="en-US" sz="1000" dirty="0"/>
              <a:t>微秒。</a:t>
            </a:r>
          </a:p>
          <a:p>
            <a:pPr lvl="0" eaLnBrk="1" hangingPunct="1">
              <a:lnSpc>
                <a:spcPct val="90000"/>
              </a:lnSpc>
            </a:pPr>
            <a:endParaRPr lang="zh-CN" altLang="en-US" sz="1000" dirty="0"/>
          </a:p>
          <a:p>
            <a:pPr lvl="0" eaLnBrk="1" hangingPunct="1">
              <a:lnSpc>
                <a:spcPct val="90000"/>
              </a:lnSpc>
            </a:pPr>
            <a:r>
              <a:rPr lang="en-US" altLang="zh-CN" sz="1000" dirty="0"/>
              <a:t>80186</a:t>
            </a:r>
            <a:r>
              <a:rPr lang="zh-CN" altLang="en-US" sz="1000" dirty="0"/>
              <a:t>基本上是一种高速的，在一个芯片上集成有</a:t>
            </a:r>
            <a:r>
              <a:rPr lang="en-US" altLang="zh-CN" sz="1000" dirty="0"/>
              <a:t>DMA</a:t>
            </a:r>
            <a:r>
              <a:rPr lang="zh-CN" altLang="en-US" sz="1000" dirty="0"/>
              <a:t>单元，时钟，定时器，中断控制器，总线控制器，片选及就绪信号发生器的</a:t>
            </a:r>
            <a:r>
              <a:rPr lang="en-US" altLang="zh-CN" sz="1000" dirty="0"/>
              <a:t>8086</a:t>
            </a:r>
            <a:r>
              <a:rPr lang="zh-CN" altLang="en-US" sz="1000" dirty="0"/>
              <a:t>。这几乎包括了传统</a:t>
            </a:r>
            <a:r>
              <a:rPr lang="en-US" altLang="zh-CN" sz="1000" dirty="0"/>
              <a:t>CPU</a:t>
            </a:r>
            <a:r>
              <a:rPr lang="zh-CN" altLang="en-US" sz="1000" dirty="0"/>
              <a:t>的全部功能（除存储器外），这种设计使</a:t>
            </a:r>
            <a:r>
              <a:rPr lang="en-US" altLang="zh-CN" sz="1000" dirty="0"/>
              <a:t>80186</a:t>
            </a:r>
            <a:r>
              <a:rPr lang="zh-CN" altLang="en-US" sz="1000" dirty="0"/>
              <a:t>能代替一般微型机中多达</a:t>
            </a:r>
            <a:r>
              <a:rPr lang="en-US" altLang="zh-CN" sz="1000" dirty="0"/>
              <a:t>20</a:t>
            </a:r>
            <a:r>
              <a:rPr lang="zh-CN" altLang="en-US" sz="1000" dirty="0"/>
              <a:t>片的集成电路。</a:t>
            </a:r>
            <a:r>
              <a:rPr lang="en-US" altLang="zh-CN" sz="1000" dirty="0"/>
              <a:t>80286</a:t>
            </a:r>
            <a:r>
              <a:rPr lang="zh-CN" altLang="en-US" sz="1000" dirty="0"/>
              <a:t>缺少这种特性，但它在</a:t>
            </a:r>
            <a:r>
              <a:rPr lang="en-US" altLang="zh-CN" sz="1000" dirty="0"/>
              <a:t>8086</a:t>
            </a:r>
            <a:r>
              <a:rPr lang="zh-CN" altLang="en-US" sz="1000" dirty="0"/>
              <a:t>结构基础上增加了存储器保护和管理功能，以及对虚拟存储器寻址达</a:t>
            </a:r>
            <a:r>
              <a:rPr lang="en-US" altLang="zh-CN" sz="1000" dirty="0"/>
              <a:t>109</a:t>
            </a:r>
            <a:r>
              <a:rPr lang="zh-CN" altLang="en-US" sz="1000" dirty="0"/>
              <a:t>字节的功能，这就使</a:t>
            </a:r>
            <a:r>
              <a:rPr lang="en-US" altLang="zh-CN" sz="1000" dirty="0"/>
              <a:t>80286</a:t>
            </a:r>
            <a:r>
              <a:rPr lang="zh-CN" altLang="en-US" sz="1000" dirty="0"/>
              <a:t>成为多用户，多任务处理的微处理器，而这些操作曾是小型机和大型机所独占的范畴。</a:t>
            </a:r>
          </a:p>
          <a:p>
            <a:pPr lvl="0" eaLnBrk="1" hangingPunct="1">
              <a:lnSpc>
                <a:spcPct val="90000"/>
              </a:lnSpc>
            </a:pPr>
            <a:endParaRPr lang="zh-CN" altLang="en-US" sz="1000" dirty="0"/>
          </a:p>
          <a:p>
            <a:pPr lvl="1" eaLnBrk="1" hangingPunct="1">
              <a:lnSpc>
                <a:spcPct val="90000"/>
              </a:lnSpc>
            </a:pPr>
            <a:r>
              <a:rPr lang="zh-CN" altLang="en-US" sz="1000" dirty="0"/>
              <a:t>并不仅仅是集成度的提高和字长的增大。新一代的微处理器有着更多的寄存器，更强的存储器寻址能力，更多的寻址方式，更高的速度，更新的结构，更大的指令系统和存储器管理功能。因此，新一代的微处理器功能越来越强，并且拥有越来越广阔的应用范围。</a:t>
            </a:r>
          </a:p>
          <a:p>
            <a:pPr lvl="1" eaLnBrk="1" hangingPunct="1">
              <a:lnSpc>
                <a:spcPct val="90000"/>
              </a:lnSpc>
            </a:pPr>
            <a:endParaRPr lang="zh-CN" altLang="en-US" sz="1000" dirty="0"/>
          </a:p>
          <a:p>
            <a:pPr lvl="1" eaLnBrk="1" hangingPunct="1">
              <a:lnSpc>
                <a:spcPct val="90000"/>
              </a:lnSpc>
            </a:pPr>
            <a:r>
              <a:rPr lang="en-US" altLang="zh-CN" sz="1000" b="1" dirty="0"/>
              <a:t>80386</a:t>
            </a:r>
            <a:r>
              <a:rPr lang="zh-CN" altLang="en-US" sz="1000" b="1" dirty="0"/>
              <a:t>芯片最具有代表性，因为使用这种微处理器的</a:t>
            </a:r>
            <a:r>
              <a:rPr lang="en-US" altLang="zh-CN" sz="1000" b="1" dirty="0"/>
              <a:t>CPU</a:t>
            </a:r>
            <a:r>
              <a:rPr lang="zh-CN" altLang="en-US" sz="1000" b="1" dirty="0"/>
              <a:t>，可使主机装上</a:t>
            </a:r>
            <a:r>
              <a:rPr lang="en-US" altLang="zh-CN" sz="1000" b="1" dirty="0"/>
              <a:t>40</a:t>
            </a:r>
            <a:r>
              <a:rPr lang="zh-CN" altLang="en-US" sz="1000" b="1" dirty="0"/>
              <a:t>兆内存，如加上虚拟存储，可达</a:t>
            </a:r>
            <a:r>
              <a:rPr lang="en-US" altLang="zh-CN" sz="1000" b="1" dirty="0"/>
              <a:t>64</a:t>
            </a:r>
            <a:r>
              <a:rPr lang="zh-CN" altLang="en-US" sz="1000" b="1" dirty="0"/>
              <a:t>兆。</a:t>
            </a:r>
            <a:r>
              <a:rPr lang="zh-CN" altLang="en-US" sz="1000" dirty="0"/>
              <a:t>用以制造超级微型机 </a:t>
            </a:r>
          </a:p>
          <a:p>
            <a:pPr lvl="1" eaLnBrk="1" hangingPunct="1">
              <a:lnSpc>
                <a:spcPct val="90000"/>
              </a:lnSpc>
            </a:pPr>
            <a:endParaRPr lang="zh-CN" altLang="en-US" sz="1000" dirty="0"/>
          </a:p>
          <a:p>
            <a:pPr lvl="1" eaLnBrk="1" hangingPunct="1">
              <a:lnSpc>
                <a:spcPct val="90000"/>
              </a:lnSpc>
            </a:pPr>
            <a:r>
              <a:rPr lang="en-US" altLang="zh-CN" sz="1000" b="1" dirty="0"/>
              <a:t>80486</a:t>
            </a:r>
            <a:r>
              <a:rPr lang="zh-CN" altLang="en-US" sz="1000" b="1" dirty="0"/>
              <a:t>： </a:t>
            </a:r>
            <a:r>
              <a:rPr lang="en-US" altLang="zh-CN" sz="1000" dirty="0"/>
              <a:t>1989</a:t>
            </a:r>
            <a:r>
              <a:rPr lang="zh-CN" altLang="en-US" sz="1000" dirty="0"/>
              <a:t>年</a:t>
            </a:r>
            <a:r>
              <a:rPr lang="en-US" altLang="zh-CN" sz="1000" dirty="0"/>
              <a:t>5</a:t>
            </a:r>
            <a:r>
              <a:rPr lang="zh-CN" altLang="en-US" sz="1000" dirty="0"/>
              <a:t>月</a:t>
            </a:r>
            <a:r>
              <a:rPr lang="en-US" altLang="zh-CN" sz="1000" dirty="0"/>
              <a:t>10</a:t>
            </a:r>
            <a:r>
              <a:rPr lang="zh-CN" altLang="en-US" sz="1000" dirty="0"/>
              <a:t>日：</a:t>
            </a:r>
            <a:r>
              <a:rPr lang="en-US" altLang="zh-CN" sz="1000" dirty="0"/>
              <a:t>80486</a:t>
            </a:r>
            <a:r>
              <a:rPr lang="zh-CN" altLang="en-US" sz="1000" dirty="0"/>
              <a:t>芯片由英特尔推出。这款经过四年开发和</a:t>
            </a:r>
            <a:r>
              <a:rPr lang="en-US" altLang="zh-CN" sz="1000" dirty="0"/>
              <a:t>3</a:t>
            </a:r>
            <a:r>
              <a:rPr lang="zh-CN" altLang="en-US" sz="1000" dirty="0"/>
              <a:t>亿美元资金投入的芯片的伟大之处在于它首次实破了</a:t>
            </a:r>
            <a:r>
              <a:rPr lang="en-US" altLang="zh-CN" sz="1000" dirty="0"/>
              <a:t>100</a:t>
            </a:r>
            <a:r>
              <a:rPr lang="zh-CN" altLang="en-US" sz="1000" dirty="0"/>
              <a:t>万个晶体管的界限，集成了</a:t>
            </a:r>
            <a:r>
              <a:rPr lang="en-US" altLang="zh-CN" sz="1000" dirty="0"/>
              <a:t>120</a:t>
            </a:r>
            <a:r>
              <a:rPr lang="zh-CN" altLang="en-US" sz="1000" dirty="0"/>
              <a:t>万个晶体管，使用</a:t>
            </a:r>
            <a:r>
              <a:rPr lang="en-US" altLang="zh-CN" sz="1000" dirty="0"/>
              <a:t>1</a:t>
            </a:r>
            <a:r>
              <a:rPr lang="zh-CN" altLang="en-US" sz="1000" dirty="0"/>
              <a:t>微米的制造工艺。其实</a:t>
            </a:r>
            <a:r>
              <a:rPr lang="en-US" altLang="zh-CN" sz="1000" dirty="0"/>
              <a:t>486</a:t>
            </a:r>
            <a:r>
              <a:rPr lang="zh-CN" altLang="en-US" sz="1000" dirty="0"/>
              <a:t>就是</a:t>
            </a:r>
            <a:r>
              <a:rPr lang="en-US" altLang="zh-CN" sz="1000" dirty="0"/>
              <a:t>80386+80387</a:t>
            </a:r>
            <a:r>
              <a:rPr lang="zh-CN" altLang="en-US" sz="1000" dirty="0"/>
              <a:t>协处理器</a:t>
            </a:r>
            <a:r>
              <a:rPr lang="en-US" altLang="zh-CN" sz="1000" dirty="0"/>
              <a:t>+8KB</a:t>
            </a:r>
            <a:r>
              <a:rPr lang="zh-CN" altLang="en-US" sz="1000" dirty="0"/>
              <a:t>一级缓存</a:t>
            </a:r>
            <a:r>
              <a:rPr lang="en-US" altLang="zh-CN" sz="1000" dirty="0"/>
              <a:t>,</a:t>
            </a:r>
            <a:r>
              <a:rPr lang="zh-CN" altLang="en-US" sz="1000" dirty="0"/>
              <a:t>是超级版本的</a:t>
            </a:r>
            <a:r>
              <a:rPr lang="en-US" altLang="zh-CN" sz="1000" dirty="0"/>
              <a:t>386</a:t>
            </a:r>
            <a:r>
              <a:rPr lang="zh-CN" altLang="en-US" sz="1000" dirty="0"/>
              <a:t>。</a:t>
            </a:r>
            <a:r>
              <a:rPr lang="zh-CN" altLang="en-US" sz="1000" b="1" dirty="0"/>
              <a:t>一块</a:t>
            </a:r>
            <a:r>
              <a:rPr lang="en-US" altLang="zh-CN" sz="1000" b="1" dirty="0"/>
              <a:t>80486</a:t>
            </a:r>
            <a:r>
              <a:rPr lang="zh-CN" altLang="en-US" sz="1000" b="1" dirty="0"/>
              <a:t>芯片能完成以前的三种芯片（两块芯片用于数据处理和存储常用数据指令的记忆装置，另一块用于中央处理器），这样就减少了三块芯片之间联系所需的时间，极大地提高了运算速度。</a:t>
            </a:r>
            <a:endParaRPr lang="zh-CN" altLang="en-US" sz="1000" dirty="0"/>
          </a:p>
          <a:p>
            <a:pPr lvl="1" eaLnBrk="1" hangingPunct="1">
              <a:lnSpc>
                <a:spcPct val="90000"/>
              </a:lnSpc>
            </a:pPr>
            <a:endParaRPr lang="zh-CN" altLang="en-US" sz="1000" dirty="0"/>
          </a:p>
          <a:p>
            <a:pPr lvl="1" eaLnBrk="1" hangingPunct="1">
              <a:lnSpc>
                <a:spcPct val="90000"/>
              </a:lnSpc>
            </a:pPr>
            <a:endParaRPr lang="zh-CN" altLang="en-US" sz="1000" dirty="0"/>
          </a:p>
          <a:p>
            <a:pPr lvl="1" eaLnBrk="1" hangingPunct="1">
              <a:lnSpc>
                <a:spcPct val="90000"/>
              </a:lnSpc>
            </a:pPr>
            <a:endParaRPr lang="zh-CN" altLang="en-US" sz="1000"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119</a:t>
            </a:fld>
            <a:endParaRPr lang="zh-CN" altLang="en-US" sz="1200" dirty="0"/>
          </a:p>
        </p:txBody>
      </p:sp>
      <p:sp>
        <p:nvSpPr>
          <p:cNvPr id="193539" name="Rectangle 2"/>
          <p:cNvSpPr>
            <a:spLocks noGrp="1" noRot="1" noChangeAspect="1" noTextEdit="1"/>
          </p:cNvSpPr>
          <p:nvPr>
            <p:ph type="sldImg"/>
          </p:nvPr>
        </p:nvSpPr>
        <p:spPr/>
      </p:sp>
      <p:sp>
        <p:nvSpPr>
          <p:cNvPr id="193540" name="Rectangle 3"/>
          <p:cNvSpPr>
            <a:spLocks noGrp="1"/>
          </p:cNvSpPr>
          <p:nvPr>
            <p:ph type="body" idx="1"/>
          </p:nvPr>
        </p:nvSpPr>
        <p:spPr/>
        <p:txBody>
          <a:bodyPr wrap="square" lIns="91440" tIns="45720" rIns="91440" bIns="45720" anchor="t" anchorCtr="0"/>
          <a:lstStyle/>
          <a:p>
            <a:pPr lvl="1" eaLnBrk="1" hangingPunct="1">
              <a:lnSpc>
                <a:spcPct val="80000"/>
              </a:lnSpc>
            </a:pPr>
            <a:r>
              <a:rPr lang="zh-CN" altLang="en-US" dirty="0"/>
              <a:t>酷龙</a:t>
            </a:r>
            <a:endParaRPr lang="en-US" altLang="zh-CN" sz="800" dirty="0"/>
          </a:p>
          <a:p>
            <a:pPr lvl="1" eaLnBrk="1" hangingPunct="1">
              <a:lnSpc>
                <a:spcPct val="80000"/>
              </a:lnSpc>
            </a:pPr>
            <a:r>
              <a:rPr lang="en-US" altLang="zh-CN" sz="800" dirty="0"/>
              <a:t>P5:</a:t>
            </a:r>
            <a:r>
              <a:rPr lang="zh-CN" altLang="en-US" sz="800" dirty="0"/>
              <a:t>含有</a:t>
            </a:r>
            <a:r>
              <a:rPr lang="en-US" altLang="zh-CN" sz="800" dirty="0"/>
              <a:t>310</a:t>
            </a:r>
            <a:r>
              <a:rPr lang="zh-CN" altLang="en-US" sz="800" dirty="0"/>
              <a:t>万个晶体管。速度达</a:t>
            </a:r>
            <a:r>
              <a:rPr lang="en-US" altLang="zh-CN" sz="800" dirty="0"/>
              <a:t>60</a:t>
            </a:r>
            <a:r>
              <a:rPr lang="zh-CN" altLang="en-US" sz="800" dirty="0"/>
              <a:t>兆赫。以后又陆续推出</a:t>
            </a:r>
            <a:r>
              <a:rPr lang="en-US" altLang="zh-CN" sz="800" dirty="0"/>
              <a:t>75</a:t>
            </a:r>
            <a:r>
              <a:rPr lang="zh-CN" altLang="en-US" sz="800" dirty="0"/>
              <a:t>兆赫，</a:t>
            </a:r>
            <a:r>
              <a:rPr lang="en-US" altLang="zh-CN" sz="800" dirty="0"/>
              <a:t>90</a:t>
            </a:r>
            <a:r>
              <a:rPr lang="zh-CN" altLang="en-US" sz="800" dirty="0"/>
              <a:t>兆赫，</a:t>
            </a:r>
            <a:r>
              <a:rPr lang="en-US" altLang="zh-CN" sz="800" dirty="0"/>
              <a:t>100</a:t>
            </a:r>
            <a:r>
              <a:rPr lang="zh-CN" altLang="en-US" sz="800" dirty="0"/>
              <a:t>兆赫，</a:t>
            </a:r>
            <a:r>
              <a:rPr lang="en-US" altLang="zh-CN" sz="800" dirty="0"/>
              <a:t>120</a:t>
            </a:r>
            <a:r>
              <a:rPr lang="zh-CN" altLang="en-US" sz="800" dirty="0"/>
              <a:t>兆赫及</a:t>
            </a:r>
            <a:r>
              <a:rPr lang="en-US" altLang="zh-CN" sz="800" dirty="0"/>
              <a:t>133</a:t>
            </a:r>
            <a:r>
              <a:rPr lang="zh-CN" altLang="en-US" sz="800" dirty="0"/>
              <a:t>兆赫的芯片。“奔腾”芯片广泛地运用于各种个人电脑和多媒体电脑上，使个人电脑拥有更为强大的功能，可运行更为强劲有力的软件。由于“奔腾”芯片的问世和价格的不断降低，装备了“奔腾”</a:t>
            </a:r>
            <a:r>
              <a:rPr lang="en-US" altLang="zh-CN" sz="800" dirty="0"/>
              <a:t>CPU</a:t>
            </a:r>
            <a:r>
              <a:rPr lang="zh-CN" altLang="en-US" sz="800" dirty="0"/>
              <a:t>的电脑已逐渐占领了个人电脑的市场，使</a:t>
            </a:r>
            <a:r>
              <a:rPr lang="en-US" altLang="zh-CN" sz="800" dirty="0"/>
              <a:t>486</a:t>
            </a:r>
            <a:r>
              <a:rPr lang="zh-CN" altLang="en-US" sz="800" dirty="0"/>
              <a:t>芯片迅速退出市场。由于奔腾微处理器的性能最佳，英特尔逐渐占据了大部分市场。</a:t>
            </a:r>
            <a:r>
              <a:rPr lang="en-US" altLang="zh-CN" sz="800" dirty="0"/>
              <a:t>Pentum </a:t>
            </a:r>
            <a:r>
              <a:rPr lang="zh-CN" altLang="en-US" sz="800" dirty="0"/>
              <a:t>处理器的性能接近主要的</a:t>
            </a:r>
            <a:r>
              <a:rPr lang="en-US" altLang="zh-CN" sz="800" dirty="0"/>
              <a:t>RISC CPU</a:t>
            </a:r>
            <a:r>
              <a:rPr lang="zh-CN" altLang="en-US" sz="800" dirty="0"/>
              <a:t>并兼容</a:t>
            </a:r>
            <a:r>
              <a:rPr lang="en-US" altLang="zh-CN" sz="800" dirty="0"/>
              <a:t>80x86</a:t>
            </a:r>
            <a:r>
              <a:rPr lang="zh-CN" altLang="en-US" sz="800" dirty="0"/>
              <a:t>，同时继承了长期积累下来的价值约</a:t>
            </a:r>
            <a:r>
              <a:rPr lang="en-US" altLang="zh-CN" sz="800" dirty="0"/>
              <a:t>500</a:t>
            </a:r>
            <a:r>
              <a:rPr lang="zh-CN" altLang="en-US" sz="800" dirty="0"/>
              <a:t>亿美元的庞大软件资源</a:t>
            </a:r>
            <a:r>
              <a:rPr lang="en-US" altLang="zh-CN" sz="800" dirty="0"/>
              <a:t>.</a:t>
            </a:r>
          </a:p>
          <a:p>
            <a:pPr lvl="1" eaLnBrk="1" hangingPunct="1">
              <a:lnSpc>
                <a:spcPct val="80000"/>
              </a:lnSpc>
            </a:pPr>
            <a:r>
              <a:rPr lang="en-US" altLang="zh-CN" sz="800" dirty="0"/>
              <a:t> </a:t>
            </a:r>
          </a:p>
          <a:p>
            <a:pPr lvl="0" eaLnBrk="1" hangingPunct="1">
              <a:lnSpc>
                <a:spcPct val="80000"/>
              </a:lnSpc>
            </a:pPr>
            <a:endParaRPr lang="en-US" altLang="zh-CN" sz="800" dirty="0"/>
          </a:p>
          <a:p>
            <a:pPr lvl="0" eaLnBrk="1" hangingPunct="1">
              <a:lnSpc>
                <a:spcPct val="80000"/>
              </a:lnSpc>
            </a:pPr>
            <a:r>
              <a:rPr lang="en-US" altLang="zh-CN" sz="800" dirty="0"/>
              <a:t>1992</a:t>
            </a:r>
            <a:r>
              <a:rPr lang="zh-CN" altLang="en-US" sz="800" dirty="0"/>
              <a:t>年</a:t>
            </a:r>
            <a:r>
              <a:rPr lang="en-US" altLang="zh-CN" sz="800" dirty="0"/>
              <a:t>2</a:t>
            </a:r>
            <a:r>
              <a:rPr lang="zh-CN" altLang="en-US" sz="800" dirty="0"/>
              <a:t>月推出了第一代</a:t>
            </a:r>
            <a:r>
              <a:rPr lang="en-US" altLang="zh-CN" sz="800" dirty="0"/>
              <a:t>Alpha</a:t>
            </a:r>
            <a:r>
              <a:rPr lang="zh-CN" altLang="en-US" sz="800" dirty="0"/>
              <a:t>处理器芯片</a:t>
            </a:r>
            <a:r>
              <a:rPr lang="en-US" altLang="zh-CN" sz="800" dirty="0"/>
              <a:t>21064,</a:t>
            </a:r>
            <a:r>
              <a:rPr lang="zh-CN" altLang="en-US" sz="800" dirty="0"/>
              <a:t>它代表了当时</a:t>
            </a:r>
            <a:r>
              <a:rPr lang="en-US" altLang="zh-CN" sz="800" dirty="0"/>
              <a:t>RISC</a:t>
            </a:r>
            <a:r>
              <a:rPr lang="zh-CN" altLang="en-US" sz="800" dirty="0"/>
              <a:t>处理器芯片最高水平。</a:t>
            </a:r>
            <a:r>
              <a:rPr lang="en-US" altLang="zh-CN" sz="800" dirty="0"/>
              <a:t>21164</a:t>
            </a:r>
            <a:r>
              <a:rPr lang="zh-CN" altLang="en-US" sz="800" dirty="0"/>
              <a:t>处理器是在</a:t>
            </a:r>
            <a:r>
              <a:rPr lang="en-US" altLang="zh-CN" sz="800" dirty="0"/>
              <a:t>21064</a:t>
            </a:r>
            <a:r>
              <a:rPr lang="zh-CN" altLang="en-US" sz="800" dirty="0"/>
              <a:t>芯片结构的基础上经过精心设计改进的</a:t>
            </a:r>
            <a:r>
              <a:rPr lang="en-US" altLang="zh-CN" sz="800" dirty="0"/>
              <a:t>,</a:t>
            </a:r>
            <a:r>
              <a:rPr lang="zh-CN" altLang="en-US" sz="800" dirty="0"/>
              <a:t>采用</a:t>
            </a:r>
            <a:r>
              <a:rPr lang="en-US" altLang="zh-CN" sz="800" dirty="0"/>
              <a:t>0.5μm,4</a:t>
            </a:r>
            <a:r>
              <a:rPr lang="zh-CN" altLang="en-US" sz="800" dirty="0"/>
              <a:t>层金属布线的</a:t>
            </a:r>
            <a:r>
              <a:rPr lang="en-US" altLang="zh-CN" sz="800" dirty="0"/>
              <a:t>CMOS</a:t>
            </a:r>
            <a:r>
              <a:rPr lang="zh-CN" altLang="en-US" sz="800" dirty="0"/>
              <a:t>工艺</a:t>
            </a:r>
            <a:r>
              <a:rPr lang="en-US" altLang="zh-CN" sz="800" dirty="0"/>
              <a:t>,</a:t>
            </a:r>
            <a:r>
              <a:rPr lang="zh-CN" altLang="en-US" sz="800" dirty="0"/>
              <a:t>将</a:t>
            </a:r>
            <a:r>
              <a:rPr lang="en-US" altLang="zh-CN" sz="800" dirty="0"/>
              <a:t>930</a:t>
            </a:r>
            <a:r>
              <a:rPr lang="zh-CN" altLang="en-US" sz="800" dirty="0"/>
              <a:t>万支晶体管集成在</a:t>
            </a:r>
            <a:r>
              <a:rPr lang="en-US" altLang="zh-CN" sz="800" dirty="0"/>
              <a:t>314</a:t>
            </a:r>
            <a:r>
              <a:rPr lang="zh-CN" altLang="en-US" sz="800" dirty="0"/>
              <a:t>平方毫米的芯片面积上。峰值速度</a:t>
            </a:r>
            <a:r>
              <a:rPr lang="en-US" altLang="zh-CN" sz="800" dirty="0"/>
              <a:t>300MHz</a:t>
            </a:r>
            <a:r>
              <a:rPr lang="zh-CN" altLang="en-US" sz="800" dirty="0"/>
              <a:t>的为</a:t>
            </a:r>
            <a:r>
              <a:rPr lang="en-US" altLang="zh-CN" sz="800" dirty="0"/>
              <a:t>3</a:t>
            </a:r>
            <a:br>
              <a:rPr lang="en-US" altLang="zh-CN" sz="800" dirty="0"/>
            </a:br>
            <a:r>
              <a:rPr lang="en-US" altLang="zh-CN" sz="800" dirty="0"/>
              <a:t>30SPE Cint92</a:t>
            </a:r>
            <a:r>
              <a:rPr lang="zh-CN" altLang="en-US" sz="800" dirty="0"/>
              <a:t>和</a:t>
            </a:r>
            <a:r>
              <a:rPr lang="en-US" altLang="zh-CN" sz="800" dirty="0"/>
              <a:t>500SPECfp92;266MHz</a:t>
            </a:r>
            <a:r>
              <a:rPr lang="zh-CN" altLang="en-US" sz="800" dirty="0"/>
              <a:t>的为</a:t>
            </a:r>
            <a:r>
              <a:rPr lang="en-US" altLang="zh-CN" sz="800" dirty="0"/>
              <a:t>290SPEC int92</a:t>
            </a:r>
            <a:r>
              <a:rPr lang="zh-CN" altLang="en-US" sz="800" dirty="0"/>
              <a:t>和</a:t>
            </a:r>
            <a:r>
              <a:rPr lang="en-US" altLang="zh-CN" sz="800" dirty="0"/>
              <a:t>440 SPECfp92</a:t>
            </a:r>
            <a:r>
              <a:rPr lang="zh-CN" altLang="en-US" sz="800" dirty="0"/>
              <a:t>。在峰值性能时功耗为</a:t>
            </a:r>
            <a:r>
              <a:rPr lang="en-US" altLang="zh-CN" sz="800" dirty="0"/>
              <a:t>40W</a:t>
            </a:r>
            <a:r>
              <a:rPr lang="zh-CN" altLang="en-US" sz="800" dirty="0"/>
              <a:t>。</a:t>
            </a:r>
            <a:r>
              <a:rPr lang="en-US" altLang="zh-CN" sz="800" dirty="0"/>
              <a:t>21164</a:t>
            </a:r>
            <a:r>
              <a:rPr lang="zh-CN" altLang="en-US" sz="800" dirty="0"/>
              <a:t>处理器芯片结构的最大特点是片上集成了两级高速缓存</a:t>
            </a:r>
            <a:r>
              <a:rPr lang="en-US" altLang="zh-CN" sz="800" dirty="0"/>
              <a:t>,</a:t>
            </a:r>
            <a:r>
              <a:rPr lang="zh-CN" altLang="en-US" sz="800" dirty="0"/>
              <a:t>是第一个集成两级高速缓存的产品，其第一级分别为独立的</a:t>
            </a:r>
            <a:r>
              <a:rPr lang="en-US" altLang="zh-CN" sz="800" dirty="0"/>
              <a:t>8KB</a:t>
            </a:r>
            <a:r>
              <a:rPr lang="zh-CN" altLang="en-US" sz="800" dirty="0"/>
              <a:t>指令和</a:t>
            </a:r>
            <a:r>
              <a:rPr lang="en-US" altLang="zh-CN" sz="800" dirty="0"/>
              <a:t>8KB</a:t>
            </a:r>
            <a:r>
              <a:rPr lang="zh-CN" altLang="en-US" sz="800" dirty="0"/>
              <a:t>数据高速缓存。第二级为</a:t>
            </a:r>
            <a:r>
              <a:rPr lang="en-US" altLang="zh-CN" sz="800" dirty="0"/>
              <a:t>96KB3</a:t>
            </a:r>
            <a:r>
              <a:rPr lang="zh-CN" altLang="en-US" sz="800" dirty="0"/>
              <a:t>路</a:t>
            </a:r>
            <a:br>
              <a:rPr lang="zh-CN" altLang="en-US" sz="800" dirty="0"/>
            </a:br>
            <a:r>
              <a:rPr lang="zh-CN" altLang="en-US" sz="800" dirty="0"/>
              <a:t>组相关的回写和写分配的全流水线化数据和指令合一的高速缓存。片上采用</a:t>
            </a:r>
            <a:r>
              <a:rPr lang="en-US" altLang="zh-CN" sz="800" dirty="0"/>
              <a:t>4</a:t>
            </a:r>
            <a:r>
              <a:rPr lang="zh-CN" altLang="en-US" sz="800" dirty="0"/>
              <a:t>通道的超标量结构</a:t>
            </a:r>
            <a:r>
              <a:rPr lang="en-US" altLang="zh-CN" sz="800" dirty="0"/>
              <a:t>,</a:t>
            </a:r>
            <a:r>
              <a:rPr lang="zh-CN" altLang="en-US" sz="800" dirty="0"/>
              <a:t>每个时钟周期可执行</a:t>
            </a:r>
            <a:r>
              <a:rPr lang="en-US" altLang="zh-CN" sz="800" dirty="0"/>
              <a:t>4</a:t>
            </a:r>
            <a:r>
              <a:rPr lang="zh-CN" altLang="en-US" sz="800" dirty="0"/>
              <a:t>条指令</a:t>
            </a:r>
            <a:r>
              <a:rPr lang="en-US" altLang="zh-CN" sz="800" dirty="0"/>
              <a:t>(2</a:t>
            </a:r>
            <a:r>
              <a:rPr lang="zh-CN" altLang="en-US" sz="800" dirty="0"/>
              <a:t>条整数指令和</a:t>
            </a:r>
            <a:r>
              <a:rPr lang="en-US" altLang="zh-CN" sz="800" dirty="0"/>
              <a:t>2</a:t>
            </a:r>
            <a:r>
              <a:rPr lang="zh-CN" altLang="en-US" sz="800" dirty="0"/>
              <a:t>条浮点指令</a:t>
            </a:r>
            <a:r>
              <a:rPr lang="en-US" altLang="zh-CN" sz="800" dirty="0"/>
              <a:t>)</a:t>
            </a:r>
            <a:r>
              <a:rPr lang="zh-CN" altLang="en-US" sz="800" dirty="0"/>
              <a:t>。</a:t>
            </a:r>
          </a:p>
          <a:p>
            <a:pPr lvl="0" eaLnBrk="1" hangingPunct="1">
              <a:lnSpc>
                <a:spcPct val="80000"/>
              </a:lnSpc>
            </a:pPr>
            <a:endParaRPr lang="zh-CN" altLang="en-US" sz="800" dirty="0"/>
          </a:p>
          <a:p>
            <a:pPr lvl="0" eaLnBrk="1" hangingPunct="1">
              <a:lnSpc>
                <a:spcPct val="80000"/>
              </a:lnSpc>
            </a:pPr>
            <a:r>
              <a:rPr lang="en-US" altLang="zh-CN" sz="800" dirty="0"/>
              <a:t>1994</a:t>
            </a:r>
            <a:r>
              <a:rPr lang="zh-CN" altLang="en-US" sz="800" dirty="0"/>
              <a:t>年</a:t>
            </a:r>
            <a:r>
              <a:rPr lang="en-US" altLang="zh-CN" sz="800" dirty="0"/>
              <a:t>10</a:t>
            </a:r>
            <a:r>
              <a:rPr lang="zh-CN" altLang="en-US" sz="800" dirty="0"/>
              <a:t>月在美国旧金山召开的微处理器论坛大会上</a:t>
            </a:r>
            <a:r>
              <a:rPr lang="en-US" altLang="zh-CN" sz="800" dirty="0"/>
              <a:t>,IBM</a:t>
            </a:r>
            <a:r>
              <a:rPr lang="zh-CN" altLang="en-US" sz="800" dirty="0"/>
              <a:t>公司、</a:t>
            </a:r>
            <a:r>
              <a:rPr lang="en-US" altLang="zh-CN" sz="800" dirty="0"/>
              <a:t>Motorola</a:t>
            </a:r>
            <a:r>
              <a:rPr lang="zh-CN" altLang="en-US" sz="800" dirty="0"/>
              <a:t>公司和</a:t>
            </a:r>
            <a:r>
              <a:rPr lang="en-US" altLang="zh-CN" sz="800" dirty="0"/>
              <a:t>Apple</a:t>
            </a:r>
            <a:br>
              <a:rPr lang="en-US" altLang="zh-CN" sz="800" dirty="0"/>
            </a:br>
            <a:r>
              <a:rPr lang="zh-CN" altLang="en-US" sz="800" dirty="0"/>
              <a:t>公司联合发表了</a:t>
            </a:r>
            <a:r>
              <a:rPr lang="en-US" altLang="zh-CN" sz="800" dirty="0"/>
              <a:t>PowerPC 620</a:t>
            </a:r>
            <a:r>
              <a:rPr lang="zh-CN" altLang="en-US" sz="800" dirty="0"/>
              <a:t>。这是</a:t>
            </a:r>
            <a:r>
              <a:rPr lang="en-US" altLang="zh-CN" sz="800" dirty="0"/>
              <a:t>PowerPC</a:t>
            </a:r>
            <a:r>
              <a:rPr lang="zh-CN" altLang="en-US" sz="800" dirty="0"/>
              <a:t>联盟采用全新高速化技术的第一种</a:t>
            </a:r>
            <a:r>
              <a:rPr lang="en-US" altLang="zh-CN" sz="800" dirty="0"/>
              <a:t>64</a:t>
            </a:r>
            <a:r>
              <a:rPr lang="zh-CN" altLang="en-US" sz="800" dirty="0"/>
              <a:t>位</a:t>
            </a:r>
            <a:r>
              <a:rPr lang="en-US" altLang="zh-CN" sz="800" dirty="0"/>
              <a:t>Power PC</a:t>
            </a:r>
            <a:br>
              <a:rPr lang="en-US" altLang="zh-CN" sz="800" dirty="0"/>
            </a:br>
            <a:r>
              <a:rPr lang="zh-CN" altLang="en-US" sz="800" dirty="0"/>
              <a:t>芯片</a:t>
            </a:r>
            <a:r>
              <a:rPr lang="en-US" altLang="zh-CN" sz="800" dirty="0"/>
              <a:t>,</a:t>
            </a:r>
            <a:r>
              <a:rPr lang="zh-CN" altLang="en-US" sz="800" dirty="0"/>
              <a:t>用于高档工作站和服务器。初期产品将以</a:t>
            </a:r>
            <a:r>
              <a:rPr lang="en-US" altLang="zh-CN" sz="800" dirty="0"/>
              <a:t>133MHz</a:t>
            </a:r>
            <a:r>
              <a:rPr lang="zh-CN" altLang="en-US" sz="800" dirty="0"/>
              <a:t>时钟频率运行</a:t>
            </a:r>
            <a:r>
              <a:rPr lang="en-US" altLang="zh-CN" sz="800" dirty="0"/>
              <a:t>,</a:t>
            </a:r>
            <a:r>
              <a:rPr lang="zh-CN" altLang="en-US" sz="800" dirty="0"/>
              <a:t>每个时钟周期可执行</a:t>
            </a:r>
            <a:r>
              <a:rPr lang="en-US" altLang="zh-CN" sz="800" dirty="0"/>
              <a:t>6</a:t>
            </a:r>
            <a:r>
              <a:rPr lang="zh-CN" altLang="en-US" sz="800" dirty="0"/>
              <a:t>条指令</a:t>
            </a:r>
            <a:r>
              <a:rPr lang="en-US" altLang="zh-CN" sz="800" dirty="0"/>
              <a:t>,</a:t>
            </a:r>
            <a:r>
              <a:rPr lang="zh-CN" altLang="en-US" sz="800" dirty="0"/>
              <a:t>运</a:t>
            </a:r>
            <a:br>
              <a:rPr lang="zh-CN" altLang="en-US" sz="800" dirty="0"/>
            </a:br>
            <a:r>
              <a:rPr lang="zh-CN" altLang="en-US" sz="800" dirty="0"/>
              <a:t>行速度将超过</a:t>
            </a:r>
            <a:r>
              <a:rPr lang="en-US" altLang="zh-CN" sz="800" dirty="0"/>
              <a:t>225SPECint92</a:t>
            </a:r>
            <a:r>
              <a:rPr lang="zh-CN" altLang="en-US" sz="800" dirty="0"/>
              <a:t>和</a:t>
            </a:r>
            <a:r>
              <a:rPr lang="en-US" altLang="zh-CN" sz="800" dirty="0"/>
              <a:t>300SPECfp92</a:t>
            </a:r>
            <a:r>
              <a:rPr lang="zh-CN" altLang="en-US" sz="800" dirty="0"/>
              <a:t>。</a:t>
            </a:r>
            <a:r>
              <a:rPr lang="en-US" altLang="zh-CN" sz="800" dirty="0"/>
              <a:t>PowerPC 620</a:t>
            </a:r>
            <a:r>
              <a:rPr lang="zh-CN" altLang="en-US" sz="800" dirty="0"/>
              <a:t>采用</a:t>
            </a:r>
            <a:r>
              <a:rPr lang="en-US" altLang="zh-CN" sz="800" dirty="0"/>
              <a:t>0.5μmCMOS 4</a:t>
            </a:r>
            <a:r>
              <a:rPr lang="zh-CN" altLang="en-US" sz="800" dirty="0"/>
              <a:t>层金属工艺制作</a:t>
            </a:r>
            <a:r>
              <a:rPr lang="en-US" altLang="zh-CN" sz="800" dirty="0"/>
              <a:t>,</a:t>
            </a:r>
            <a:r>
              <a:rPr lang="zh-CN" altLang="en-US" sz="800" dirty="0"/>
              <a:t>芯片上含有</a:t>
            </a:r>
            <a:r>
              <a:rPr lang="en-US" altLang="zh-CN" sz="800" dirty="0"/>
              <a:t>700</a:t>
            </a:r>
            <a:r>
              <a:rPr lang="zh-CN" altLang="en-US" sz="800" dirty="0"/>
              <a:t>万支晶体管</a:t>
            </a:r>
            <a:r>
              <a:rPr lang="en-US" altLang="zh-CN" sz="800" dirty="0"/>
              <a:t>,</a:t>
            </a:r>
            <a:r>
              <a:rPr lang="zh-CN" altLang="en-US" sz="800" dirty="0"/>
              <a:t>工作电压</a:t>
            </a:r>
            <a:br>
              <a:rPr lang="zh-CN" altLang="en-US" sz="800" dirty="0"/>
            </a:br>
            <a:r>
              <a:rPr lang="en-US" altLang="zh-CN" sz="800" dirty="0"/>
              <a:t>3.3V,</a:t>
            </a:r>
            <a:r>
              <a:rPr lang="zh-CN" altLang="en-US" sz="800" dirty="0"/>
              <a:t>最大功耗</a:t>
            </a:r>
            <a:r>
              <a:rPr lang="en-US" altLang="zh-CN" sz="800" dirty="0"/>
              <a:t>30W,</a:t>
            </a:r>
            <a:r>
              <a:rPr lang="zh-CN" altLang="en-US" sz="800" dirty="0"/>
              <a:t>芯片面积为</a:t>
            </a:r>
            <a:r>
              <a:rPr lang="en-US" altLang="zh-CN" sz="800" dirty="0"/>
              <a:t>311</a:t>
            </a:r>
            <a:r>
              <a:rPr lang="zh-CN" altLang="en-US" sz="800" dirty="0"/>
              <a:t>平方毫米</a:t>
            </a:r>
            <a:r>
              <a:rPr lang="en-US" altLang="zh-CN" sz="800" dirty="0"/>
              <a:t>,</a:t>
            </a:r>
            <a:r>
              <a:rPr lang="zh-CN" altLang="en-US" sz="800" dirty="0"/>
              <a:t>有</a:t>
            </a:r>
            <a:r>
              <a:rPr lang="en-US" altLang="zh-CN" sz="800" dirty="0"/>
              <a:t>625</a:t>
            </a:r>
            <a:r>
              <a:rPr lang="zh-CN" altLang="en-US" sz="800" dirty="0"/>
              <a:t>个引脚</a:t>
            </a:r>
            <a:r>
              <a:rPr lang="en-US" altLang="zh-CN" sz="800" dirty="0"/>
              <a:t>(</a:t>
            </a:r>
            <a:r>
              <a:rPr lang="zh-CN" altLang="en-US" sz="800" dirty="0"/>
              <a:t>其中</a:t>
            </a:r>
            <a:r>
              <a:rPr lang="en-US" altLang="zh-CN" sz="800" dirty="0"/>
              <a:t>482</a:t>
            </a:r>
            <a:r>
              <a:rPr lang="zh-CN" altLang="en-US" sz="800" dirty="0"/>
              <a:t>个为</a:t>
            </a:r>
            <a:r>
              <a:rPr lang="en-US" altLang="zh-CN" sz="800" dirty="0"/>
              <a:t>I/O</a:t>
            </a:r>
            <a:r>
              <a:rPr lang="zh-CN" altLang="en-US" sz="800" dirty="0"/>
              <a:t>信号引脚</a:t>
            </a:r>
            <a:r>
              <a:rPr lang="en-US" altLang="zh-CN" sz="800" dirty="0"/>
              <a:t>),</a:t>
            </a:r>
            <a:r>
              <a:rPr lang="zh-CN" altLang="en-US" sz="800" dirty="0"/>
              <a:t>采用</a:t>
            </a:r>
            <a:r>
              <a:rPr lang="en-US" altLang="zh-CN" sz="800" dirty="0"/>
              <a:t>BGA</a:t>
            </a:r>
            <a:r>
              <a:rPr lang="zh-CN" altLang="en-US" sz="800" dirty="0"/>
              <a:t>封装。</a:t>
            </a:r>
          </a:p>
          <a:p>
            <a:pPr lvl="0" eaLnBrk="1" hangingPunct="1">
              <a:lnSpc>
                <a:spcPct val="80000"/>
              </a:lnSpc>
            </a:pPr>
            <a:r>
              <a:rPr lang="en-US" altLang="zh-CN" sz="800" dirty="0"/>
              <a:t>PowerPC 620</a:t>
            </a:r>
            <a:r>
              <a:rPr lang="zh-CN" altLang="en-US" sz="800" dirty="0"/>
              <a:t>芯片结构具有下列特点</a:t>
            </a:r>
            <a:r>
              <a:rPr lang="en-US" altLang="zh-CN" sz="800" dirty="0"/>
              <a:t>:</a:t>
            </a:r>
            <a:br>
              <a:rPr lang="en-US" altLang="zh-CN" sz="800" dirty="0"/>
            </a:br>
            <a:r>
              <a:rPr lang="en-US" altLang="zh-CN" sz="800" dirty="0"/>
              <a:t>·6</a:t>
            </a:r>
            <a:r>
              <a:rPr lang="zh-CN" altLang="en-US" sz="800" dirty="0"/>
              <a:t>个执行部件</a:t>
            </a:r>
            <a:r>
              <a:rPr lang="en-US" altLang="zh-CN" sz="800" dirty="0"/>
              <a:t>:</a:t>
            </a:r>
            <a:r>
              <a:rPr lang="zh-CN" altLang="en-US" sz="800" dirty="0"/>
              <a:t>装入</a:t>
            </a:r>
            <a:r>
              <a:rPr lang="en-US" altLang="zh-CN" sz="800" dirty="0"/>
              <a:t>/</a:t>
            </a:r>
            <a:r>
              <a:rPr lang="zh-CN" altLang="en-US" sz="800" dirty="0"/>
              <a:t>存储部件、转移部件、</a:t>
            </a:r>
            <a:r>
              <a:rPr lang="en-US" altLang="zh-CN" sz="800" dirty="0"/>
              <a:t>FPU</a:t>
            </a:r>
            <a:r>
              <a:rPr lang="zh-CN" altLang="en-US" sz="800" dirty="0"/>
              <a:t>和</a:t>
            </a:r>
            <a:r>
              <a:rPr lang="en-US" altLang="zh-CN" sz="800" dirty="0"/>
              <a:t>3</a:t>
            </a:r>
            <a:r>
              <a:rPr lang="zh-CN" altLang="en-US" sz="800" dirty="0"/>
              <a:t>个整数运算部件。</a:t>
            </a:r>
            <a:br>
              <a:rPr lang="zh-CN" altLang="en-US" sz="800" dirty="0"/>
            </a:br>
            <a:r>
              <a:rPr lang="en-US" altLang="zh-CN" sz="800" dirty="0"/>
              <a:t>·2</a:t>
            </a:r>
            <a:r>
              <a:rPr lang="zh-CN" altLang="en-US" sz="800" dirty="0"/>
              <a:t>个独立的</a:t>
            </a:r>
            <a:r>
              <a:rPr lang="en-US" altLang="zh-CN" sz="800" dirty="0"/>
              <a:t>32KB</a:t>
            </a:r>
            <a:r>
              <a:rPr lang="zh-CN" altLang="en-US" sz="800" dirty="0"/>
              <a:t>高速缓存</a:t>
            </a:r>
            <a:r>
              <a:rPr lang="en-US" altLang="zh-CN" sz="800" dirty="0"/>
              <a:t>,</a:t>
            </a:r>
            <a:r>
              <a:rPr lang="zh-CN" altLang="en-US" sz="800" dirty="0"/>
              <a:t>每个高速缓存各有</a:t>
            </a:r>
            <a:r>
              <a:rPr lang="en-US" altLang="zh-CN" sz="800" dirty="0"/>
              <a:t>MMU(</a:t>
            </a:r>
            <a:r>
              <a:rPr lang="zh-CN" altLang="en-US" sz="800" dirty="0"/>
              <a:t>存储管理部件</a:t>
            </a:r>
            <a:r>
              <a:rPr lang="en-US" altLang="zh-CN" sz="800" dirty="0"/>
              <a:t>)</a:t>
            </a:r>
            <a:r>
              <a:rPr lang="zh-CN" altLang="en-US" sz="800" dirty="0"/>
              <a:t>。数据高速支持通写和回写两种方式并采用</a:t>
            </a:r>
            <a:r>
              <a:rPr lang="en-US" altLang="zh-CN" sz="800" dirty="0"/>
              <a:t>MESI</a:t>
            </a:r>
            <a:r>
              <a:rPr lang="zh-CN" altLang="en-US" sz="800" dirty="0"/>
              <a:t>协议保持高速缓存的一致性</a:t>
            </a:r>
            <a:r>
              <a:rPr lang="en-US" altLang="zh-CN" sz="800" dirty="0"/>
              <a:t>·</a:t>
            </a:r>
            <a:r>
              <a:rPr lang="zh-CN" altLang="en-US" sz="800" dirty="0"/>
              <a:t>第</a:t>
            </a:r>
            <a:r>
              <a:rPr lang="en-US" altLang="zh-CN" sz="800" dirty="0"/>
              <a:t>2</a:t>
            </a:r>
            <a:r>
              <a:rPr lang="zh-CN" altLang="en-US" sz="800" dirty="0"/>
              <a:t>级高速缓存和总线的接口。</a:t>
            </a:r>
            <a:br>
              <a:rPr lang="zh-CN" altLang="en-US" sz="800" dirty="0"/>
            </a:br>
            <a:r>
              <a:rPr lang="en-US" altLang="zh-CN" sz="800" dirty="0"/>
              <a:t>·64</a:t>
            </a:r>
            <a:r>
              <a:rPr lang="zh-CN" altLang="en-US" sz="800" dirty="0"/>
              <a:t>位通用寄存器和浮点寄存器。</a:t>
            </a:r>
            <a:br>
              <a:rPr lang="zh-CN" altLang="en-US" sz="800" dirty="0"/>
            </a:br>
            <a:r>
              <a:rPr lang="en-US" altLang="zh-CN" sz="800" dirty="0"/>
              <a:t>·</a:t>
            </a:r>
            <a:r>
              <a:rPr lang="zh-CN" altLang="en-US" sz="800" dirty="0"/>
              <a:t>总线接口时钟为主时钟的</a:t>
            </a:r>
            <a:r>
              <a:rPr lang="en-US" altLang="zh-CN" sz="800" dirty="0"/>
              <a:t>1/2</a:t>
            </a:r>
            <a:r>
              <a:rPr lang="zh-CN" altLang="en-US" sz="800" dirty="0"/>
              <a:t>、</a:t>
            </a:r>
            <a:r>
              <a:rPr lang="en-US" altLang="zh-CN" sz="800" dirty="0"/>
              <a:t>1/3</a:t>
            </a:r>
            <a:r>
              <a:rPr lang="zh-CN" altLang="en-US" sz="800" dirty="0"/>
              <a:t>或</a:t>
            </a:r>
            <a:r>
              <a:rPr lang="en-US" altLang="zh-CN" sz="800" dirty="0"/>
              <a:t>1/4</a:t>
            </a:r>
            <a:r>
              <a:rPr lang="zh-CN" altLang="en-US" sz="800" dirty="0"/>
              <a:t>。</a:t>
            </a:r>
          </a:p>
          <a:p>
            <a:pPr lvl="0" eaLnBrk="1" hangingPunct="1">
              <a:lnSpc>
                <a:spcPct val="80000"/>
              </a:lnSpc>
            </a:pPr>
            <a:r>
              <a:rPr lang="en-US" altLang="zh-CN" sz="800" dirty="0"/>
              <a:t>PowerPC 620</a:t>
            </a:r>
            <a:r>
              <a:rPr lang="zh-CN" altLang="en-US" sz="800" dirty="0"/>
              <a:t>采用改进后的总线接口部件和存储器子系统</a:t>
            </a:r>
            <a:r>
              <a:rPr lang="en-US" altLang="zh-CN" sz="800" dirty="0"/>
              <a:t>,</a:t>
            </a:r>
            <a:r>
              <a:rPr lang="zh-CN" altLang="en-US" sz="800" dirty="0"/>
              <a:t>使得数据能以较快的速度输入</a:t>
            </a:r>
            <a:br>
              <a:rPr lang="zh-CN" altLang="en-US" sz="800" dirty="0"/>
            </a:br>
            <a:r>
              <a:rPr lang="en-US" altLang="zh-CN" sz="800" dirty="0"/>
              <a:t>/</a:t>
            </a:r>
            <a:r>
              <a:rPr lang="zh-CN" altLang="en-US" sz="800" dirty="0"/>
              <a:t>输出处理器</a:t>
            </a:r>
            <a:r>
              <a:rPr lang="en-US" altLang="zh-CN" sz="800" dirty="0"/>
              <a:t>,</a:t>
            </a:r>
            <a:r>
              <a:rPr lang="zh-CN" altLang="en-US" sz="800" dirty="0"/>
              <a:t>而且由于数据总线宽为</a:t>
            </a:r>
            <a:r>
              <a:rPr lang="en-US" altLang="zh-CN" sz="800" dirty="0"/>
              <a:t>128</a:t>
            </a:r>
            <a:r>
              <a:rPr lang="zh-CN" altLang="en-US" sz="800" dirty="0"/>
              <a:t>位</a:t>
            </a:r>
            <a:r>
              <a:rPr lang="en-US" altLang="zh-CN" sz="800" dirty="0"/>
              <a:t>,</a:t>
            </a:r>
            <a:r>
              <a:rPr lang="zh-CN" altLang="en-US" sz="800" dirty="0"/>
              <a:t>每次总线访问期间可以得到</a:t>
            </a:r>
            <a:r>
              <a:rPr lang="en-US" altLang="zh-CN" sz="800" dirty="0"/>
              <a:t>2</a:t>
            </a:r>
            <a:r>
              <a:rPr lang="zh-CN" altLang="en-US" sz="800" dirty="0"/>
              <a:t>个长字</a:t>
            </a:r>
            <a:r>
              <a:rPr lang="en-US" altLang="zh-CN" sz="800" dirty="0"/>
              <a:t>(64</a:t>
            </a:r>
            <a:r>
              <a:rPr lang="zh-CN" altLang="en-US" sz="800" dirty="0"/>
              <a:t>位</a:t>
            </a:r>
            <a:r>
              <a:rPr lang="en-US" altLang="zh-CN" sz="800" dirty="0"/>
              <a:t>)</a:t>
            </a:r>
            <a:r>
              <a:rPr lang="zh-CN" altLang="en-US" sz="800" dirty="0"/>
              <a:t>。总</a:t>
            </a:r>
            <a:br>
              <a:rPr lang="zh-CN" altLang="en-US" sz="800" dirty="0"/>
            </a:br>
            <a:r>
              <a:rPr lang="zh-CN" altLang="en-US" sz="800" dirty="0"/>
              <a:t>线接口为</a:t>
            </a:r>
            <a:r>
              <a:rPr lang="en-US" altLang="zh-CN" sz="800" dirty="0"/>
              <a:t>40</a:t>
            </a:r>
            <a:r>
              <a:rPr lang="zh-CN" altLang="en-US" sz="800" dirty="0"/>
              <a:t>位地址线</a:t>
            </a:r>
            <a:r>
              <a:rPr lang="en-US" altLang="zh-CN" sz="800" dirty="0"/>
              <a:t>,</a:t>
            </a:r>
            <a:r>
              <a:rPr lang="zh-CN" altLang="en-US" sz="800" dirty="0"/>
              <a:t>因此</a:t>
            </a:r>
            <a:r>
              <a:rPr lang="en-US" altLang="zh-CN" sz="800" dirty="0"/>
              <a:t>,</a:t>
            </a:r>
            <a:r>
              <a:rPr lang="zh-CN" altLang="en-US" sz="800" dirty="0"/>
              <a:t>处理器可以访问</a:t>
            </a:r>
            <a:r>
              <a:rPr lang="en-US" altLang="zh-CN" sz="800" dirty="0"/>
              <a:t>1TB</a:t>
            </a:r>
            <a:r>
              <a:rPr lang="zh-CN" altLang="en-US" sz="800" dirty="0"/>
              <a:t>物理存储器。尽管</a:t>
            </a:r>
            <a:r>
              <a:rPr lang="en-US" altLang="zh-CN" sz="800" dirty="0"/>
              <a:t>PowerPC 620</a:t>
            </a:r>
            <a:r>
              <a:rPr lang="zh-CN" altLang="en-US" sz="800" dirty="0"/>
              <a:t>只有</a:t>
            </a:r>
            <a:r>
              <a:rPr lang="en-US" altLang="zh-CN" sz="800" dirty="0"/>
              <a:t>40</a:t>
            </a:r>
            <a:r>
              <a:rPr lang="zh-CN" altLang="en-US" sz="800" dirty="0"/>
              <a:t>位地</a:t>
            </a:r>
            <a:br>
              <a:rPr lang="zh-CN" altLang="en-US" sz="800" dirty="0"/>
            </a:br>
            <a:r>
              <a:rPr lang="zh-CN" altLang="en-US" sz="800" dirty="0"/>
              <a:t>址线</a:t>
            </a:r>
            <a:r>
              <a:rPr lang="en-US" altLang="zh-CN" sz="800" dirty="0"/>
              <a:t>,</a:t>
            </a:r>
            <a:r>
              <a:rPr lang="zh-CN" altLang="en-US" sz="800" dirty="0"/>
              <a:t>但内部使用了</a:t>
            </a:r>
            <a:r>
              <a:rPr lang="en-US" altLang="zh-CN" sz="800" dirty="0"/>
              <a:t>64</a:t>
            </a:r>
            <a:r>
              <a:rPr lang="zh-CN" altLang="en-US" sz="800" dirty="0"/>
              <a:t>位寻址</a:t>
            </a:r>
            <a:r>
              <a:rPr lang="en-US" altLang="zh-CN" sz="800" dirty="0"/>
              <a:t>,</a:t>
            </a:r>
            <a:r>
              <a:rPr lang="zh-CN" altLang="en-US" sz="800" dirty="0"/>
              <a:t>因此</a:t>
            </a:r>
            <a:r>
              <a:rPr lang="en-US" altLang="zh-CN" sz="800" dirty="0"/>
              <a:t>,</a:t>
            </a:r>
            <a:r>
              <a:rPr lang="zh-CN" altLang="en-US" sz="800" dirty="0"/>
              <a:t>可以支持</a:t>
            </a:r>
            <a:r>
              <a:rPr lang="en-US" altLang="zh-CN" sz="800" dirty="0"/>
              <a:t>80</a:t>
            </a:r>
            <a:r>
              <a:rPr lang="zh-CN" altLang="en-US" sz="800" dirty="0"/>
              <a:t>位虚拟地址。</a:t>
            </a:r>
            <a:br>
              <a:rPr lang="zh-CN" altLang="en-US" sz="800" dirty="0"/>
            </a:br>
            <a:r>
              <a:rPr lang="en-US" altLang="zh-CN" sz="800" dirty="0"/>
              <a:t>PowerPC 620</a:t>
            </a:r>
            <a:r>
              <a:rPr lang="zh-CN" altLang="en-US" sz="800" dirty="0"/>
              <a:t>的总线接口可以支持第二级指令和数据合一的高速缓存</a:t>
            </a:r>
            <a:r>
              <a:rPr lang="en-US" altLang="zh-CN" sz="800" dirty="0"/>
              <a:t>,</a:t>
            </a:r>
            <a:r>
              <a:rPr lang="zh-CN" altLang="en-US" sz="800" dirty="0"/>
              <a:t>其容量可配置为</a:t>
            </a:r>
            <a:br>
              <a:rPr lang="zh-CN" altLang="en-US" sz="800" dirty="0"/>
            </a:br>
            <a:r>
              <a:rPr lang="en-US" altLang="zh-CN" sz="800" dirty="0"/>
              <a:t>1</a:t>
            </a:r>
            <a:r>
              <a:rPr lang="zh-CN" altLang="en-US" sz="800" dirty="0"/>
              <a:t>～</a:t>
            </a:r>
            <a:r>
              <a:rPr lang="en-US" altLang="zh-CN" sz="800" dirty="0"/>
              <a:t>128MB</a:t>
            </a:r>
            <a:r>
              <a:rPr lang="zh-CN" altLang="en-US" sz="800" dirty="0"/>
              <a:t>。高速缓存接口的时钟频率可以为</a:t>
            </a:r>
            <a:r>
              <a:rPr lang="en-US" altLang="zh-CN" sz="800" dirty="0"/>
              <a:t>1/2</a:t>
            </a:r>
            <a:r>
              <a:rPr lang="zh-CN" altLang="en-US" sz="800" dirty="0"/>
              <a:t>或</a:t>
            </a:r>
            <a:r>
              <a:rPr lang="en-US" altLang="zh-CN" sz="800" dirty="0"/>
              <a:t>1/4</a:t>
            </a:r>
            <a:r>
              <a:rPr lang="zh-CN" altLang="en-US" sz="800" dirty="0"/>
              <a:t>主时钟频率</a:t>
            </a:r>
            <a:r>
              <a:rPr lang="en-US" altLang="zh-CN" sz="800" dirty="0"/>
              <a:t>,</a:t>
            </a:r>
            <a:r>
              <a:rPr lang="zh-CN" altLang="en-US" sz="800" dirty="0"/>
              <a:t>以便第二级高速缓存与慢</a:t>
            </a:r>
            <a:br>
              <a:rPr lang="zh-CN" altLang="en-US" sz="800" dirty="0"/>
            </a:br>
            <a:r>
              <a:rPr lang="zh-CN" altLang="en-US" sz="800" dirty="0"/>
              <a:t>速</a:t>
            </a:r>
            <a:r>
              <a:rPr lang="en-US" altLang="zh-CN" sz="800" dirty="0"/>
              <a:t>RAM</a:t>
            </a:r>
            <a:r>
              <a:rPr lang="zh-CN" altLang="en-US" sz="800" dirty="0"/>
              <a:t>匹配。高速缓存接口可以不需要额外的时钟周期驱动外部第二级高速缓存逻辑。</a:t>
            </a:r>
            <a:br>
              <a:rPr lang="zh-CN" altLang="en-US" sz="800" dirty="0"/>
            </a:br>
            <a:r>
              <a:rPr lang="en-US" altLang="zh-CN" sz="800" dirty="0"/>
              <a:t>PowerPC 620</a:t>
            </a:r>
            <a:r>
              <a:rPr lang="zh-CN" altLang="en-US" sz="800" dirty="0"/>
              <a:t>在结构上采用了一个含</a:t>
            </a:r>
            <a:r>
              <a:rPr lang="en-US" altLang="zh-CN" sz="800" dirty="0"/>
              <a:t>16</a:t>
            </a:r>
            <a:r>
              <a:rPr lang="zh-CN" altLang="en-US" sz="800" dirty="0"/>
              <a:t>条目的重新排序缓冲器记录指令从调度到完成的</a:t>
            </a:r>
            <a:br>
              <a:rPr lang="zh-CN" altLang="en-US" sz="800" dirty="0"/>
            </a:br>
            <a:r>
              <a:rPr lang="zh-CN" altLang="en-US" sz="800" dirty="0"/>
              <a:t>过程</a:t>
            </a:r>
            <a:r>
              <a:rPr lang="en-US" altLang="zh-CN" sz="800" dirty="0"/>
              <a:t>,</a:t>
            </a:r>
            <a:r>
              <a:rPr lang="zh-CN" altLang="en-US" sz="800" dirty="0"/>
              <a:t>尤其每个时钟周期可以释放</a:t>
            </a:r>
            <a:r>
              <a:rPr lang="en-US" altLang="zh-CN" sz="800" dirty="0"/>
              <a:t>4</a:t>
            </a:r>
            <a:r>
              <a:rPr lang="zh-CN" altLang="en-US" sz="800" dirty="0"/>
              <a:t>个更名缓冲器</a:t>
            </a:r>
            <a:r>
              <a:rPr lang="en-US" altLang="zh-CN" sz="800" dirty="0"/>
              <a:t>,</a:t>
            </a:r>
            <a:r>
              <a:rPr lang="zh-CN" altLang="en-US" sz="800" dirty="0"/>
              <a:t>使流水线中其他指令更易于利用现有的更</a:t>
            </a:r>
            <a:br>
              <a:rPr lang="zh-CN" altLang="en-US" sz="800" dirty="0"/>
            </a:br>
            <a:r>
              <a:rPr lang="zh-CN" altLang="en-US" sz="800" dirty="0"/>
              <a:t>名缓冲器</a:t>
            </a:r>
            <a:r>
              <a:rPr lang="en-US" altLang="zh-CN" sz="800" dirty="0"/>
              <a:t>,</a:t>
            </a:r>
            <a:r>
              <a:rPr lang="zh-CN" altLang="en-US" sz="800" dirty="0"/>
              <a:t>而且流水线越短时</a:t>
            </a:r>
            <a:r>
              <a:rPr lang="en-US" altLang="zh-CN" sz="800" dirty="0"/>
              <a:t>,</a:t>
            </a:r>
            <a:r>
              <a:rPr lang="zh-CN" altLang="en-US" sz="800" dirty="0"/>
              <a:t>处理指令就越快</a:t>
            </a:r>
            <a:r>
              <a:rPr lang="en-US" altLang="zh-CN" sz="800" dirty="0"/>
              <a:t>,</a:t>
            </a:r>
            <a:r>
              <a:rPr lang="zh-CN" altLang="en-US" sz="800" dirty="0"/>
              <a:t>使存储推测执行中间结果所需要的更名缓冲</a:t>
            </a:r>
            <a:br>
              <a:rPr lang="zh-CN" altLang="en-US" sz="800" dirty="0"/>
            </a:br>
            <a:r>
              <a:rPr lang="zh-CN" altLang="en-US" sz="800" dirty="0"/>
              <a:t>器就更少。因此</a:t>
            </a:r>
            <a:r>
              <a:rPr lang="en-US" altLang="zh-CN" sz="800" dirty="0"/>
              <a:t>,PowerPC 620</a:t>
            </a:r>
            <a:r>
              <a:rPr lang="zh-CN" altLang="en-US" sz="800" dirty="0"/>
              <a:t>只需要</a:t>
            </a:r>
            <a:r>
              <a:rPr lang="en-US" altLang="zh-CN" sz="800" dirty="0"/>
              <a:t>16</a:t>
            </a:r>
            <a:r>
              <a:rPr lang="zh-CN" altLang="en-US" sz="800" dirty="0"/>
              <a:t>个更名缓冲器</a:t>
            </a:r>
            <a:r>
              <a:rPr lang="en-US" altLang="zh-CN" sz="800" dirty="0"/>
              <a:t>(8</a:t>
            </a:r>
            <a:r>
              <a:rPr lang="zh-CN" altLang="en-US" sz="800" dirty="0"/>
              <a:t>个通用寄存器</a:t>
            </a:r>
            <a:r>
              <a:rPr lang="en-US" altLang="zh-CN" sz="800" dirty="0"/>
              <a:t>,8</a:t>
            </a:r>
            <a:r>
              <a:rPr lang="zh-CN" altLang="en-US" sz="800" dirty="0"/>
              <a:t>个浮点寄存器</a:t>
            </a:r>
            <a:r>
              <a:rPr lang="en-US" altLang="zh-CN" sz="800" dirty="0"/>
              <a:t>),</a:t>
            </a:r>
            <a:r>
              <a:rPr lang="zh-CN" altLang="en-US" sz="800" dirty="0"/>
              <a:t>每</a:t>
            </a:r>
            <a:br>
              <a:rPr lang="zh-CN" altLang="en-US" sz="800" dirty="0"/>
            </a:br>
            <a:r>
              <a:rPr lang="zh-CN" altLang="en-US" sz="800" dirty="0"/>
              <a:t>个周期可以发送</a:t>
            </a:r>
            <a:r>
              <a:rPr lang="en-US" altLang="zh-CN" sz="800" dirty="0"/>
              <a:t>4</a:t>
            </a:r>
            <a:r>
              <a:rPr lang="zh-CN" altLang="en-US" sz="800" dirty="0"/>
              <a:t>条指令到执行部件。</a:t>
            </a:r>
            <a:r>
              <a:rPr lang="en-US" altLang="zh-CN" sz="800" dirty="0"/>
              <a:t>PowerPC 620</a:t>
            </a:r>
            <a:r>
              <a:rPr lang="zh-CN" altLang="en-US" sz="800" dirty="0"/>
              <a:t>按顺序调度指令</a:t>
            </a:r>
            <a:r>
              <a:rPr lang="en-US" altLang="zh-CN" sz="800" dirty="0"/>
              <a:t>,</a:t>
            </a:r>
            <a:r>
              <a:rPr lang="zh-CN" altLang="en-US" sz="800" dirty="0"/>
              <a:t>但以非顺序执行。它采用重新排序缓冲器和重新编排指</a:t>
            </a:r>
            <a:br>
              <a:rPr lang="zh-CN" altLang="en-US" sz="800" dirty="0"/>
            </a:br>
            <a:r>
              <a:rPr lang="zh-CN" altLang="en-US" sz="800" dirty="0"/>
              <a:t>令执行的结果</a:t>
            </a:r>
            <a:r>
              <a:rPr lang="en-US" altLang="zh-CN" sz="800" dirty="0"/>
              <a:t>,</a:t>
            </a:r>
            <a:r>
              <a:rPr lang="zh-CN" altLang="en-US" sz="800" dirty="0"/>
              <a:t>所以指令最后按程序顺序完成。</a:t>
            </a:r>
            <a:r>
              <a:rPr lang="en-US" altLang="zh-CN" sz="800" dirty="0"/>
              <a:t>PowerPC 620</a:t>
            </a:r>
            <a:r>
              <a:rPr lang="zh-CN" altLang="en-US" sz="800" dirty="0"/>
              <a:t>实现了动态转移预测</a:t>
            </a:r>
            <a:r>
              <a:rPr lang="en-US" altLang="zh-CN" sz="800" dirty="0"/>
              <a:t>,</a:t>
            </a:r>
            <a:r>
              <a:rPr lang="zh-CN" altLang="en-US" sz="800" dirty="0"/>
              <a:t>采用一个转移预测逻辑推测执行</a:t>
            </a:r>
            <a:r>
              <a:rPr lang="en-US" altLang="zh-CN" sz="800" dirty="0"/>
              <a:t>4</a:t>
            </a:r>
            <a:r>
              <a:rPr lang="zh-CN" altLang="en-US" sz="800" dirty="0"/>
              <a:t>条转移预测指令。</a:t>
            </a:r>
            <a:br>
              <a:rPr lang="zh-CN" altLang="en-US" sz="800" dirty="0"/>
            </a:br>
            <a:r>
              <a:rPr lang="zh-CN" altLang="en-US" sz="800" dirty="0"/>
              <a:t>为此</a:t>
            </a:r>
            <a:r>
              <a:rPr lang="en-US" altLang="zh-CN" sz="800" dirty="0"/>
              <a:t>,</a:t>
            </a:r>
            <a:r>
              <a:rPr lang="zh-CN" altLang="en-US" sz="800" dirty="0"/>
              <a:t>使用了一个</a:t>
            </a:r>
            <a:r>
              <a:rPr lang="en-US" altLang="zh-CN" sz="800" dirty="0"/>
              <a:t>20</a:t>
            </a:r>
            <a:r>
              <a:rPr lang="zh-CN" altLang="en-US" sz="800" dirty="0"/>
              <a:t>条目的</a:t>
            </a:r>
            <a:r>
              <a:rPr lang="en-US" altLang="zh-CN" sz="800" dirty="0"/>
              <a:t>BHT(</a:t>
            </a:r>
            <a:r>
              <a:rPr lang="zh-CN" altLang="en-US" sz="800" dirty="0"/>
              <a:t>转移历程表</a:t>
            </a:r>
            <a:r>
              <a:rPr lang="en-US" altLang="zh-CN" sz="800" dirty="0"/>
              <a:t>)</a:t>
            </a:r>
            <a:r>
              <a:rPr lang="zh-CN" altLang="en-US" sz="800" dirty="0"/>
              <a:t>记录和跟踪每条转移指令使用的过程。</a:t>
            </a:r>
          </a:p>
          <a:p>
            <a:pPr lvl="0" eaLnBrk="1" hangingPunct="1">
              <a:lnSpc>
                <a:spcPct val="80000"/>
              </a:lnSpc>
            </a:pPr>
            <a:r>
              <a:rPr lang="en-US" altLang="zh-CN" sz="800" dirty="0"/>
              <a:t>PowerPC 620</a:t>
            </a:r>
            <a:r>
              <a:rPr lang="zh-CN" altLang="en-US" sz="800" dirty="0"/>
              <a:t>总线接口可连接</a:t>
            </a:r>
            <a:r>
              <a:rPr lang="en-US" altLang="zh-CN" sz="800" dirty="0"/>
              <a:t>8</a:t>
            </a:r>
            <a:r>
              <a:rPr lang="zh-CN" altLang="en-US" sz="800" dirty="0"/>
              <a:t>台微处理器的系统。分离的</a:t>
            </a:r>
            <a:r>
              <a:rPr lang="en-US" altLang="zh-CN" sz="800" dirty="0"/>
              <a:t>I/O</a:t>
            </a:r>
            <a:r>
              <a:rPr lang="zh-CN" altLang="en-US" sz="800" dirty="0"/>
              <a:t>和第二级高速缓存的总线用于提高存储子系统带宽和多处理性能。</a:t>
            </a:r>
            <a:r>
              <a:rPr lang="en-US" altLang="zh-CN" sz="800" dirty="0"/>
              <a:t>128</a:t>
            </a:r>
            <a:r>
              <a:rPr lang="zh-CN" altLang="en-US" sz="800" dirty="0"/>
              <a:t>位数据总线在</a:t>
            </a:r>
            <a:r>
              <a:rPr lang="en-US" altLang="zh-CN" sz="800" dirty="0"/>
              <a:t>66MHz</a:t>
            </a:r>
            <a:r>
              <a:rPr lang="zh-CN" altLang="en-US" sz="800" dirty="0"/>
              <a:t>频率时数据传输率高达</a:t>
            </a:r>
            <a:r>
              <a:rPr lang="en-US" altLang="zh-CN" sz="800" dirty="0"/>
              <a:t>1GB/s</a:t>
            </a:r>
            <a:r>
              <a:rPr lang="zh-CN" altLang="en-US" sz="800" dirty="0"/>
              <a:t>。</a:t>
            </a:r>
            <a:br>
              <a:rPr lang="zh-CN" altLang="en-US" sz="800" dirty="0"/>
            </a:br>
            <a:endParaRPr lang="zh-CN" altLang="en-US" sz="800" dirty="0"/>
          </a:p>
          <a:p>
            <a:pPr lvl="0" eaLnBrk="1" hangingPunct="1">
              <a:lnSpc>
                <a:spcPct val="80000"/>
              </a:lnSpc>
            </a:pPr>
            <a:r>
              <a:rPr lang="en-US" altLang="zh-CN" sz="800" dirty="0"/>
              <a:t>T5</a:t>
            </a:r>
            <a:r>
              <a:rPr lang="zh-CN" altLang="en-US" sz="800" dirty="0"/>
              <a:t>采用</a:t>
            </a:r>
            <a:r>
              <a:rPr lang="en-US" altLang="zh-CN" sz="800" dirty="0"/>
              <a:t>0.35μm</a:t>
            </a:r>
            <a:r>
              <a:rPr lang="zh-CN" altLang="en-US" sz="800" dirty="0"/>
              <a:t>全静态</a:t>
            </a:r>
            <a:r>
              <a:rPr lang="en-US" altLang="zh-CN" sz="800" dirty="0"/>
              <a:t>CMOS 4</a:t>
            </a:r>
            <a:r>
              <a:rPr lang="zh-CN" altLang="en-US" sz="800" dirty="0"/>
              <a:t>层金属工艺</a:t>
            </a:r>
            <a:r>
              <a:rPr lang="en-US" altLang="zh-CN" sz="800" dirty="0"/>
              <a:t>,</a:t>
            </a:r>
            <a:r>
              <a:rPr lang="zh-CN" altLang="en-US" sz="800" dirty="0"/>
              <a:t>芯片上集成有</a:t>
            </a:r>
            <a:r>
              <a:rPr lang="en-US" altLang="zh-CN" sz="800" dirty="0"/>
              <a:t>600</a:t>
            </a:r>
            <a:r>
              <a:rPr lang="zh-CN" altLang="en-US" sz="800" dirty="0"/>
              <a:t>万支晶体管</a:t>
            </a:r>
            <a:r>
              <a:rPr lang="en-US" altLang="zh-CN" sz="800" dirty="0"/>
              <a:t>,</a:t>
            </a:r>
            <a:r>
              <a:rPr lang="zh-CN" altLang="en-US" sz="800" dirty="0"/>
              <a:t>其中约</a:t>
            </a:r>
            <a:r>
              <a:rPr lang="en-US" altLang="zh-CN" sz="800" dirty="0"/>
              <a:t>280</a:t>
            </a:r>
            <a:r>
              <a:rPr lang="zh-CN" altLang="en-US" sz="800" dirty="0"/>
              <a:t>万支</a:t>
            </a:r>
            <a:br>
              <a:rPr lang="zh-CN" altLang="en-US" sz="800" dirty="0"/>
            </a:br>
            <a:r>
              <a:rPr lang="zh-CN" altLang="en-US" sz="800" dirty="0"/>
              <a:t>用于逻辑电路</a:t>
            </a:r>
            <a:r>
              <a:rPr lang="en-US" altLang="zh-CN" sz="800" dirty="0"/>
              <a:t>,</a:t>
            </a:r>
            <a:r>
              <a:rPr lang="zh-CN" altLang="en-US" sz="800" dirty="0"/>
              <a:t>其余用于存储器。芯片面积为</a:t>
            </a:r>
            <a:r>
              <a:rPr lang="en-US" altLang="zh-CN" sz="800" dirty="0"/>
              <a:t>290</a:t>
            </a:r>
            <a:r>
              <a:rPr lang="zh-CN" altLang="en-US" sz="800" dirty="0"/>
              <a:t>平方毫米</a:t>
            </a:r>
            <a:r>
              <a:rPr lang="en-US" altLang="zh-CN" sz="800" dirty="0"/>
              <a:t>,</a:t>
            </a:r>
            <a:r>
              <a:rPr lang="zh-CN" altLang="en-US" sz="800" dirty="0"/>
              <a:t>工作电压</a:t>
            </a:r>
            <a:r>
              <a:rPr lang="en-US" altLang="zh-CN" sz="800" dirty="0"/>
              <a:t>3.3V,</a:t>
            </a:r>
            <a:r>
              <a:rPr lang="zh-CN" altLang="en-US" sz="800" dirty="0"/>
              <a:t>功耗</a:t>
            </a:r>
            <a:r>
              <a:rPr lang="en-US" altLang="zh-CN" sz="800" dirty="0"/>
              <a:t>20-30W</a:t>
            </a:r>
            <a:r>
              <a:rPr lang="zh-CN" altLang="en-US" sz="800" dirty="0"/>
              <a:t>。</a:t>
            </a:r>
            <a:br>
              <a:rPr lang="zh-CN" altLang="en-US" sz="800" dirty="0"/>
            </a:br>
            <a:r>
              <a:rPr lang="en-US" altLang="zh-CN" sz="800" dirty="0"/>
              <a:t>T5</a:t>
            </a:r>
            <a:r>
              <a:rPr lang="zh-CN" altLang="en-US" sz="800" dirty="0"/>
              <a:t>初期的时钟频率为</a:t>
            </a:r>
            <a:r>
              <a:rPr lang="en-US" altLang="zh-CN" sz="800" dirty="0"/>
              <a:t>200MHz,</a:t>
            </a:r>
            <a:r>
              <a:rPr lang="zh-CN" altLang="en-US" sz="800" dirty="0"/>
              <a:t>外部时钟频率可程控为</a:t>
            </a:r>
            <a:r>
              <a:rPr lang="en-US" altLang="zh-CN" sz="800" dirty="0"/>
              <a:t>200</a:t>
            </a:r>
            <a:r>
              <a:rPr lang="zh-CN" altLang="en-US" sz="800" dirty="0"/>
              <a:t>、</a:t>
            </a:r>
            <a:r>
              <a:rPr lang="en-US" altLang="zh-CN" sz="800" dirty="0"/>
              <a:t>133</a:t>
            </a:r>
            <a:r>
              <a:rPr lang="zh-CN" altLang="en-US" sz="800" dirty="0"/>
              <a:t>、</a:t>
            </a:r>
            <a:r>
              <a:rPr lang="en-US" altLang="zh-CN" sz="800" dirty="0"/>
              <a:t>100</a:t>
            </a:r>
            <a:r>
              <a:rPr lang="zh-CN" altLang="en-US" sz="800" dirty="0"/>
              <a:t>、</a:t>
            </a:r>
            <a:r>
              <a:rPr lang="en-US" altLang="zh-CN" sz="800" dirty="0"/>
              <a:t>80</a:t>
            </a:r>
            <a:r>
              <a:rPr lang="zh-CN" altLang="en-US" sz="800" dirty="0"/>
              <a:t>、</a:t>
            </a:r>
            <a:r>
              <a:rPr lang="en-US" altLang="zh-CN" sz="800" dirty="0"/>
              <a:t>67</a:t>
            </a:r>
            <a:r>
              <a:rPr lang="zh-CN" altLang="en-US" sz="800" dirty="0"/>
              <a:t>、</a:t>
            </a:r>
            <a:r>
              <a:rPr lang="en-US" altLang="zh-CN" sz="800" dirty="0"/>
              <a:t>57</a:t>
            </a:r>
            <a:r>
              <a:rPr lang="zh-CN" altLang="en-US" sz="800" dirty="0"/>
              <a:t>或</a:t>
            </a:r>
            <a:r>
              <a:rPr lang="en-US" altLang="zh-CN" sz="800" dirty="0"/>
              <a:t>50</a:t>
            </a:r>
            <a:br>
              <a:rPr lang="en-US" altLang="zh-CN" sz="800" dirty="0"/>
            </a:br>
            <a:r>
              <a:rPr lang="en-US" altLang="zh-CN" sz="800" dirty="0"/>
              <a:t>MHz,</a:t>
            </a:r>
            <a:r>
              <a:rPr lang="zh-CN" altLang="en-US" sz="800" dirty="0"/>
              <a:t>其峰值性能可望达到</a:t>
            </a:r>
            <a:r>
              <a:rPr lang="en-US" altLang="zh-CN" sz="800" dirty="0"/>
              <a:t>300SPECint 92</a:t>
            </a:r>
            <a:r>
              <a:rPr lang="zh-CN" altLang="en-US" sz="800" dirty="0"/>
              <a:t>和</a:t>
            </a:r>
            <a:r>
              <a:rPr lang="en-US" altLang="zh-CN" sz="800" dirty="0"/>
              <a:t>600SPECfp 92</a:t>
            </a:r>
            <a:r>
              <a:rPr lang="zh-CN" altLang="en-US" sz="800" dirty="0"/>
              <a:t>。</a:t>
            </a:r>
            <a:r>
              <a:rPr lang="en-US" altLang="zh-CN" sz="800" dirty="0"/>
              <a:t>T5</a:t>
            </a:r>
            <a:r>
              <a:rPr lang="zh-CN" altLang="en-US" sz="800" dirty="0"/>
              <a:t>的浮点速度超过</a:t>
            </a:r>
            <a:r>
              <a:rPr lang="en-US" altLang="zh-CN" sz="800" dirty="0"/>
              <a:t>Alpha 21164</a:t>
            </a:r>
            <a:br>
              <a:rPr lang="en-US" altLang="zh-CN" sz="800" dirty="0"/>
            </a:br>
            <a:r>
              <a:rPr lang="en-US" altLang="zh-CN" sz="800" dirty="0"/>
              <a:t>,</a:t>
            </a:r>
            <a:r>
              <a:rPr lang="zh-CN" altLang="en-US" sz="800" dirty="0"/>
              <a:t>其性能</a:t>
            </a:r>
            <a:r>
              <a:rPr lang="en-US" altLang="zh-CN" sz="800" dirty="0"/>
              <a:t>/</a:t>
            </a:r>
            <a:r>
              <a:rPr lang="zh-CN" altLang="en-US" sz="800" dirty="0"/>
              <a:t>价格比也超过了</a:t>
            </a:r>
            <a:r>
              <a:rPr lang="en-US" altLang="zh-CN" sz="800" dirty="0"/>
              <a:t>Alpha</a:t>
            </a:r>
            <a:r>
              <a:rPr lang="zh-CN" altLang="en-US" sz="800" dirty="0"/>
              <a:t>和</a:t>
            </a:r>
            <a:r>
              <a:rPr lang="en-US" altLang="zh-CN" sz="800" dirty="0"/>
              <a:t>Pentium,</a:t>
            </a:r>
            <a:r>
              <a:rPr lang="zh-CN" altLang="en-US" sz="800" dirty="0"/>
              <a:t>而且将保持</a:t>
            </a:r>
            <a:r>
              <a:rPr lang="en-US" altLang="zh-CN" sz="800" dirty="0"/>
              <a:t>SGI</a:t>
            </a:r>
            <a:r>
              <a:rPr lang="zh-CN" altLang="en-US" sz="800" dirty="0"/>
              <a:t>图形工作站的竞争力。</a:t>
            </a:r>
          </a:p>
          <a:p>
            <a:pPr lvl="0" eaLnBrk="1" hangingPunct="1">
              <a:lnSpc>
                <a:spcPct val="80000"/>
              </a:lnSpc>
            </a:pPr>
            <a:endParaRPr lang="zh-CN" altLang="en-US" sz="800" dirty="0"/>
          </a:p>
          <a:p>
            <a:pPr lvl="0" eaLnBrk="1" hangingPunct="1">
              <a:lnSpc>
                <a:spcPct val="80000"/>
              </a:lnSpc>
            </a:pPr>
            <a:endParaRPr lang="zh-CN" altLang="en-US" sz="800" dirty="0"/>
          </a:p>
          <a:p>
            <a:pPr lvl="0" eaLnBrk="1" hangingPunct="1">
              <a:lnSpc>
                <a:spcPct val="80000"/>
              </a:lnSpc>
            </a:pPr>
            <a:r>
              <a:rPr lang="en-US" altLang="zh-CN" sz="800" dirty="0"/>
              <a:t>P6:</a:t>
            </a:r>
            <a:r>
              <a:rPr lang="zh-CN" altLang="en-US" sz="800" dirty="0"/>
              <a:t>第六代。采用了一种新的总线接口</a:t>
            </a:r>
            <a:r>
              <a:rPr lang="en-US" altLang="zh-CN" sz="800" dirty="0"/>
              <a:t>Socket 8</a:t>
            </a:r>
            <a:r>
              <a:rPr lang="zh-CN" altLang="en-US" sz="800" dirty="0"/>
              <a:t>。多媒体功能提供了很好的支持</a:t>
            </a:r>
            <a:r>
              <a:rPr lang="en-US" altLang="zh-CN" sz="800" dirty="0"/>
              <a:t>,</a:t>
            </a:r>
            <a:r>
              <a:rPr lang="zh-CN" altLang="en-US" sz="800" dirty="0"/>
              <a:t>工作频率有</a:t>
            </a:r>
            <a:r>
              <a:rPr lang="en-US" altLang="zh-CN" sz="800" dirty="0"/>
              <a:t>150/166/180</a:t>
            </a:r>
            <a:r>
              <a:rPr lang="zh-CN" altLang="en-US" sz="800" dirty="0"/>
              <a:t>和</a:t>
            </a:r>
            <a:r>
              <a:rPr lang="en-US" altLang="zh-CN" sz="800" dirty="0"/>
              <a:t>200MHz</a:t>
            </a:r>
            <a:r>
              <a:rPr lang="zh-CN" altLang="en-US" sz="800" dirty="0"/>
              <a:t>四种，都具有</a:t>
            </a:r>
            <a:r>
              <a:rPr lang="en-US" altLang="zh-CN" sz="800" dirty="0"/>
              <a:t>16KB</a:t>
            </a:r>
            <a:r>
              <a:rPr lang="zh-CN" altLang="en-US" sz="800" dirty="0"/>
              <a:t>的一级缓存和</a:t>
            </a:r>
            <a:r>
              <a:rPr lang="en-US" altLang="zh-CN" sz="800" dirty="0"/>
              <a:t>256KB</a:t>
            </a:r>
            <a:r>
              <a:rPr lang="zh-CN" altLang="en-US" sz="800" dirty="0"/>
              <a:t>的二级缓存。基于</a:t>
            </a:r>
            <a:r>
              <a:rPr lang="en-US" altLang="zh-CN" sz="800" dirty="0"/>
              <a:t>Pentium</a:t>
            </a:r>
            <a:r>
              <a:rPr lang="zh-CN" altLang="en-US" sz="800" dirty="0"/>
              <a:t>完全相同的指令集和兼容性，达到了</a:t>
            </a:r>
            <a:r>
              <a:rPr lang="en-US" altLang="zh-CN" sz="800" dirty="0"/>
              <a:t>440 MIPs </a:t>
            </a:r>
            <a:r>
              <a:rPr lang="zh-CN" altLang="en-US" sz="800" dirty="0"/>
              <a:t>的处理能力和</a:t>
            </a:r>
            <a:r>
              <a:rPr lang="en-US" altLang="zh-CN" sz="800" dirty="0"/>
              <a:t>5.5 M</a:t>
            </a:r>
            <a:r>
              <a:rPr lang="zh-CN" altLang="en-US" sz="800" dirty="0"/>
              <a:t>个晶体管。这几乎相当于比</a:t>
            </a:r>
            <a:r>
              <a:rPr lang="en-US" altLang="zh-CN" sz="800" dirty="0"/>
              <a:t>4004</a:t>
            </a:r>
            <a:r>
              <a:rPr lang="zh-CN" altLang="en-US" sz="800" dirty="0"/>
              <a:t>处理器的晶体管提升了</a:t>
            </a:r>
            <a:r>
              <a:rPr lang="en-US" altLang="zh-CN" sz="800" dirty="0"/>
              <a:t>2400</a:t>
            </a:r>
            <a:r>
              <a:rPr lang="zh-CN" altLang="en-US" sz="800" dirty="0"/>
              <a:t>倍。</a:t>
            </a:r>
          </a:p>
          <a:p>
            <a:pPr lvl="0" eaLnBrk="1" hangingPunct="1">
              <a:lnSpc>
                <a:spcPct val="80000"/>
              </a:lnSpc>
            </a:pPr>
            <a:r>
              <a:rPr lang="zh-CN" altLang="en-US" sz="800" dirty="0"/>
              <a:t>采用了“</a:t>
            </a:r>
            <a:r>
              <a:rPr lang="en-US" altLang="zh-CN" sz="800" dirty="0"/>
              <a:t>PPGA” </a:t>
            </a:r>
            <a:r>
              <a:rPr lang="zh-CN" altLang="en-US" sz="800" dirty="0"/>
              <a:t>封装技术。即一个</a:t>
            </a:r>
            <a:r>
              <a:rPr lang="en-US" altLang="zh-CN" sz="800" dirty="0"/>
              <a:t>256KB</a:t>
            </a:r>
            <a:r>
              <a:rPr lang="zh-CN" altLang="en-US" sz="800" dirty="0"/>
              <a:t>的二级缓存芯片与</a:t>
            </a:r>
            <a:r>
              <a:rPr lang="en-US" altLang="zh-CN" sz="800" dirty="0"/>
              <a:t>Pentium Pro</a:t>
            </a:r>
            <a:r>
              <a:rPr lang="zh-CN" altLang="en-US" sz="800" dirty="0"/>
              <a:t>芯片封装在一起，两个芯片之间用高带宽的内部总线互连，处理器与高速缓存的连接线路也被安置在该封装中，这样就使高速缓存能更容易地运行在更高的频率上。例如</a:t>
            </a:r>
            <a:r>
              <a:rPr lang="en-US" altLang="zh-CN" sz="800" dirty="0"/>
              <a:t>Pentium Pro 200MHz CPU</a:t>
            </a:r>
            <a:r>
              <a:rPr lang="zh-CN" altLang="en-US" sz="800" dirty="0"/>
              <a:t>的</a:t>
            </a:r>
            <a:r>
              <a:rPr lang="en-US" altLang="zh-CN" sz="800" dirty="0"/>
              <a:t>L2 Cache</a:t>
            </a:r>
            <a:r>
              <a:rPr lang="zh-CN" altLang="en-US" sz="800" dirty="0"/>
              <a:t>就是运行在</a:t>
            </a:r>
            <a:r>
              <a:rPr lang="en-US" altLang="zh-CN" sz="800" dirty="0"/>
              <a:t>200MHz</a:t>
            </a:r>
            <a:r>
              <a:rPr lang="zh-CN" altLang="en-US" sz="800" dirty="0"/>
              <a:t>，也就是工作在与处理器相同的频率上，这在当时可以算得上是</a:t>
            </a:r>
            <a:r>
              <a:rPr lang="en-US" altLang="zh-CN" sz="800" dirty="0"/>
              <a:t>CPU</a:t>
            </a:r>
            <a:r>
              <a:rPr lang="zh-CN" altLang="en-US" sz="800" dirty="0"/>
              <a:t>技术的一个创新。</a:t>
            </a:r>
            <a:r>
              <a:rPr lang="en-US" altLang="zh-CN" sz="800" dirty="0"/>
              <a:t>Pentium Pro</a:t>
            </a:r>
            <a:r>
              <a:rPr lang="zh-CN" altLang="en-US" sz="800" dirty="0"/>
              <a:t>的推出，为以后</a:t>
            </a:r>
            <a:r>
              <a:rPr lang="en-US" altLang="zh-CN" sz="800" dirty="0"/>
              <a:t>Intel</a:t>
            </a:r>
            <a:r>
              <a:rPr lang="zh-CN" altLang="en-US" sz="800" dirty="0"/>
              <a:t>推出</a:t>
            </a:r>
            <a:r>
              <a:rPr lang="en-US" altLang="zh-CN" sz="800" dirty="0"/>
              <a:t>PⅡ</a:t>
            </a:r>
            <a:r>
              <a:rPr lang="zh-CN" altLang="en-US" sz="800" dirty="0"/>
              <a:t>奠定了基础。</a:t>
            </a:r>
          </a:p>
          <a:p>
            <a:pPr lvl="0" eaLnBrk="1" hangingPunct="1">
              <a:lnSpc>
                <a:spcPct val="80000"/>
              </a:lnSpc>
            </a:pPr>
            <a:r>
              <a:rPr lang="zh-CN" altLang="en-US" sz="800" dirty="0"/>
              <a:t>首先被用在商用高性能计算机上，但是最终这种芯片将使家用个人计算机有更好的性能来处理多媒体和功能更强的软件。有</a:t>
            </a:r>
            <a:r>
              <a:rPr lang="en-US" altLang="zh-CN" sz="800" dirty="0"/>
              <a:t>550</a:t>
            </a:r>
            <a:r>
              <a:rPr lang="zh-CN" altLang="en-US" sz="800" dirty="0"/>
              <a:t>万个晶体管，</a:t>
            </a:r>
            <a:r>
              <a:rPr lang="en-US" altLang="zh-CN" sz="800" dirty="0"/>
              <a:t>150—200M</a:t>
            </a:r>
            <a:r>
              <a:rPr lang="zh-CN" altLang="en-US" sz="800" dirty="0"/>
              <a:t>。这种新芯片的功能比它的前身</a:t>
            </a:r>
            <a:r>
              <a:rPr lang="en-US" altLang="zh-CN" sz="800" dirty="0"/>
              <a:t>P5</a:t>
            </a:r>
            <a:r>
              <a:rPr lang="zh-CN" altLang="en-US" sz="800" dirty="0"/>
              <a:t>要多，预取、乱序执行，而</a:t>
            </a:r>
            <a:r>
              <a:rPr lang="en-US" altLang="zh-CN" sz="800" dirty="0"/>
              <a:t>P5</a:t>
            </a:r>
            <a:r>
              <a:rPr lang="zh-CN" altLang="en-US" sz="800" dirty="0"/>
              <a:t>是顺序执行。</a:t>
            </a:r>
            <a:r>
              <a:rPr lang="en-US" altLang="zh-CN" sz="800" dirty="0"/>
              <a:t>IBM</a:t>
            </a:r>
            <a:r>
              <a:rPr lang="zh-CN" altLang="en-US" sz="800" dirty="0"/>
              <a:t>、康柏、惠普和德尔，都争相推出使用这种芯片的新型计算机，</a:t>
            </a:r>
            <a:r>
              <a:rPr lang="en-US" altLang="zh-CN" sz="800" dirty="0"/>
              <a:t>P6</a:t>
            </a:r>
            <a:r>
              <a:rPr lang="zh-CN" altLang="en-US" sz="800" dirty="0"/>
              <a:t>芯片将使个人计算机获得工作站的性能。</a:t>
            </a:r>
          </a:p>
          <a:p>
            <a:pPr lvl="0" eaLnBrk="1" hangingPunct="1">
              <a:lnSpc>
                <a:spcPct val="80000"/>
              </a:lnSpc>
            </a:pPr>
            <a:endParaRPr lang="zh-CN" altLang="en-US" sz="800" dirty="0"/>
          </a:p>
          <a:p>
            <a:pPr lvl="0" eaLnBrk="1" hangingPunct="1">
              <a:lnSpc>
                <a:spcPct val="80000"/>
              </a:lnSpc>
            </a:pPr>
            <a:r>
              <a:rPr lang="en-US" altLang="zh-CN" sz="800" dirty="0"/>
              <a:t>Pentium MMX</a:t>
            </a:r>
            <a:r>
              <a:rPr lang="zh-CN" altLang="en-US" sz="800" dirty="0"/>
              <a:t>（</a:t>
            </a:r>
            <a:r>
              <a:rPr lang="en-US" altLang="zh-CN" sz="800" dirty="0"/>
              <a:t>P55C</a:t>
            </a:r>
            <a:r>
              <a:rPr lang="zh-CN" altLang="en-US" sz="800" dirty="0"/>
              <a:t>）：新增加的</a:t>
            </a:r>
            <a:r>
              <a:rPr lang="en-US" altLang="zh-CN" sz="800" dirty="0"/>
              <a:t>57</a:t>
            </a:r>
            <a:r>
              <a:rPr lang="zh-CN" altLang="en-US" sz="800" dirty="0"/>
              <a:t>条</a:t>
            </a:r>
            <a:r>
              <a:rPr lang="en-US" altLang="zh-CN" sz="800" dirty="0"/>
              <a:t>MMX</a:t>
            </a:r>
            <a:r>
              <a:rPr lang="zh-CN" altLang="en-US" sz="800" dirty="0"/>
              <a:t>多媒体指令， 用于高效处理视频、音频和图形数据。增加了片内</a:t>
            </a:r>
            <a:r>
              <a:rPr lang="en-US" altLang="zh-CN" sz="800" dirty="0"/>
              <a:t>16KB</a:t>
            </a:r>
            <a:r>
              <a:rPr lang="zh-CN" altLang="en-US" sz="800" dirty="0"/>
              <a:t>数据缓存和</a:t>
            </a:r>
            <a:r>
              <a:rPr lang="en-US" altLang="zh-CN" sz="800" dirty="0"/>
              <a:t>16KB</a:t>
            </a:r>
            <a:r>
              <a:rPr lang="zh-CN" altLang="en-US" sz="800" dirty="0"/>
              <a:t>指令缓存，</a:t>
            </a:r>
            <a:r>
              <a:rPr lang="en-US" altLang="zh-CN" sz="800" dirty="0"/>
              <a:t>4</a:t>
            </a:r>
            <a:r>
              <a:rPr lang="zh-CN" altLang="en-US" sz="800" dirty="0"/>
              <a:t>路写缓存以及从</a:t>
            </a:r>
            <a:r>
              <a:rPr lang="en-US" altLang="zh-CN" sz="800" dirty="0"/>
              <a:t>Pentium Pro</a:t>
            </a:r>
            <a:r>
              <a:rPr lang="zh-CN" altLang="en-US" sz="800" dirty="0"/>
              <a:t>、</a:t>
            </a:r>
            <a:r>
              <a:rPr lang="en-US" altLang="zh-CN" sz="800" dirty="0"/>
              <a:t>Cyrix</a:t>
            </a:r>
            <a:r>
              <a:rPr lang="zh-CN" altLang="en-US" sz="800" dirty="0"/>
              <a:t>而来的分支预测单元和返回堆栈技术。</a:t>
            </a:r>
            <a:r>
              <a:rPr lang="en-US" altLang="zh-CN" sz="800" dirty="0"/>
              <a:t>166MHz</a:t>
            </a:r>
            <a:r>
              <a:rPr lang="zh-CN" altLang="en-US" sz="800" dirty="0"/>
              <a:t>、</a:t>
            </a:r>
            <a:r>
              <a:rPr lang="en-US" altLang="zh-CN" sz="800" dirty="0"/>
              <a:t>200MHz</a:t>
            </a:r>
            <a:r>
              <a:rPr lang="zh-CN" altLang="en-US" sz="800" dirty="0"/>
              <a:t>、</a:t>
            </a:r>
            <a:r>
              <a:rPr lang="en-US" altLang="zh-CN" sz="800" dirty="0"/>
              <a:t>233MHz</a:t>
            </a:r>
            <a:r>
              <a:rPr lang="zh-CN" altLang="en-US" sz="800" dirty="0"/>
              <a:t>，核心电压</a:t>
            </a:r>
            <a:r>
              <a:rPr lang="en-US" altLang="zh-CN" sz="800" dirty="0"/>
              <a:t>2.8v</a:t>
            </a:r>
            <a:r>
              <a:rPr lang="zh-CN" altLang="en-US" sz="800" dirty="0"/>
              <a:t>，倍频分别为</a:t>
            </a:r>
            <a:r>
              <a:rPr lang="en-US" altLang="zh-CN" sz="800" dirty="0"/>
              <a:t>2.5</a:t>
            </a:r>
            <a:r>
              <a:rPr lang="zh-CN" altLang="en-US" sz="800" dirty="0"/>
              <a:t>、</a:t>
            </a:r>
            <a:r>
              <a:rPr lang="en-US" altLang="zh-CN" sz="800" dirty="0"/>
              <a:t>3</a:t>
            </a:r>
            <a:r>
              <a:rPr lang="zh-CN" altLang="en-US" sz="800" dirty="0"/>
              <a:t>、</a:t>
            </a:r>
            <a:r>
              <a:rPr lang="en-US" altLang="zh-CN" sz="800" dirty="0"/>
              <a:t>3.5</a:t>
            </a:r>
            <a:r>
              <a:rPr lang="zh-CN" altLang="en-US" sz="800" dirty="0"/>
              <a:t>。插槽都是</a:t>
            </a:r>
            <a:r>
              <a:rPr lang="en-US" altLang="zh-CN" sz="800" dirty="0"/>
              <a:t>Socket 7</a:t>
            </a:r>
            <a:r>
              <a:rPr lang="zh-CN" altLang="en-US" sz="800" dirty="0"/>
              <a:t>。</a:t>
            </a:r>
          </a:p>
          <a:p>
            <a:pPr lvl="0" eaLnBrk="1" hangingPunct="1">
              <a:lnSpc>
                <a:spcPct val="80000"/>
              </a:lnSpc>
            </a:pPr>
            <a:endParaRPr lang="zh-CN" altLang="en-US" sz="800" dirty="0"/>
          </a:p>
          <a:p>
            <a:pPr lvl="0" eaLnBrk="1" hangingPunct="1">
              <a:lnSpc>
                <a:spcPct val="80000"/>
              </a:lnSpc>
            </a:pPr>
            <a:r>
              <a:rPr lang="en-US" altLang="zh-CN" sz="800" dirty="0"/>
              <a:t>PII</a:t>
            </a:r>
            <a:r>
              <a:rPr lang="zh-CN" altLang="en-US" sz="800" dirty="0"/>
              <a:t>：</a:t>
            </a:r>
            <a:r>
              <a:rPr lang="en-US" altLang="zh-CN" sz="800" dirty="0"/>
              <a:t>750 </a:t>
            </a:r>
            <a:r>
              <a:rPr lang="zh-CN" altLang="en-US" sz="800" dirty="0"/>
              <a:t>万个晶体管，整合了 </a:t>
            </a:r>
            <a:r>
              <a:rPr lang="en-US" altLang="zh-CN" sz="800" dirty="0"/>
              <a:t>MMX</a:t>
            </a:r>
            <a:r>
              <a:rPr lang="zh-CN" altLang="en-US" sz="800" dirty="0"/>
              <a:t>技术。速度：</a:t>
            </a:r>
            <a:r>
              <a:rPr lang="en-US" altLang="zh-CN" sz="800" dirty="0"/>
              <a:t>200MHz</a:t>
            </a:r>
            <a:r>
              <a:rPr lang="zh-CN" altLang="en-US" sz="800" dirty="0"/>
              <a:t>、</a:t>
            </a:r>
            <a:r>
              <a:rPr lang="en-US" altLang="zh-CN" sz="800" dirty="0"/>
              <a:t>233MHz</a:t>
            </a:r>
            <a:r>
              <a:rPr lang="zh-CN" altLang="en-US" sz="800" dirty="0"/>
              <a:t>、</a:t>
            </a:r>
            <a:r>
              <a:rPr lang="en-US" altLang="zh-CN" sz="800" dirty="0"/>
              <a:t>266MHz</a:t>
            </a:r>
            <a:r>
              <a:rPr lang="zh-CN" altLang="en-US" sz="800" dirty="0"/>
              <a:t>、</a:t>
            </a:r>
            <a:r>
              <a:rPr lang="en-US" altLang="zh-CN" sz="800" dirty="0"/>
              <a:t>300MHz</a:t>
            </a:r>
            <a:r>
              <a:rPr lang="zh-CN" altLang="en-US" sz="800" dirty="0"/>
              <a:t>。</a:t>
            </a:r>
            <a:r>
              <a:rPr lang="en-US" altLang="zh-CN" sz="800" dirty="0"/>
              <a:t>Slot 1</a:t>
            </a:r>
            <a:r>
              <a:rPr lang="zh-CN" altLang="en-US" sz="800" dirty="0"/>
              <a:t>，并首次引入了</a:t>
            </a:r>
            <a:r>
              <a:rPr lang="en-US" altLang="zh-CN" sz="800" dirty="0"/>
              <a:t>S.E.C</a:t>
            </a:r>
            <a:r>
              <a:rPr lang="zh-CN" altLang="en-US" sz="800" dirty="0"/>
              <a:t>封装</a:t>
            </a:r>
            <a:r>
              <a:rPr lang="en-US" altLang="zh-CN" sz="800" dirty="0"/>
              <a:t>(Single Edge Contact)</a:t>
            </a:r>
            <a:r>
              <a:rPr lang="zh-CN" altLang="en-US" sz="800" dirty="0"/>
              <a:t>技术，将高速缓存与处理器整合在一块</a:t>
            </a:r>
            <a:r>
              <a:rPr lang="en-US" altLang="zh-CN" sz="800" dirty="0"/>
              <a:t>PCB</a:t>
            </a:r>
            <a:r>
              <a:rPr lang="zh-CN" altLang="en-US" sz="800" dirty="0"/>
              <a:t>板上。</a:t>
            </a:r>
            <a:r>
              <a:rPr lang="en-US" altLang="zh-CN" sz="800" dirty="0"/>
              <a:t>Slot 1</a:t>
            </a:r>
            <a:r>
              <a:rPr lang="zh-CN" altLang="en-US" sz="800" dirty="0"/>
              <a:t>的</a:t>
            </a:r>
            <a:r>
              <a:rPr lang="en-US" altLang="zh-CN" sz="800" dirty="0"/>
              <a:t>Pentium II</a:t>
            </a:r>
            <a:r>
              <a:rPr lang="zh-CN" altLang="en-US" sz="800" dirty="0"/>
              <a:t>晶体管数为</a:t>
            </a:r>
            <a:r>
              <a:rPr lang="en-US" altLang="zh-CN" sz="800" dirty="0"/>
              <a:t>900</a:t>
            </a:r>
            <a:r>
              <a:rPr lang="zh-CN" altLang="en-US" sz="800" dirty="0"/>
              <a:t>万，并且具有两种版本的核心：</a:t>
            </a:r>
            <a:r>
              <a:rPr lang="en-US" altLang="zh-CN" sz="800" dirty="0"/>
              <a:t>Klamath</a:t>
            </a:r>
            <a:r>
              <a:rPr lang="zh-CN" altLang="en-US" sz="800" dirty="0"/>
              <a:t>和</a:t>
            </a:r>
            <a:r>
              <a:rPr lang="en-US" altLang="zh-CN" sz="800" dirty="0"/>
              <a:t>Deschute(</a:t>
            </a:r>
            <a:r>
              <a:rPr lang="zh-CN" altLang="en-US" sz="800" dirty="0"/>
              <a:t>首次采用</a:t>
            </a:r>
            <a:r>
              <a:rPr lang="en-US" altLang="zh-CN" sz="800" dirty="0"/>
              <a:t>0.25um</a:t>
            </a:r>
            <a:r>
              <a:rPr lang="zh-CN" altLang="en-US" sz="800" dirty="0"/>
              <a:t>工艺）。</a:t>
            </a:r>
          </a:p>
          <a:p>
            <a:pPr lvl="0" eaLnBrk="1" hangingPunct="1">
              <a:lnSpc>
                <a:spcPct val="80000"/>
              </a:lnSpc>
            </a:pPr>
            <a:endParaRPr lang="zh-CN" altLang="en-US" sz="800" dirty="0"/>
          </a:p>
          <a:p>
            <a:pPr lvl="0" eaLnBrk="1" hangingPunct="1">
              <a:lnSpc>
                <a:spcPct val="80000"/>
              </a:lnSpc>
            </a:pPr>
            <a:r>
              <a:rPr lang="en-US" altLang="zh-CN" sz="800" dirty="0"/>
              <a:t>PIII</a:t>
            </a:r>
            <a:r>
              <a:rPr lang="zh-CN" altLang="en-US" sz="800" dirty="0"/>
              <a:t>：采用了 </a:t>
            </a:r>
            <a:r>
              <a:rPr lang="en-US" altLang="zh-CN" sz="800" dirty="0"/>
              <a:t>70 </a:t>
            </a:r>
            <a:r>
              <a:rPr lang="zh-CN" altLang="en-US" sz="800" dirty="0"/>
              <a:t>条新指令</a:t>
            </a:r>
            <a:r>
              <a:rPr lang="en-US" altLang="zh-CN" sz="800" dirty="0"/>
              <a:t>—— SIMD </a:t>
            </a:r>
            <a:r>
              <a:rPr lang="zh-CN" altLang="en-US" sz="800" dirty="0"/>
              <a:t>流指令扩展，显著增强了高级图像、</a:t>
            </a:r>
            <a:r>
              <a:rPr lang="en-US" altLang="zh-CN" sz="800" dirty="0"/>
              <a:t>3D</a:t>
            </a:r>
            <a:r>
              <a:rPr lang="zh-CN" altLang="en-US" sz="800" dirty="0"/>
              <a:t>、音频流、视频和语音识别应用的性能。</a:t>
            </a:r>
            <a:r>
              <a:rPr lang="en-US" altLang="zh-CN" sz="800" dirty="0"/>
              <a:t>0.25 </a:t>
            </a:r>
            <a:r>
              <a:rPr lang="zh-CN" altLang="en-US" sz="800" dirty="0"/>
              <a:t>微米技术制造，晶体管数量：</a:t>
            </a:r>
            <a:r>
              <a:rPr lang="en-US" altLang="zh-CN" sz="800" dirty="0"/>
              <a:t>950 </a:t>
            </a:r>
            <a:r>
              <a:rPr lang="zh-CN" altLang="en-US" sz="800" dirty="0"/>
              <a:t>万，速度：</a:t>
            </a:r>
            <a:r>
              <a:rPr lang="en-US" altLang="zh-CN" sz="800" dirty="0"/>
              <a:t>650MHz </a:t>
            </a:r>
            <a:r>
              <a:rPr lang="zh-CN" altLang="en-US" sz="800" dirty="0"/>
              <a:t>至 </a:t>
            </a:r>
            <a:r>
              <a:rPr lang="en-US" altLang="zh-CN" sz="800" dirty="0"/>
              <a:t>1.2GHz</a:t>
            </a:r>
          </a:p>
          <a:p>
            <a:pPr lvl="0" eaLnBrk="1" hangingPunct="1">
              <a:lnSpc>
                <a:spcPct val="80000"/>
              </a:lnSpc>
            </a:pPr>
            <a:r>
              <a:rPr lang="en-US" altLang="zh-CN" sz="800" dirty="0"/>
              <a:t>1999</a:t>
            </a:r>
            <a:r>
              <a:rPr lang="zh-CN" altLang="en-US" sz="800" dirty="0"/>
              <a:t>年</a:t>
            </a:r>
            <a:r>
              <a:rPr lang="en-US" altLang="zh-CN" sz="800" dirty="0"/>
              <a:t>1</a:t>
            </a:r>
            <a:r>
              <a:rPr lang="zh-CN" altLang="en-US" sz="800" dirty="0"/>
              <a:t>月，</a:t>
            </a:r>
            <a:r>
              <a:rPr lang="en-US" altLang="zh-CN" sz="800" dirty="0"/>
              <a:t>0.25</a:t>
            </a:r>
            <a:r>
              <a:rPr lang="zh-CN" altLang="en-US" sz="800" dirty="0"/>
              <a:t>微米</a:t>
            </a:r>
            <a:r>
              <a:rPr lang="en-US" altLang="zh-CN" sz="800" dirty="0"/>
              <a:t>PIII</a:t>
            </a:r>
            <a:r>
              <a:rPr lang="zh-CN" altLang="en-US" sz="800" dirty="0"/>
              <a:t>：</a:t>
            </a:r>
            <a:r>
              <a:rPr lang="en-US" altLang="zh-CN" sz="800" dirty="0"/>
              <a:t>32K</a:t>
            </a:r>
            <a:r>
              <a:rPr lang="zh-CN" altLang="en-US" sz="800" dirty="0"/>
              <a:t>一级缓存和</a:t>
            </a:r>
            <a:r>
              <a:rPr lang="en-US" altLang="zh-CN" sz="800" dirty="0"/>
              <a:t>512K</a:t>
            </a:r>
            <a:r>
              <a:rPr lang="zh-CN" altLang="en-US" sz="800" dirty="0"/>
              <a:t>二级缓存（运行在芯片核心速度的一半下），包含</a:t>
            </a:r>
            <a:r>
              <a:rPr lang="en-US" altLang="zh-CN" sz="800" dirty="0"/>
              <a:t>MMX</a:t>
            </a:r>
            <a:r>
              <a:rPr lang="zh-CN" altLang="en-US" sz="800" dirty="0"/>
              <a:t>指令和</a:t>
            </a:r>
            <a:r>
              <a:rPr lang="en-US" altLang="zh-CN" sz="800" dirty="0"/>
              <a:t>Intel</a:t>
            </a:r>
            <a:r>
              <a:rPr lang="zh-CN" altLang="en-US" sz="800" dirty="0"/>
              <a:t>自己的</a:t>
            </a:r>
          </a:p>
          <a:p>
            <a:pPr lvl="0" eaLnBrk="1" hangingPunct="1">
              <a:lnSpc>
                <a:spcPct val="80000"/>
              </a:lnSpc>
            </a:pPr>
            <a:r>
              <a:rPr lang="zh-CN" altLang="en-US" sz="800" dirty="0"/>
              <a:t>“ </a:t>
            </a:r>
            <a:r>
              <a:rPr lang="en-US" altLang="zh-CN" sz="800" dirty="0"/>
              <a:t>3D”</a:t>
            </a:r>
            <a:r>
              <a:rPr lang="zh-CN" altLang="en-US" sz="800" dirty="0"/>
              <a:t>指令</a:t>
            </a:r>
            <a:r>
              <a:rPr lang="en-US" altLang="zh-CN" sz="800" dirty="0"/>
              <a:t>SSE</a:t>
            </a:r>
            <a:r>
              <a:rPr lang="zh-CN" altLang="en-US" sz="800" dirty="0"/>
              <a:t>，最初发行的</a:t>
            </a:r>
            <a:r>
              <a:rPr lang="en-US" altLang="zh-CN" sz="800" dirty="0"/>
              <a:t>PIII</a:t>
            </a:r>
            <a:r>
              <a:rPr lang="zh-CN" altLang="en-US" sz="800" dirty="0"/>
              <a:t>有</a:t>
            </a:r>
            <a:r>
              <a:rPr lang="en-US" altLang="zh-CN" sz="800" dirty="0"/>
              <a:t>450</a:t>
            </a:r>
            <a:r>
              <a:rPr lang="zh-CN" altLang="en-US" sz="800" dirty="0"/>
              <a:t>和</a:t>
            </a:r>
            <a:r>
              <a:rPr lang="en-US" altLang="zh-CN" sz="800" dirty="0"/>
              <a:t>500MHz</a:t>
            </a:r>
            <a:r>
              <a:rPr lang="zh-CN" altLang="en-US" sz="800" dirty="0"/>
              <a:t>两种规格，其系统总线频率为</a:t>
            </a:r>
            <a:r>
              <a:rPr lang="en-US" altLang="zh-CN" sz="800" dirty="0"/>
              <a:t>100MHz</a:t>
            </a:r>
            <a:r>
              <a:rPr lang="zh-CN" altLang="en-US" sz="800" dirty="0"/>
              <a:t>。</a:t>
            </a:r>
          </a:p>
          <a:p>
            <a:pPr lvl="0" eaLnBrk="1" hangingPunct="1">
              <a:lnSpc>
                <a:spcPct val="80000"/>
              </a:lnSpc>
            </a:pPr>
            <a:r>
              <a:rPr lang="en-US" altLang="zh-CN" sz="800" dirty="0"/>
              <a:t>1999</a:t>
            </a:r>
            <a:r>
              <a:rPr lang="zh-CN" altLang="en-US" sz="800" dirty="0"/>
              <a:t>年</a:t>
            </a:r>
            <a:r>
              <a:rPr lang="en-US" altLang="zh-CN" sz="800" dirty="0"/>
              <a:t>10</a:t>
            </a:r>
            <a:r>
              <a:rPr lang="zh-CN" altLang="en-US" sz="800" dirty="0"/>
              <a:t>月，</a:t>
            </a:r>
            <a:r>
              <a:rPr lang="en-US" altLang="zh-CN" sz="800" dirty="0"/>
              <a:t>0.18</a:t>
            </a:r>
            <a:r>
              <a:rPr lang="zh-CN" altLang="en-US" sz="800" dirty="0"/>
              <a:t>微米</a:t>
            </a:r>
            <a:r>
              <a:rPr lang="en-US" altLang="zh-CN" sz="800" dirty="0"/>
              <a:t>PIII</a:t>
            </a:r>
            <a:r>
              <a:rPr lang="zh-CN" altLang="en-US" sz="800" dirty="0"/>
              <a:t>：</a:t>
            </a:r>
            <a:r>
              <a:rPr lang="en-US" altLang="zh-CN" sz="800" dirty="0"/>
              <a:t>256K</a:t>
            </a:r>
            <a:r>
              <a:rPr lang="zh-CN" altLang="en-US" sz="800" dirty="0"/>
              <a:t>在二级高速缓存，代码名为</a:t>
            </a:r>
            <a:r>
              <a:rPr lang="en-US" altLang="zh-CN" sz="800" dirty="0"/>
              <a:t>Coppermine</a:t>
            </a:r>
            <a:r>
              <a:rPr lang="zh-CN" altLang="en-US" sz="800" dirty="0"/>
              <a:t>。</a:t>
            </a:r>
            <a:r>
              <a:rPr lang="en-US" altLang="zh-CN" sz="800" dirty="0"/>
              <a:t>733MHz</a:t>
            </a:r>
            <a:r>
              <a:rPr lang="zh-CN" altLang="en-US" sz="800" dirty="0"/>
              <a:t>开始。工艺的进步不仅提高了主频，也使集成二级高速缓存成为可能。虽然集成的二级高速缓存只有老式</a:t>
            </a:r>
            <a:r>
              <a:rPr lang="en-US" altLang="zh-CN" sz="800" dirty="0"/>
              <a:t>Pentium III</a:t>
            </a:r>
            <a:r>
              <a:rPr lang="zh-CN" altLang="en-US" sz="800" dirty="0"/>
              <a:t>处理器的一半，但在处理器全速下运行，性能仍有显著提高。</a:t>
            </a:r>
          </a:p>
          <a:p>
            <a:pPr lvl="0" eaLnBrk="1" hangingPunct="1">
              <a:lnSpc>
                <a:spcPct val="80000"/>
              </a:lnSpc>
            </a:pPr>
            <a:endParaRPr lang="zh-CN" altLang="en-US" sz="800" dirty="0"/>
          </a:p>
          <a:p>
            <a:pPr lvl="0" eaLnBrk="1" hangingPunct="1">
              <a:lnSpc>
                <a:spcPct val="80000"/>
              </a:lnSpc>
            </a:pPr>
            <a:endParaRPr lang="zh-CN" altLang="en-US" sz="800" dirty="0"/>
          </a:p>
          <a:p>
            <a:pPr lvl="0" eaLnBrk="1" hangingPunct="1">
              <a:lnSpc>
                <a:spcPct val="80000"/>
              </a:lnSpc>
            </a:pPr>
            <a:r>
              <a:rPr lang="en-US" altLang="zh-CN" sz="800" dirty="0"/>
              <a:t>AMD</a:t>
            </a:r>
            <a:r>
              <a:rPr lang="zh-CN" altLang="en-US" sz="800" dirty="0"/>
              <a:t>公司</a:t>
            </a:r>
            <a:r>
              <a:rPr lang="en-US" altLang="zh-CN" sz="800" dirty="0"/>
              <a:t>K7</a:t>
            </a:r>
            <a:r>
              <a:rPr lang="zh-CN" altLang="en-US" sz="800" dirty="0"/>
              <a:t>微处理器</a:t>
            </a:r>
            <a:r>
              <a:rPr lang="en-US" altLang="zh-CN" sz="800" dirty="0"/>
              <a:t>(Athlon)</a:t>
            </a:r>
            <a:r>
              <a:rPr lang="zh-CN" altLang="en-US" sz="800" dirty="0"/>
              <a:t>。</a:t>
            </a:r>
            <a:r>
              <a:rPr lang="en-US" altLang="zh-CN" sz="800" dirty="0"/>
              <a:t>K7</a:t>
            </a:r>
            <a:r>
              <a:rPr lang="zh-CN" altLang="en-US" sz="800" dirty="0"/>
              <a:t>有两种规格的产品：第一种采用</a:t>
            </a:r>
            <a:r>
              <a:rPr lang="en-US" altLang="zh-CN" sz="800" dirty="0"/>
              <a:t>0.25</a:t>
            </a:r>
            <a:r>
              <a:rPr lang="zh-CN" altLang="en-US" sz="800" dirty="0"/>
              <a:t>微米工艺制造，使用</a:t>
            </a:r>
            <a:r>
              <a:rPr lang="en-US" altLang="zh-CN" sz="800" dirty="0"/>
              <a:t>K7</a:t>
            </a:r>
            <a:r>
              <a:rPr lang="zh-CN" altLang="en-US" sz="800" dirty="0"/>
              <a:t>核心，工作电压为</a:t>
            </a:r>
            <a:r>
              <a:rPr lang="en-US" altLang="zh-CN" sz="800" dirty="0"/>
              <a:t>1.6V(</a:t>
            </a:r>
            <a:r>
              <a:rPr lang="zh-CN" altLang="en-US" sz="800" dirty="0"/>
              <a:t>其缓存以主频速度的一半运行</a:t>
            </a:r>
            <a:r>
              <a:rPr lang="en-US" altLang="zh-CN" sz="800" dirty="0"/>
              <a:t>)</a:t>
            </a:r>
            <a:r>
              <a:rPr lang="zh-CN" altLang="en-US" sz="800" dirty="0"/>
              <a:t>；第二种采用</a:t>
            </a:r>
            <a:r>
              <a:rPr lang="en-US" altLang="zh-CN" sz="800" dirty="0"/>
              <a:t>0.18</a:t>
            </a:r>
            <a:r>
              <a:rPr lang="zh-CN" altLang="en-US" sz="800" dirty="0"/>
              <a:t>微米工艺制造，使用</a:t>
            </a:r>
            <a:r>
              <a:rPr lang="en-US" altLang="zh-CN" sz="800" dirty="0"/>
              <a:t>K75</a:t>
            </a:r>
            <a:r>
              <a:rPr lang="zh-CN" altLang="en-US" sz="800" dirty="0"/>
              <a:t>核心；工作电压有</a:t>
            </a:r>
            <a:r>
              <a:rPr lang="en-US" altLang="zh-CN" sz="800" dirty="0"/>
              <a:t>1.7V</a:t>
            </a:r>
            <a:r>
              <a:rPr lang="zh-CN" altLang="en-US" sz="800" dirty="0"/>
              <a:t>和</a:t>
            </a:r>
            <a:r>
              <a:rPr lang="en-US" altLang="zh-CN" sz="800" dirty="0"/>
              <a:t>1.8V</a:t>
            </a:r>
            <a:r>
              <a:rPr lang="zh-CN" altLang="en-US" sz="800" dirty="0"/>
              <a:t>两种。上述两种类型的</a:t>
            </a:r>
            <a:r>
              <a:rPr lang="en-US" altLang="zh-CN" sz="800" dirty="0"/>
              <a:t>K7</a:t>
            </a:r>
            <a:r>
              <a:rPr lang="zh-CN" altLang="en-US" sz="800" dirty="0"/>
              <a:t>微处理器内部都集成了</a:t>
            </a:r>
            <a:r>
              <a:rPr lang="en-US" altLang="zh-CN" sz="800" dirty="0"/>
              <a:t>2130</a:t>
            </a:r>
            <a:r>
              <a:rPr lang="zh-CN" altLang="en-US" sz="800" dirty="0"/>
              <a:t>万个晶体管，外频均为</a:t>
            </a:r>
            <a:r>
              <a:rPr lang="en-US" altLang="zh-CN" sz="800" dirty="0"/>
              <a:t>200MHz</a:t>
            </a:r>
            <a:r>
              <a:rPr lang="zh-CN" altLang="en-US" sz="800" dirty="0"/>
              <a:t>。</a:t>
            </a:r>
          </a:p>
          <a:p>
            <a:pPr lvl="0" eaLnBrk="1" hangingPunct="1">
              <a:lnSpc>
                <a:spcPct val="80000"/>
              </a:lnSpc>
            </a:pPr>
            <a:r>
              <a:rPr lang="en-US" altLang="zh-CN" sz="800" dirty="0"/>
              <a:t>Athlon</a:t>
            </a:r>
            <a:r>
              <a:rPr lang="zh-CN" altLang="en-US" sz="800" dirty="0"/>
              <a:t>包含</a:t>
            </a:r>
            <a:r>
              <a:rPr lang="en-US" altLang="zh-CN" sz="800" dirty="0"/>
              <a:t>128KB</a:t>
            </a:r>
            <a:r>
              <a:rPr lang="zh-CN" altLang="en-US" sz="800" dirty="0"/>
              <a:t>的</a:t>
            </a:r>
            <a:r>
              <a:rPr lang="en-US" altLang="zh-CN" sz="800" dirty="0"/>
              <a:t>L1 Cache(PⅡ/PⅢ</a:t>
            </a:r>
            <a:r>
              <a:rPr lang="zh-CN" altLang="en-US" sz="800" dirty="0"/>
              <a:t>只有</a:t>
            </a:r>
            <a:r>
              <a:rPr lang="en-US" altLang="zh-CN" sz="800" dirty="0"/>
              <a:t>32KB)</a:t>
            </a:r>
            <a:r>
              <a:rPr lang="zh-CN" altLang="en-US" sz="800" dirty="0"/>
              <a:t>；</a:t>
            </a:r>
            <a:r>
              <a:rPr lang="en-US" altLang="zh-CN" sz="800" dirty="0"/>
              <a:t>512KB</a:t>
            </a:r>
            <a:r>
              <a:rPr lang="zh-CN" altLang="en-US" sz="800" dirty="0"/>
              <a:t>～</a:t>
            </a:r>
            <a:r>
              <a:rPr lang="en-US" altLang="zh-CN" sz="800" dirty="0"/>
              <a:t>1MB L2 Cache</a:t>
            </a:r>
            <a:r>
              <a:rPr lang="zh-CN" altLang="en-US" sz="800" dirty="0"/>
              <a:t>的片外缓存。同时，它还采用了全新的宏处理结构，拥有三个并行的</a:t>
            </a:r>
            <a:r>
              <a:rPr lang="en-US" altLang="zh-CN" sz="800" dirty="0"/>
              <a:t>x86</a:t>
            </a:r>
            <a:r>
              <a:rPr lang="zh-CN" altLang="en-US" sz="800" dirty="0"/>
              <a:t>指令译码器，可以动态推测时序，乱序执行；</a:t>
            </a:r>
            <a:r>
              <a:rPr lang="en-US" altLang="zh-CN" sz="800" dirty="0"/>
              <a:t>K7</a:t>
            </a:r>
            <a:r>
              <a:rPr lang="zh-CN" altLang="en-US" sz="800" dirty="0"/>
              <a:t>拥有一个强劲的浮点处理单元，在</a:t>
            </a:r>
            <a:r>
              <a:rPr lang="en-US" altLang="zh-CN" sz="800" dirty="0"/>
              <a:t>3DNOW</a:t>
            </a:r>
            <a:r>
              <a:rPr lang="zh-CN" altLang="en-US" sz="800" dirty="0"/>
              <a:t>！指令的帮助下会有更进一步的</a:t>
            </a:r>
            <a:r>
              <a:rPr lang="en-US" altLang="zh-CN" sz="800" dirty="0"/>
              <a:t>3D</a:t>
            </a:r>
            <a:r>
              <a:rPr lang="zh-CN" altLang="en-US" sz="800" dirty="0"/>
              <a:t>和多媒体处理能力，这个先进的</a:t>
            </a:r>
            <a:r>
              <a:rPr lang="en-US" altLang="zh-CN" sz="800" dirty="0"/>
              <a:t>FPU</a:t>
            </a:r>
            <a:r>
              <a:rPr lang="zh-CN" altLang="en-US" sz="800" dirty="0"/>
              <a:t>使</a:t>
            </a:r>
            <a:r>
              <a:rPr lang="en-US" altLang="zh-CN" sz="800" dirty="0"/>
              <a:t>K7</a:t>
            </a:r>
            <a:r>
              <a:rPr lang="zh-CN" altLang="en-US" sz="800" dirty="0"/>
              <a:t>拥有超越其他</a:t>
            </a:r>
            <a:r>
              <a:rPr lang="en-US" altLang="zh-CN" sz="800" dirty="0"/>
              <a:t>x86</a:t>
            </a:r>
            <a:r>
              <a:rPr lang="zh-CN" altLang="en-US" sz="800" dirty="0"/>
              <a:t>微处理器</a:t>
            </a:r>
            <a:r>
              <a:rPr lang="en-US" altLang="zh-CN" sz="800" dirty="0"/>
              <a:t>2</a:t>
            </a:r>
            <a:r>
              <a:rPr lang="zh-CN" altLang="en-US" sz="800" dirty="0"/>
              <a:t>倍的性能！另外，</a:t>
            </a:r>
            <a:r>
              <a:rPr lang="en-US" altLang="zh-CN" sz="800" dirty="0"/>
              <a:t>K7</a:t>
            </a:r>
            <a:r>
              <a:rPr lang="zh-CN" altLang="en-US" sz="800" dirty="0"/>
              <a:t>采用了一种类似于</a:t>
            </a:r>
            <a:r>
              <a:rPr lang="en-US" altLang="zh-CN" sz="800" dirty="0"/>
              <a:t>Slot 1</a:t>
            </a:r>
            <a:r>
              <a:rPr lang="zh-CN" altLang="en-US" sz="800" dirty="0"/>
              <a:t>的全新的</a:t>
            </a:r>
            <a:r>
              <a:rPr lang="en-US" altLang="zh-CN" sz="800" dirty="0"/>
              <a:t>Slot A</a:t>
            </a:r>
            <a:r>
              <a:rPr lang="zh-CN" altLang="en-US" sz="800" dirty="0"/>
              <a:t>架构，从物理结构上两者可以互换，但后者的电器性能和前者完全不兼容。在总线方面，使用的是</a:t>
            </a:r>
            <a:r>
              <a:rPr lang="en-US" altLang="zh-CN" sz="800" dirty="0"/>
              <a:t>Digital</a:t>
            </a:r>
            <a:r>
              <a:rPr lang="zh-CN" altLang="en-US" sz="800" dirty="0"/>
              <a:t>公司的</a:t>
            </a:r>
            <a:r>
              <a:rPr lang="en-US" altLang="zh-CN" sz="800" dirty="0"/>
              <a:t>Alpha</a:t>
            </a:r>
            <a:r>
              <a:rPr lang="zh-CN" altLang="en-US" sz="800" dirty="0"/>
              <a:t>系统总线协议</a:t>
            </a:r>
            <a:r>
              <a:rPr lang="en-US" altLang="zh-CN" sz="800" dirty="0"/>
              <a:t>EV6</a:t>
            </a:r>
            <a:r>
              <a:rPr lang="zh-CN" altLang="en-US" sz="800" dirty="0"/>
              <a:t>，外频达</a:t>
            </a:r>
            <a:r>
              <a:rPr lang="en-US" altLang="zh-CN" sz="800" dirty="0"/>
              <a:t>200MHz</a:t>
            </a:r>
            <a:r>
              <a:rPr lang="zh-CN" altLang="en-US" sz="800" dirty="0"/>
              <a:t>；</a:t>
            </a:r>
            <a:r>
              <a:rPr lang="en-US" altLang="zh-CN" sz="800" dirty="0"/>
              <a:t>Athlon</a:t>
            </a:r>
            <a:r>
              <a:rPr lang="zh-CN" altLang="en-US" sz="800" dirty="0"/>
              <a:t>是</a:t>
            </a:r>
            <a:r>
              <a:rPr lang="en-US" altLang="zh-CN" sz="800" dirty="0"/>
              <a:t>AMD</a:t>
            </a:r>
            <a:r>
              <a:rPr lang="zh-CN" altLang="en-US" sz="800" dirty="0"/>
              <a:t>第一个具有</a:t>
            </a:r>
            <a:r>
              <a:rPr lang="en-US" altLang="zh-CN" sz="800" dirty="0"/>
              <a:t>SMP</a:t>
            </a:r>
            <a:r>
              <a:rPr lang="zh-CN" altLang="en-US" sz="800" dirty="0"/>
              <a:t>（对称多微处理器技术）能力的桌面</a:t>
            </a:r>
            <a:r>
              <a:rPr lang="en-US" altLang="zh-CN" sz="800" dirty="0"/>
              <a:t>CPU</a:t>
            </a:r>
            <a:r>
              <a:rPr lang="zh-CN" altLang="en-US" sz="800" dirty="0"/>
              <a:t>，即使用者可以用</a:t>
            </a:r>
            <a:r>
              <a:rPr lang="en-US" altLang="zh-CN" sz="800" dirty="0"/>
              <a:t>Athlon</a:t>
            </a:r>
            <a:r>
              <a:rPr lang="zh-CN" altLang="en-US" sz="800" dirty="0"/>
              <a:t>构建双微处理器甚至</a:t>
            </a:r>
            <a:r>
              <a:rPr lang="en-US" altLang="zh-CN" sz="800" dirty="0"/>
              <a:t>4</a:t>
            </a:r>
            <a:r>
              <a:rPr lang="zh-CN" altLang="en-US" sz="800" dirty="0"/>
              <a:t>微处理器系统！ </a:t>
            </a:r>
          </a:p>
          <a:p>
            <a:pPr lvl="0" eaLnBrk="1" hangingPunct="1">
              <a:lnSpc>
                <a:spcPct val="80000"/>
              </a:lnSpc>
            </a:pPr>
            <a:endParaRPr lang="zh-CN" altLang="en-US" sz="8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a:t>
            </a:fld>
            <a:endParaRPr lang="en-US">
              <a:solidFill>
                <a:prstClr val="black"/>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120</a:t>
            </a:fld>
            <a:endParaRPr lang="zh-CN" altLang="en-US" sz="1200" dirty="0"/>
          </a:p>
        </p:txBody>
      </p:sp>
      <p:sp>
        <p:nvSpPr>
          <p:cNvPr id="195587" name="Rectangle 2"/>
          <p:cNvSpPr>
            <a:spLocks noGrp="1" noRot="1" noChangeAspect="1" noTextEdit="1"/>
          </p:cNvSpPr>
          <p:nvPr>
            <p:ph type="sldImg"/>
          </p:nvPr>
        </p:nvSpPr>
        <p:spPr/>
      </p:sp>
      <p:sp>
        <p:nvSpPr>
          <p:cNvPr id="195588" name="Rectangle 3"/>
          <p:cNvSpPr>
            <a:spLocks noGrp="1"/>
          </p:cNvSpPr>
          <p:nvPr>
            <p:ph type="body" idx="1"/>
          </p:nvPr>
        </p:nvSpPr>
        <p:spPr/>
        <p:txBody>
          <a:bodyPr wrap="square" lIns="91440" tIns="45720" rIns="91440" bIns="45720" anchor="t" anchorCtr="0"/>
          <a:lstStyle/>
          <a:p>
            <a:pPr lvl="0" eaLnBrk="1" hangingPunct="1">
              <a:lnSpc>
                <a:spcPct val="80000"/>
              </a:lnSpc>
            </a:pPr>
            <a:r>
              <a:rPr lang="zh-CN" altLang="en-US" sz="800" dirty="0"/>
              <a:t>英特尔的首款微处理器 </a:t>
            </a:r>
            <a:r>
              <a:rPr lang="en-US" altLang="zh-CN" sz="800" dirty="0"/>
              <a:t>4004 </a:t>
            </a:r>
            <a:r>
              <a:rPr lang="zh-CN" altLang="en-US" sz="800" dirty="0"/>
              <a:t>的运行速率为 </a:t>
            </a:r>
            <a:r>
              <a:rPr lang="en-US" altLang="zh-CN" sz="800" dirty="0"/>
              <a:t>108 </a:t>
            </a:r>
            <a:r>
              <a:rPr lang="zh-CN" altLang="en-US" sz="800" dirty="0"/>
              <a:t>千赫</a:t>
            </a:r>
            <a:r>
              <a:rPr lang="en-US" altLang="zh-CN" sz="800" dirty="0"/>
              <a:t>(108,000 </a:t>
            </a:r>
            <a:r>
              <a:rPr lang="zh-CN" altLang="en-US" sz="800" dirty="0"/>
              <a:t>赫</a:t>
            </a:r>
            <a:r>
              <a:rPr lang="en-US" altLang="zh-CN" sz="800" dirty="0"/>
              <a:t>)</a:t>
            </a:r>
            <a:r>
              <a:rPr lang="zh-CN" altLang="en-US" sz="800" dirty="0"/>
              <a:t>，而当今的英特尔</a:t>
            </a:r>
            <a:r>
              <a:rPr lang="en-US" altLang="zh-CN" sz="800" dirty="0"/>
              <a:t>® </a:t>
            </a:r>
            <a:r>
              <a:rPr lang="zh-CN" altLang="en-US" sz="800" dirty="0"/>
              <a:t>奔腾</a:t>
            </a:r>
            <a:r>
              <a:rPr lang="en-US" altLang="zh-CN" sz="800" dirty="0"/>
              <a:t>® 4</a:t>
            </a:r>
            <a:r>
              <a:rPr lang="zh-CN" altLang="en-US" sz="800" dirty="0"/>
              <a:t>处理器的最初速率为 </a:t>
            </a:r>
            <a:r>
              <a:rPr lang="en-US" altLang="zh-CN" sz="800" dirty="0"/>
              <a:t>1.5 </a:t>
            </a:r>
            <a:r>
              <a:rPr lang="zh-CN" altLang="en-US" sz="800" dirty="0"/>
              <a:t>千兆赫</a:t>
            </a:r>
            <a:r>
              <a:rPr lang="en-US" altLang="zh-CN" sz="800" dirty="0"/>
              <a:t>(15 </a:t>
            </a:r>
            <a:r>
              <a:rPr lang="zh-CN" altLang="en-US" sz="800" dirty="0"/>
              <a:t>亿赫兹</a:t>
            </a:r>
            <a:r>
              <a:rPr lang="en-US" altLang="zh-CN" sz="800" dirty="0"/>
              <a:t>)</a:t>
            </a:r>
            <a:r>
              <a:rPr lang="zh-CN" altLang="en-US" sz="800" dirty="0"/>
              <a:t>如果汽车的速度在同期也能有类似提升的话，那么现在您从旧金山到纽约驱车仅需</a:t>
            </a:r>
            <a:r>
              <a:rPr lang="en-US" altLang="zh-CN" sz="800" dirty="0"/>
              <a:t>13</a:t>
            </a:r>
            <a:r>
              <a:rPr lang="zh-CN" altLang="en-US" sz="800" dirty="0"/>
              <a:t>秒。速度：</a:t>
            </a:r>
            <a:r>
              <a:rPr lang="en-US" altLang="zh-CN" sz="800" dirty="0"/>
              <a:t>1.30</a:t>
            </a:r>
            <a:r>
              <a:rPr lang="zh-CN" altLang="en-US" sz="800" dirty="0"/>
              <a:t>、</a:t>
            </a:r>
            <a:r>
              <a:rPr lang="en-US" altLang="zh-CN" sz="800" dirty="0"/>
              <a:t>1.40</a:t>
            </a:r>
            <a:r>
              <a:rPr lang="zh-CN" altLang="en-US" sz="800" dirty="0"/>
              <a:t>、</a:t>
            </a:r>
            <a:r>
              <a:rPr lang="en-US" altLang="zh-CN" sz="800" dirty="0"/>
              <a:t>1.50</a:t>
            </a:r>
            <a:r>
              <a:rPr lang="zh-CN" altLang="en-US" sz="800" dirty="0"/>
              <a:t>、</a:t>
            </a:r>
            <a:r>
              <a:rPr lang="en-US" altLang="zh-CN" sz="800" dirty="0"/>
              <a:t>1.70</a:t>
            </a:r>
            <a:r>
              <a:rPr lang="zh-CN" altLang="en-US" sz="800" dirty="0"/>
              <a:t>、</a:t>
            </a:r>
            <a:r>
              <a:rPr lang="en-US" altLang="zh-CN" sz="800" dirty="0"/>
              <a:t>1.80Hz </a:t>
            </a:r>
            <a:br>
              <a:rPr lang="en-US" altLang="zh-CN" sz="800" dirty="0"/>
            </a:br>
            <a:endParaRPr lang="en-US" altLang="zh-CN" sz="800" dirty="0"/>
          </a:p>
          <a:p>
            <a:pPr lvl="0" eaLnBrk="1" hangingPunct="1">
              <a:lnSpc>
                <a:spcPct val="80000"/>
              </a:lnSpc>
            </a:pPr>
            <a:r>
              <a:rPr lang="en-US" altLang="zh-CN" sz="800" dirty="0"/>
              <a:t>AMD Thunderbird</a:t>
            </a:r>
            <a:r>
              <a:rPr lang="zh-CN" altLang="en-US" sz="800" dirty="0"/>
              <a:t>和</a:t>
            </a:r>
            <a:r>
              <a:rPr lang="en-US" altLang="zh-CN" sz="800" dirty="0"/>
              <a:t>Duron</a:t>
            </a:r>
          </a:p>
          <a:p>
            <a:pPr lvl="0" eaLnBrk="1" hangingPunct="1">
              <a:lnSpc>
                <a:spcPct val="80000"/>
              </a:lnSpc>
            </a:pPr>
            <a:r>
              <a:rPr lang="en-US" altLang="zh-CN" sz="800" dirty="0"/>
              <a:t>2000</a:t>
            </a:r>
            <a:r>
              <a:rPr lang="zh-CN" altLang="en-US" sz="800" dirty="0"/>
              <a:t>年</a:t>
            </a:r>
            <a:r>
              <a:rPr lang="en-US" altLang="zh-CN" sz="800" dirty="0"/>
              <a:t>6</a:t>
            </a:r>
            <a:r>
              <a:rPr lang="zh-CN" altLang="en-US" sz="800" dirty="0"/>
              <a:t>月份连续推出新款</a:t>
            </a:r>
            <a:r>
              <a:rPr lang="en-US" altLang="zh-CN" sz="800" dirty="0"/>
              <a:t>Thunderbird</a:t>
            </a:r>
            <a:r>
              <a:rPr lang="zh-CN" altLang="en-US" sz="800" dirty="0"/>
              <a:t>（雷鸟）、</a:t>
            </a:r>
            <a:r>
              <a:rPr lang="en-US" altLang="zh-CN" sz="800" dirty="0"/>
              <a:t>Duron</a:t>
            </a:r>
            <a:r>
              <a:rPr lang="zh-CN" altLang="en-US" sz="800" dirty="0"/>
              <a:t>（毒龙）微处理器，再次向英特尔</a:t>
            </a:r>
            <a:r>
              <a:rPr lang="en-US" altLang="zh-CN" sz="800" dirty="0"/>
              <a:t>Coppermine</a:t>
            </a:r>
            <a:r>
              <a:rPr lang="zh-CN" altLang="en-US" sz="800" dirty="0"/>
              <a:t>（铜矿</a:t>
            </a:r>
            <a:r>
              <a:rPr lang="en-US" altLang="zh-CN" sz="800" dirty="0"/>
              <a:t>Pentium III</a:t>
            </a:r>
            <a:r>
              <a:rPr lang="zh-CN" altLang="en-US" sz="800" dirty="0"/>
              <a:t>）核心的微处理器发出了强有力的挑战。</a:t>
            </a:r>
          </a:p>
          <a:p>
            <a:pPr lvl="0" eaLnBrk="1" hangingPunct="1">
              <a:lnSpc>
                <a:spcPct val="80000"/>
              </a:lnSpc>
            </a:pPr>
            <a:r>
              <a:rPr lang="en-US" altLang="zh-CN" sz="800" dirty="0"/>
              <a:t>Thunderbird</a:t>
            </a:r>
            <a:r>
              <a:rPr lang="zh-CN" altLang="en-US" sz="800" dirty="0"/>
              <a:t>是</a:t>
            </a:r>
            <a:r>
              <a:rPr lang="en-US" altLang="zh-CN" sz="800" dirty="0"/>
              <a:t>AMD</a:t>
            </a:r>
            <a:r>
              <a:rPr lang="zh-CN" altLang="en-US" sz="800" dirty="0"/>
              <a:t>面向高端的</a:t>
            </a:r>
            <a:r>
              <a:rPr lang="en-US" altLang="zh-CN" sz="800" dirty="0"/>
              <a:t>Athlon</a:t>
            </a:r>
            <a:r>
              <a:rPr lang="zh-CN" altLang="en-US" sz="800" dirty="0"/>
              <a:t>系列延续产品，采用</a:t>
            </a:r>
            <a:r>
              <a:rPr lang="en-US" altLang="zh-CN" sz="800" dirty="0"/>
              <a:t>0.18</a:t>
            </a:r>
            <a:r>
              <a:rPr lang="zh-CN" altLang="en-US" sz="800" dirty="0"/>
              <a:t>微米的制造工艺，共有</a:t>
            </a:r>
            <a:r>
              <a:rPr lang="en-US" altLang="zh-CN" sz="800" dirty="0"/>
              <a:t>Slot A</a:t>
            </a:r>
            <a:r>
              <a:rPr lang="zh-CN" altLang="en-US" sz="800" dirty="0"/>
              <a:t>和</a:t>
            </a:r>
            <a:r>
              <a:rPr lang="en-US" altLang="zh-CN" sz="800" dirty="0"/>
              <a:t>Socket A</a:t>
            </a:r>
            <a:r>
              <a:rPr lang="zh-CN" altLang="en-US" sz="800" dirty="0"/>
              <a:t>两种不同的架构，均内置</a:t>
            </a:r>
            <a:r>
              <a:rPr lang="en-US" altLang="zh-CN" sz="800" dirty="0"/>
              <a:t>128KB</a:t>
            </a:r>
            <a:r>
              <a:rPr lang="zh-CN" altLang="en-US" sz="800" dirty="0"/>
              <a:t>的一级缓存和</a:t>
            </a:r>
            <a:r>
              <a:rPr lang="en-US" altLang="zh-CN" sz="800" dirty="0"/>
              <a:t>256KB</a:t>
            </a:r>
            <a:r>
              <a:rPr lang="zh-CN" altLang="en-US" sz="800" dirty="0"/>
              <a:t>的二级缓存，其二级缓存与</a:t>
            </a:r>
            <a:r>
              <a:rPr lang="en-US" altLang="zh-CN" sz="800" dirty="0"/>
              <a:t>CPU</a:t>
            </a:r>
            <a:r>
              <a:rPr lang="zh-CN" altLang="en-US" sz="800" dirty="0"/>
              <a:t>主频速度同步运行；工作电压为</a:t>
            </a:r>
            <a:r>
              <a:rPr lang="en-US" altLang="zh-CN" sz="800" dirty="0"/>
              <a:t>1.70V</a:t>
            </a:r>
            <a:r>
              <a:rPr lang="zh-CN" altLang="en-US" sz="800" dirty="0"/>
              <a:t>～</a:t>
            </a:r>
            <a:r>
              <a:rPr lang="en-US" altLang="zh-CN" sz="800" dirty="0"/>
              <a:t>1.75V</a:t>
            </a:r>
            <a:r>
              <a:rPr lang="zh-CN" altLang="en-US" sz="800" dirty="0"/>
              <a:t>，核心面积达到</a:t>
            </a:r>
            <a:r>
              <a:rPr lang="en-US" altLang="zh-CN" sz="800" dirty="0"/>
              <a:t>120</a:t>
            </a:r>
            <a:r>
              <a:rPr lang="zh-CN" altLang="en-US" sz="800" dirty="0"/>
              <a:t>平方毫米，</a:t>
            </a:r>
            <a:r>
              <a:rPr lang="en-US" altLang="zh-CN" sz="800" dirty="0"/>
              <a:t>200MHz</a:t>
            </a:r>
            <a:r>
              <a:rPr lang="zh-CN" altLang="en-US" sz="800" dirty="0"/>
              <a:t>系统总线频率，</a:t>
            </a:r>
            <a:r>
              <a:rPr lang="en-US" altLang="zh-CN" sz="800" dirty="0"/>
              <a:t>Alpha EV6</a:t>
            </a:r>
            <a:r>
              <a:rPr lang="zh-CN" altLang="en-US" sz="800" dirty="0"/>
              <a:t>总线协议，具有多重并行</a:t>
            </a:r>
            <a:r>
              <a:rPr lang="en-US" altLang="zh-CN" sz="800" dirty="0"/>
              <a:t>x86</a:t>
            </a:r>
            <a:r>
              <a:rPr lang="zh-CN" altLang="en-US" sz="800" dirty="0"/>
              <a:t>指令解码器。</a:t>
            </a:r>
          </a:p>
          <a:p>
            <a:pPr lvl="0" eaLnBrk="1" hangingPunct="1">
              <a:lnSpc>
                <a:spcPct val="80000"/>
              </a:lnSpc>
            </a:pPr>
            <a:r>
              <a:rPr lang="en-US" altLang="zh-CN" sz="800" dirty="0"/>
              <a:t>Duron</a:t>
            </a:r>
            <a:r>
              <a:rPr lang="zh-CN" altLang="en-US" sz="800" dirty="0"/>
              <a:t>微处理器是</a:t>
            </a:r>
            <a:r>
              <a:rPr lang="en-US" altLang="zh-CN" sz="800" dirty="0"/>
              <a:t>AMD</a:t>
            </a:r>
            <a:r>
              <a:rPr lang="zh-CN" altLang="en-US" sz="800" dirty="0"/>
              <a:t>首款基于</a:t>
            </a:r>
            <a:r>
              <a:rPr lang="en-US" altLang="zh-CN" sz="800" dirty="0"/>
              <a:t>Athlon</a:t>
            </a:r>
            <a:r>
              <a:rPr lang="zh-CN" altLang="en-US" sz="800" dirty="0"/>
              <a:t>核心改进的低端微处理器，外频</a:t>
            </a:r>
            <a:r>
              <a:rPr lang="en-US" altLang="zh-CN" sz="800" dirty="0"/>
              <a:t>200MHz</a:t>
            </a:r>
            <a:r>
              <a:rPr lang="zh-CN" altLang="en-US" sz="800" dirty="0"/>
              <a:t>，内置</a:t>
            </a:r>
            <a:r>
              <a:rPr lang="en-US" altLang="zh-CN" sz="800" dirty="0"/>
              <a:t>128KB</a:t>
            </a:r>
            <a:r>
              <a:rPr lang="zh-CN" altLang="en-US" sz="800" dirty="0"/>
              <a:t>的一级缓存和</a:t>
            </a:r>
            <a:r>
              <a:rPr lang="en-US" altLang="zh-CN" sz="800" dirty="0"/>
              <a:t>64KB</a:t>
            </a:r>
            <a:r>
              <a:rPr lang="zh-CN" altLang="en-US" sz="800" dirty="0"/>
              <a:t>的全速二级缓存，它的工作电压为</a:t>
            </a:r>
            <a:r>
              <a:rPr lang="en-US" altLang="zh-CN" sz="800" dirty="0"/>
              <a:t>1.5V</a:t>
            </a:r>
            <a:r>
              <a:rPr lang="zh-CN" altLang="en-US" sz="800" dirty="0"/>
              <a:t>，因而功耗要较</a:t>
            </a:r>
            <a:r>
              <a:rPr lang="en-US" altLang="zh-CN" sz="800" dirty="0"/>
              <a:t>Thunderbird</a:t>
            </a:r>
            <a:r>
              <a:rPr lang="zh-CN" altLang="en-US" sz="800" dirty="0"/>
              <a:t>小。核心面积是</a:t>
            </a:r>
            <a:r>
              <a:rPr lang="en-US" altLang="zh-CN" sz="800" dirty="0"/>
              <a:t>100</a:t>
            </a:r>
            <a:r>
              <a:rPr lang="zh-CN" altLang="en-US" sz="800" dirty="0"/>
              <a:t>平方毫米，内部集成的晶体管数量为</a:t>
            </a:r>
            <a:r>
              <a:rPr lang="en-US" altLang="zh-CN" sz="800" dirty="0"/>
              <a:t>2500</a:t>
            </a:r>
            <a:r>
              <a:rPr lang="zh-CN" altLang="en-US" sz="800" dirty="0"/>
              <a:t>万个，比</a:t>
            </a:r>
            <a:r>
              <a:rPr lang="en-US" altLang="zh-CN" sz="800" dirty="0"/>
              <a:t>K7</a:t>
            </a:r>
            <a:r>
              <a:rPr lang="zh-CN" altLang="en-US" sz="800" dirty="0"/>
              <a:t>核心的</a:t>
            </a:r>
            <a:r>
              <a:rPr lang="en-US" altLang="zh-CN" sz="800" dirty="0"/>
              <a:t>Athlon</a:t>
            </a:r>
            <a:r>
              <a:rPr lang="zh-CN" altLang="en-US" sz="800" dirty="0"/>
              <a:t>多</a:t>
            </a:r>
            <a:r>
              <a:rPr lang="en-US" altLang="zh-CN" sz="800" dirty="0"/>
              <a:t>300</a:t>
            </a:r>
            <a:r>
              <a:rPr lang="zh-CN" altLang="en-US" sz="800" dirty="0"/>
              <a:t>万个。这些特点符合了</a:t>
            </a:r>
            <a:r>
              <a:rPr lang="en-US" altLang="zh-CN" sz="800" dirty="0"/>
              <a:t>AMD</a:t>
            </a:r>
            <a:r>
              <a:rPr lang="zh-CN" altLang="en-US" sz="800" dirty="0"/>
              <a:t>面对低端市场的策略，。在浮点性能上，基于</a:t>
            </a:r>
            <a:r>
              <a:rPr lang="en-US" altLang="zh-CN" sz="800" dirty="0"/>
              <a:t>K7</a:t>
            </a:r>
            <a:r>
              <a:rPr lang="zh-CN" altLang="en-US" sz="800" dirty="0"/>
              <a:t>体系的</a:t>
            </a:r>
            <a:r>
              <a:rPr lang="en-US" altLang="zh-CN" sz="800" dirty="0"/>
              <a:t>Duron</a:t>
            </a:r>
            <a:r>
              <a:rPr lang="zh-CN" altLang="en-US" sz="800" dirty="0"/>
              <a:t>明显优于采用</a:t>
            </a:r>
            <a:r>
              <a:rPr lang="en-US" altLang="zh-CN" sz="800" dirty="0"/>
              <a:t>P6</a:t>
            </a:r>
            <a:r>
              <a:rPr lang="zh-CN" altLang="en-US" sz="800" dirty="0"/>
              <a:t>核心设计的</a:t>
            </a:r>
            <a:r>
              <a:rPr lang="en-US" altLang="zh-CN" sz="800" dirty="0"/>
              <a:t>Intel</a:t>
            </a:r>
            <a:r>
              <a:rPr lang="zh-CN" altLang="en-US" sz="800" dirty="0"/>
              <a:t>系列微处理器，它具有三个全流水乱序执行单元，一个用于加</a:t>
            </a:r>
            <a:r>
              <a:rPr lang="en-US" altLang="zh-CN" sz="800" dirty="0"/>
              <a:t>/</a:t>
            </a:r>
            <a:r>
              <a:rPr lang="zh-CN" altLang="en-US" sz="800" dirty="0"/>
              <a:t>减运算，一个用于复合指令还有一个是浮点存储单元。</a:t>
            </a:r>
          </a:p>
          <a:p>
            <a:pPr lvl="0" eaLnBrk="1" hangingPunct="1">
              <a:lnSpc>
                <a:spcPct val="80000"/>
              </a:lnSpc>
            </a:pPr>
            <a:r>
              <a:rPr lang="en-US" altLang="zh-CN" sz="800" dirty="0"/>
              <a:t>VIA CyrixⅢ</a:t>
            </a:r>
          </a:p>
          <a:p>
            <a:pPr lvl="0" eaLnBrk="1" hangingPunct="1">
              <a:lnSpc>
                <a:spcPct val="80000"/>
              </a:lnSpc>
            </a:pPr>
            <a:r>
              <a:rPr lang="en-US" altLang="zh-CN" sz="800" dirty="0"/>
              <a:t>VIA</a:t>
            </a:r>
            <a:r>
              <a:rPr lang="zh-CN" altLang="en-US" sz="800" dirty="0"/>
              <a:t>公司在收购</a:t>
            </a:r>
            <a:r>
              <a:rPr lang="en-US" altLang="zh-CN" sz="800" dirty="0"/>
              <a:t>Cyrix</a:t>
            </a:r>
            <a:r>
              <a:rPr lang="zh-CN" altLang="en-US" sz="800" dirty="0"/>
              <a:t>之后，同期正式推出了代号为</a:t>
            </a:r>
            <a:r>
              <a:rPr lang="en-US" altLang="zh-CN" sz="800" dirty="0"/>
              <a:t>Joshua</a:t>
            </a:r>
            <a:r>
              <a:rPr lang="zh-CN" altLang="en-US" sz="800" dirty="0"/>
              <a:t>的第一款微处理器，它采用</a:t>
            </a:r>
            <a:r>
              <a:rPr lang="en-US" altLang="zh-CN" sz="800" dirty="0"/>
              <a:t>0.18</a:t>
            </a:r>
            <a:r>
              <a:rPr lang="zh-CN" altLang="en-US" sz="800" dirty="0"/>
              <a:t>微米工艺制造，</a:t>
            </a:r>
            <a:r>
              <a:rPr lang="en-US" altLang="zh-CN" sz="800" dirty="0"/>
              <a:t>Socket 370</a:t>
            </a:r>
            <a:r>
              <a:rPr lang="zh-CN" altLang="en-US" sz="800" dirty="0"/>
              <a:t>架构，支持</a:t>
            </a:r>
            <a:r>
              <a:rPr lang="en-US" altLang="zh-CN" sz="800" dirty="0"/>
              <a:t>133MHz</a:t>
            </a:r>
            <a:r>
              <a:rPr lang="zh-CN" altLang="en-US" sz="800" dirty="0"/>
              <a:t>外频，并拥有</a:t>
            </a:r>
            <a:r>
              <a:rPr lang="en-US" altLang="zh-CN" sz="800" dirty="0"/>
              <a:t>256KB L2 Cache</a:t>
            </a:r>
            <a:r>
              <a:rPr lang="zh-CN" altLang="en-US" sz="800" dirty="0"/>
              <a:t>及</a:t>
            </a:r>
            <a:r>
              <a:rPr lang="en-US" altLang="zh-CN" sz="800" dirty="0"/>
              <a:t>3D NOW</a:t>
            </a:r>
            <a:r>
              <a:rPr lang="zh-CN" altLang="en-US" sz="800" dirty="0"/>
              <a:t>！指令集。另外，</a:t>
            </a:r>
            <a:r>
              <a:rPr lang="en-US" altLang="zh-CN" sz="800" dirty="0"/>
              <a:t>VIA</a:t>
            </a:r>
            <a:r>
              <a:rPr lang="zh-CN" altLang="en-US" sz="800" dirty="0"/>
              <a:t>后来还推出了采用新一代</a:t>
            </a:r>
            <a:r>
              <a:rPr lang="en-US" altLang="zh-CN" sz="800" dirty="0"/>
              <a:t>Samuel</a:t>
            </a:r>
            <a:r>
              <a:rPr lang="zh-CN" altLang="en-US" sz="800" dirty="0"/>
              <a:t>核心的</a:t>
            </a:r>
            <a:r>
              <a:rPr lang="en-US" altLang="zh-CN" sz="800" dirty="0"/>
              <a:t>CyrixⅢ</a:t>
            </a:r>
            <a:r>
              <a:rPr lang="zh-CN" altLang="en-US" sz="800" dirty="0"/>
              <a:t>微处理器，它加入新一代的</a:t>
            </a:r>
            <a:r>
              <a:rPr lang="en-US" altLang="zh-CN" sz="800" dirty="0"/>
              <a:t>3D Now!</a:t>
            </a:r>
            <a:r>
              <a:rPr lang="zh-CN" altLang="en-US" sz="800" dirty="0"/>
              <a:t>多媒体指令集，提供</a:t>
            </a:r>
            <a:r>
              <a:rPr lang="en-US" altLang="zh-CN" sz="800" dirty="0"/>
              <a:t>133MHz</a:t>
            </a:r>
            <a:r>
              <a:rPr lang="zh-CN" altLang="en-US" sz="800" dirty="0"/>
              <a:t>系统外频，</a:t>
            </a:r>
            <a:r>
              <a:rPr lang="en-US" altLang="zh-CN" sz="800" dirty="0"/>
              <a:t>128K</a:t>
            </a:r>
            <a:r>
              <a:rPr lang="zh-CN" altLang="en-US" sz="800" dirty="0"/>
              <a:t>一级高速缓存，采用</a:t>
            </a:r>
            <a:r>
              <a:rPr lang="en-US" altLang="zh-CN" sz="800" dirty="0"/>
              <a:t>0.18</a:t>
            </a:r>
            <a:r>
              <a:rPr lang="zh-CN" altLang="en-US" sz="800" dirty="0"/>
              <a:t>微米制造工艺生产，芯片面积仅</a:t>
            </a:r>
            <a:r>
              <a:rPr lang="en-US" altLang="zh-CN" sz="800" dirty="0"/>
              <a:t>76</a:t>
            </a:r>
            <a:r>
              <a:rPr lang="zh-CN" altLang="en-US" sz="800" dirty="0"/>
              <a:t>平方毫米。它还采用了动态电源缓存结构（</a:t>
            </a:r>
            <a:r>
              <a:rPr lang="en-US" altLang="zh-CN" sz="800" dirty="0"/>
              <a:t>Dynamic Power Caching Architecture</a:t>
            </a:r>
            <a:r>
              <a:rPr lang="zh-CN" altLang="en-US" sz="800" dirty="0"/>
              <a:t>，</a:t>
            </a:r>
            <a:r>
              <a:rPr lang="en-US" altLang="zh-CN" sz="800" dirty="0"/>
              <a:t>DPCA</a:t>
            </a:r>
            <a:r>
              <a:rPr lang="zh-CN" altLang="en-US" sz="800" dirty="0"/>
              <a:t>）技术，耗电量已不到</a:t>
            </a:r>
            <a:r>
              <a:rPr lang="en-US" altLang="zh-CN" sz="800" dirty="0"/>
              <a:t>10</a:t>
            </a:r>
            <a:r>
              <a:rPr lang="zh-CN" altLang="en-US" sz="800" dirty="0"/>
              <a:t>瓦，因此新</a:t>
            </a:r>
            <a:r>
              <a:rPr lang="en-US" altLang="zh-CN" sz="800" dirty="0"/>
              <a:t>CyrixⅢ</a:t>
            </a:r>
            <a:r>
              <a:rPr lang="zh-CN" altLang="en-US" sz="800" dirty="0"/>
              <a:t>微处理器也可适用在笔记型电脑或其它</a:t>
            </a:r>
            <a:r>
              <a:rPr lang="en-US" altLang="zh-CN" sz="800" dirty="0"/>
              <a:t>IA</a:t>
            </a:r>
            <a:r>
              <a:rPr lang="zh-CN" altLang="en-US" sz="800" dirty="0"/>
              <a:t>产品上。</a:t>
            </a:r>
          </a:p>
          <a:p>
            <a:pPr lvl="0" eaLnBrk="1" hangingPunct="1">
              <a:lnSpc>
                <a:spcPct val="80000"/>
              </a:lnSpc>
            </a:pPr>
            <a:endParaRPr lang="zh-CN" altLang="en-US" sz="800" dirty="0"/>
          </a:p>
          <a:p>
            <a:pPr lvl="0" eaLnBrk="1" hangingPunct="1">
              <a:lnSpc>
                <a:spcPct val="80000"/>
              </a:lnSpc>
            </a:pPr>
            <a:r>
              <a:rPr lang="en-US" altLang="zh-CN" sz="800" dirty="0"/>
              <a:t>PIV</a:t>
            </a:r>
            <a:r>
              <a:rPr lang="zh-CN" altLang="en-US" sz="800" dirty="0"/>
              <a:t>：抛弃了</a:t>
            </a:r>
            <a:r>
              <a:rPr lang="en-US" altLang="zh-CN" sz="800" dirty="0"/>
              <a:t>Intel</a:t>
            </a:r>
            <a:r>
              <a:rPr lang="zh-CN" altLang="en-US" sz="800" dirty="0"/>
              <a:t>沿用了多年的</a:t>
            </a:r>
            <a:r>
              <a:rPr lang="en-US" altLang="zh-CN" sz="800" dirty="0"/>
              <a:t>P6</a:t>
            </a:r>
            <a:r>
              <a:rPr lang="zh-CN" altLang="en-US" sz="800" dirty="0"/>
              <a:t>结构，采用了新的</a:t>
            </a:r>
            <a:r>
              <a:rPr lang="en-US" altLang="zh-CN" sz="800" dirty="0"/>
              <a:t>NetBurst CPU</a:t>
            </a:r>
            <a:r>
              <a:rPr lang="zh-CN" altLang="en-US" sz="800" dirty="0"/>
              <a:t>结构 ：</a:t>
            </a:r>
            <a:r>
              <a:rPr lang="en-US" altLang="zh-CN" sz="800" dirty="0"/>
              <a:t>20</a:t>
            </a:r>
            <a:r>
              <a:rPr lang="zh-CN" altLang="en-US" sz="800" dirty="0"/>
              <a:t>段的超级流水线、高效的乱序执行功能、</a:t>
            </a:r>
            <a:r>
              <a:rPr lang="en-US" altLang="zh-CN" sz="800" dirty="0"/>
              <a:t>2</a:t>
            </a:r>
            <a:r>
              <a:rPr lang="zh-CN" altLang="en-US" sz="800" dirty="0"/>
              <a:t>倍速的</a:t>
            </a:r>
            <a:r>
              <a:rPr lang="en-US" altLang="zh-CN" sz="800" dirty="0"/>
              <a:t>ALU</a:t>
            </a:r>
            <a:r>
              <a:rPr lang="zh-CN" altLang="en-US" sz="800" dirty="0"/>
              <a:t>、新型的片上缓存、</a:t>
            </a:r>
            <a:r>
              <a:rPr lang="en-US" altLang="zh-CN" sz="800" dirty="0"/>
              <a:t>SSE2</a:t>
            </a:r>
            <a:r>
              <a:rPr lang="zh-CN" altLang="en-US" sz="800" dirty="0"/>
              <a:t>指令扩展集和</a:t>
            </a:r>
            <a:r>
              <a:rPr lang="en-US" altLang="zh-CN" sz="800" dirty="0"/>
              <a:t>400MHz</a:t>
            </a:r>
            <a:r>
              <a:rPr lang="zh-CN" altLang="en-US" sz="800" dirty="0"/>
              <a:t>的前端总线等。</a:t>
            </a:r>
          </a:p>
          <a:p>
            <a:pPr lvl="0" eaLnBrk="1" hangingPunct="1">
              <a:lnSpc>
                <a:spcPct val="80000"/>
              </a:lnSpc>
            </a:pPr>
            <a:r>
              <a:rPr lang="zh-CN" altLang="en-US" sz="800" dirty="0"/>
              <a:t>系统总线</a:t>
            </a:r>
            <a:r>
              <a:rPr lang="en-US" altLang="zh-CN" sz="800" dirty="0"/>
              <a:t>100Mhz</a:t>
            </a:r>
            <a:r>
              <a:rPr lang="zh-CN" altLang="en-US" sz="800" dirty="0"/>
              <a:t>，</a:t>
            </a:r>
            <a:r>
              <a:rPr lang="en-US" altLang="zh-CN" sz="800" dirty="0"/>
              <a:t>64</a:t>
            </a:r>
            <a:r>
              <a:rPr lang="zh-CN" altLang="en-US" sz="800" dirty="0"/>
              <a:t>位数据宽度，</a:t>
            </a:r>
            <a:r>
              <a:rPr lang="en-US" altLang="zh-CN" sz="800" dirty="0"/>
              <a:t>4</a:t>
            </a:r>
            <a:r>
              <a:rPr lang="zh-CN" altLang="en-US" sz="800" dirty="0"/>
              <a:t>倍</a:t>
            </a:r>
            <a:r>
              <a:rPr lang="en-US" altLang="zh-CN" sz="800" dirty="0"/>
              <a:t>burst</a:t>
            </a:r>
            <a:r>
              <a:rPr lang="zh-CN" altLang="en-US" sz="800" dirty="0"/>
              <a:t>，传输高达</a:t>
            </a:r>
            <a:r>
              <a:rPr lang="en-US" altLang="zh-CN" sz="800" dirty="0"/>
              <a:t>8</a:t>
            </a:r>
            <a:r>
              <a:rPr lang="zh-CN" altLang="en-US" sz="800" dirty="0"/>
              <a:t>位*</a:t>
            </a:r>
            <a:r>
              <a:rPr lang="en-US" altLang="zh-CN" sz="800" dirty="0"/>
              <a:t>100</a:t>
            </a:r>
            <a:r>
              <a:rPr lang="zh-CN" altLang="en-US" sz="800" dirty="0"/>
              <a:t>百万次</a:t>
            </a:r>
            <a:r>
              <a:rPr lang="en-US" altLang="zh-CN" sz="800" dirty="0"/>
              <a:t>/</a:t>
            </a:r>
            <a:r>
              <a:rPr lang="zh-CN" altLang="en-US" sz="800" dirty="0"/>
              <a:t>秒 *</a:t>
            </a:r>
            <a:r>
              <a:rPr lang="en-US" altLang="zh-CN" sz="800" dirty="0"/>
              <a:t>4=3,200MB/</a:t>
            </a:r>
            <a:r>
              <a:rPr lang="zh-CN" altLang="en-US" sz="800" dirty="0"/>
              <a:t>秒。</a:t>
            </a:r>
          </a:p>
          <a:p>
            <a:pPr lvl="0" eaLnBrk="1" hangingPunct="1">
              <a:lnSpc>
                <a:spcPct val="80000"/>
              </a:lnSpc>
            </a:pPr>
            <a:r>
              <a:rPr lang="en-US" altLang="zh-CN" sz="800" dirty="0"/>
              <a:t>AMD</a:t>
            </a:r>
            <a:r>
              <a:rPr lang="zh-CN" altLang="en-US" sz="800" dirty="0"/>
              <a:t>的</a:t>
            </a:r>
            <a:r>
              <a:rPr lang="en-US" altLang="zh-CN" sz="800" dirty="0"/>
              <a:t>Athlon</a:t>
            </a:r>
            <a:r>
              <a:rPr lang="zh-CN" altLang="en-US" sz="800" dirty="0"/>
              <a:t>总线数据传输率为：</a:t>
            </a:r>
            <a:r>
              <a:rPr lang="en-US" altLang="zh-CN" sz="800" dirty="0"/>
              <a:t>8 </a:t>
            </a:r>
            <a:r>
              <a:rPr lang="zh-CN" altLang="en-US" sz="800" dirty="0"/>
              <a:t>位 * </a:t>
            </a:r>
            <a:r>
              <a:rPr lang="en-US" altLang="zh-CN" sz="800" dirty="0"/>
              <a:t>133 </a:t>
            </a:r>
            <a:r>
              <a:rPr lang="zh-CN" altLang="en-US" sz="800" dirty="0"/>
              <a:t>百万次</a:t>
            </a:r>
            <a:r>
              <a:rPr lang="en-US" altLang="zh-CN" sz="800" dirty="0"/>
              <a:t>/</a:t>
            </a:r>
            <a:r>
              <a:rPr lang="zh-CN" altLang="en-US" sz="800" dirty="0"/>
              <a:t>秒 * </a:t>
            </a:r>
            <a:r>
              <a:rPr lang="en-US" altLang="zh-CN" sz="800" dirty="0"/>
              <a:t>2=2,133 MB/</a:t>
            </a:r>
            <a:r>
              <a:rPr lang="zh-CN" altLang="en-US" sz="800" dirty="0"/>
              <a:t>秒。</a:t>
            </a:r>
          </a:p>
          <a:p>
            <a:pPr lvl="0" eaLnBrk="1" hangingPunct="1">
              <a:lnSpc>
                <a:spcPct val="80000"/>
              </a:lnSpc>
            </a:pPr>
            <a:r>
              <a:rPr lang="en-US" altLang="zh-CN" sz="800" dirty="0"/>
              <a:t>P4</a:t>
            </a:r>
            <a:r>
              <a:rPr lang="zh-CN" altLang="en-US" sz="800" dirty="0"/>
              <a:t>包含了一个执行跟踪缓存（</a:t>
            </a:r>
            <a:r>
              <a:rPr lang="en-US" altLang="zh-CN" sz="800" dirty="0"/>
              <a:t>trace cache</a:t>
            </a:r>
            <a:r>
              <a:rPr lang="zh-CN" altLang="en-US" sz="800" dirty="0"/>
              <a:t>），可存储</a:t>
            </a:r>
            <a:r>
              <a:rPr lang="en-US" altLang="zh-CN" sz="800" dirty="0"/>
              <a:t>12K</a:t>
            </a:r>
            <a:r>
              <a:rPr lang="zh-CN" altLang="en-US" sz="800" dirty="0"/>
              <a:t>的微指令以帮助程序执行。这些指令不在主程序循环中执行，不被存储，从而大大提高了系统性能。</a:t>
            </a:r>
          </a:p>
          <a:p>
            <a:pPr lvl="0" eaLnBrk="1" hangingPunct="1">
              <a:lnSpc>
                <a:spcPct val="80000"/>
              </a:lnSpc>
            </a:pPr>
            <a:r>
              <a:rPr lang="zh-CN" altLang="en-US" sz="800" dirty="0"/>
              <a:t>算术逻辑单元（</a:t>
            </a:r>
            <a:r>
              <a:rPr lang="en-US" altLang="zh-CN" sz="800" dirty="0"/>
              <a:t>ALU</a:t>
            </a:r>
            <a:r>
              <a:rPr lang="zh-CN" altLang="en-US" sz="800" dirty="0"/>
              <a:t>）以双倍的时钟速度运行。</a:t>
            </a:r>
          </a:p>
          <a:p>
            <a:pPr lvl="0" eaLnBrk="1" hangingPunct="1">
              <a:lnSpc>
                <a:spcPct val="80000"/>
              </a:lnSpc>
            </a:pPr>
            <a:r>
              <a:rPr lang="zh-CN" altLang="en-US" sz="800" dirty="0"/>
              <a:t>动态执行管理：</a:t>
            </a:r>
            <a:r>
              <a:rPr lang="en-US" altLang="zh-CN" sz="800" dirty="0"/>
              <a:t>P4</a:t>
            </a:r>
            <a:r>
              <a:rPr lang="zh-CN" altLang="en-US" sz="800" dirty="0"/>
              <a:t>可以发出</a:t>
            </a:r>
            <a:r>
              <a:rPr lang="en-US" altLang="zh-CN" sz="800" dirty="0"/>
              <a:t>126</a:t>
            </a:r>
            <a:r>
              <a:rPr lang="zh-CN" altLang="en-US" sz="800" dirty="0"/>
              <a:t>条动态指令，使流水线完成</a:t>
            </a:r>
            <a:r>
              <a:rPr lang="en-US" altLang="zh-CN" sz="800" dirty="0"/>
              <a:t>48</a:t>
            </a:r>
            <a:r>
              <a:rPr lang="zh-CN" altLang="en-US" sz="800" dirty="0"/>
              <a:t>次载入和</a:t>
            </a:r>
            <a:r>
              <a:rPr lang="en-US" altLang="zh-CN" sz="800" dirty="0"/>
              <a:t>24</a:t>
            </a:r>
            <a:r>
              <a:rPr lang="zh-CN" altLang="en-US" sz="800" dirty="0"/>
              <a:t>次存储。与前一代的</a:t>
            </a:r>
            <a:r>
              <a:rPr lang="en-US" altLang="zh-CN" sz="800" dirty="0"/>
              <a:t>PⅢ</a:t>
            </a:r>
            <a:r>
              <a:rPr lang="zh-CN" altLang="en-US" sz="800" dirty="0"/>
              <a:t>处理器相比，它能够增加</a:t>
            </a:r>
            <a:r>
              <a:rPr lang="en-US" altLang="zh-CN" sz="800" dirty="0"/>
              <a:t>33%</a:t>
            </a:r>
            <a:r>
              <a:rPr lang="zh-CN" altLang="en-US" sz="800" dirty="0"/>
              <a:t>的预处理速度，还可以在缓存中存储更多的历史信息从而快速取出。</a:t>
            </a:r>
          </a:p>
          <a:p>
            <a:pPr lvl="0" eaLnBrk="1" hangingPunct="1">
              <a:lnSpc>
                <a:spcPct val="80000"/>
              </a:lnSpc>
            </a:pPr>
            <a:r>
              <a:rPr lang="zh-CN" altLang="en-US" sz="800" dirty="0"/>
              <a:t>改进的浮点数运算和多媒体单元：</a:t>
            </a:r>
            <a:r>
              <a:rPr lang="en-US" altLang="zh-CN" sz="800" dirty="0"/>
              <a:t>P4</a:t>
            </a:r>
            <a:r>
              <a:rPr lang="zh-CN" altLang="en-US" sz="800" dirty="0"/>
              <a:t>的</a:t>
            </a:r>
            <a:r>
              <a:rPr lang="en-US" altLang="zh-CN" sz="800" dirty="0"/>
              <a:t>128</a:t>
            </a:r>
            <a:r>
              <a:rPr lang="zh-CN" altLang="en-US" sz="800" dirty="0"/>
              <a:t>位运算动态增加了运算单元，使得浮点数运算和多媒体表现都得到了较大</a:t>
            </a:r>
          </a:p>
          <a:p>
            <a:pPr lvl="0" eaLnBrk="1" hangingPunct="1">
              <a:lnSpc>
                <a:spcPct val="80000"/>
              </a:lnSpc>
            </a:pPr>
            <a:r>
              <a:rPr lang="zh-CN" altLang="en-US" sz="800" dirty="0"/>
              <a:t>的改进。</a:t>
            </a:r>
          </a:p>
          <a:p>
            <a:pPr lvl="0" eaLnBrk="1" hangingPunct="1">
              <a:lnSpc>
                <a:spcPct val="80000"/>
              </a:lnSpc>
            </a:pPr>
            <a:r>
              <a:rPr lang="zh-CN" altLang="en-US" sz="800" dirty="0"/>
              <a:t>网络数据流单指令多数据扩展</a:t>
            </a:r>
            <a:r>
              <a:rPr lang="en-US" altLang="zh-CN" sz="800" dirty="0"/>
              <a:t>2</a:t>
            </a:r>
            <a:r>
              <a:rPr lang="zh-CN" altLang="en-US" sz="800" dirty="0"/>
              <a:t>（</a:t>
            </a:r>
            <a:r>
              <a:rPr lang="en-US" altLang="zh-CN" sz="800" dirty="0"/>
              <a:t>SSE2</a:t>
            </a:r>
            <a:r>
              <a:rPr lang="zh-CN" altLang="en-US" sz="800" dirty="0"/>
              <a:t>）：</a:t>
            </a:r>
            <a:r>
              <a:rPr lang="en-US" altLang="zh-CN" sz="800" dirty="0"/>
              <a:t>144</a:t>
            </a:r>
            <a:r>
              <a:rPr lang="zh-CN" altLang="en-US" sz="800" dirty="0"/>
              <a:t>条新指令，，包括一个</a:t>
            </a:r>
            <a:r>
              <a:rPr lang="en-US" altLang="zh-CN" sz="800" dirty="0"/>
              <a:t>128</a:t>
            </a:r>
            <a:r>
              <a:rPr lang="zh-CN" altLang="en-US" sz="800" dirty="0"/>
              <a:t>位单指令多数据整数运算和</a:t>
            </a:r>
            <a:r>
              <a:rPr lang="en-US" altLang="zh-CN" sz="800" dirty="0"/>
              <a:t>128</a:t>
            </a:r>
            <a:r>
              <a:rPr lang="zh-CN" altLang="en-US" sz="800" dirty="0"/>
              <a:t>位单指令多数据双精度浮点指令，这些指令减少了原有的指令执行数量，大大增加了执行速度。使得用户的视频、音频、图象处</a:t>
            </a:r>
          </a:p>
          <a:p>
            <a:pPr lvl="0" eaLnBrk="1" hangingPunct="1">
              <a:lnSpc>
                <a:spcPct val="80000"/>
              </a:lnSpc>
            </a:pPr>
            <a:r>
              <a:rPr lang="zh-CN" altLang="en-US" sz="800" dirty="0"/>
              <a:t>理、加密、财政、工程和科学应用都极大增强。</a:t>
            </a:r>
            <a:r>
              <a:rPr lang="en-US" altLang="zh-CN" sz="800" dirty="0"/>
              <a:t>SSE2</a:t>
            </a:r>
            <a:r>
              <a:rPr lang="zh-CN" altLang="en-US" sz="800" dirty="0"/>
              <a:t>可以提高多媒体的执行效率，特别是</a:t>
            </a:r>
            <a:r>
              <a:rPr lang="en-US" altLang="zh-CN" sz="800" dirty="0"/>
              <a:t>DVD/MP3/MPEG4</a:t>
            </a:r>
            <a:r>
              <a:rPr lang="zh-CN" altLang="en-US" sz="800" dirty="0"/>
              <a:t>的回放，可以最大效果地体现</a:t>
            </a:r>
            <a:r>
              <a:rPr lang="en-US" altLang="zh-CN" sz="800" dirty="0"/>
              <a:t>P4</a:t>
            </a:r>
            <a:r>
              <a:rPr lang="zh-CN" altLang="en-US" sz="800" dirty="0"/>
              <a:t>新指令集的威力。</a:t>
            </a:r>
          </a:p>
          <a:p>
            <a:pPr lvl="0" eaLnBrk="1" hangingPunct="1">
              <a:lnSpc>
                <a:spcPct val="80000"/>
              </a:lnSpc>
            </a:pPr>
            <a:endParaRPr lang="zh-CN" altLang="en-US" sz="800" dirty="0"/>
          </a:p>
          <a:p>
            <a:pPr lvl="0" eaLnBrk="1" hangingPunct="1">
              <a:lnSpc>
                <a:spcPct val="80000"/>
              </a:lnSpc>
            </a:pPr>
            <a:endParaRPr lang="zh-CN" altLang="en-US" sz="800" dirty="0"/>
          </a:p>
          <a:p>
            <a:pPr lvl="0" eaLnBrk="1" hangingPunct="1">
              <a:lnSpc>
                <a:spcPct val="80000"/>
              </a:lnSpc>
            </a:pPr>
            <a:endParaRPr lang="zh-CN" altLang="en-US" sz="800" dirty="0"/>
          </a:p>
          <a:p>
            <a:pPr lvl="0" eaLnBrk="1" hangingPunct="1">
              <a:lnSpc>
                <a:spcPct val="80000"/>
              </a:lnSpc>
            </a:pPr>
            <a:endParaRPr lang="zh-CN" altLang="en-US" sz="800" dirty="0"/>
          </a:p>
          <a:p>
            <a:pPr lvl="0" eaLnBrk="1" hangingPunct="1">
              <a:lnSpc>
                <a:spcPct val="80000"/>
              </a:lnSpc>
            </a:pPr>
            <a:endParaRPr lang="zh-CN" altLang="en-US" sz="800" dirty="0"/>
          </a:p>
          <a:p>
            <a:pPr lvl="0" eaLnBrk="1" hangingPunct="1">
              <a:lnSpc>
                <a:spcPct val="80000"/>
              </a:lnSpc>
            </a:pPr>
            <a:endParaRPr lang="zh-CN" altLang="en-US" sz="800" dirty="0"/>
          </a:p>
          <a:p>
            <a:pPr lvl="0" eaLnBrk="1" hangingPunct="1">
              <a:lnSpc>
                <a:spcPct val="80000"/>
              </a:lnSpc>
            </a:pPr>
            <a:r>
              <a:rPr lang="zh-CN" altLang="en-US" sz="800" dirty="0"/>
              <a:t>超线程（</a:t>
            </a:r>
            <a:r>
              <a:rPr lang="en-US" altLang="zh-CN" sz="800" dirty="0"/>
              <a:t>HT</a:t>
            </a:r>
            <a:r>
              <a:rPr lang="zh-CN" altLang="en-US" sz="800" dirty="0"/>
              <a:t>）技术支持全新级别的高性能台式机，同时快速运行多个计算应用，或为采用多线程的单独软件程序提供更多性能。超线程（</a:t>
            </a:r>
            <a:r>
              <a:rPr lang="en-US" altLang="zh-CN" sz="800" dirty="0"/>
              <a:t>HT</a:t>
            </a:r>
            <a:r>
              <a:rPr lang="zh-CN" altLang="en-US" sz="800" dirty="0"/>
              <a:t>）技术可将电脑性能提升达 </a:t>
            </a:r>
            <a:r>
              <a:rPr lang="en-US" altLang="zh-CN" sz="800" dirty="0"/>
              <a:t>25</a:t>
            </a:r>
            <a:r>
              <a:rPr lang="zh-CN" altLang="en-US" sz="800" dirty="0"/>
              <a:t>％。除了为台式机用户引入超线程（</a:t>
            </a:r>
            <a:r>
              <a:rPr lang="en-US" altLang="zh-CN" sz="800" dirty="0"/>
              <a:t>HT</a:t>
            </a:r>
            <a:r>
              <a:rPr lang="zh-CN" altLang="en-US" sz="800" dirty="0"/>
              <a:t>）技术外，英特尔在推出英特尔</a:t>
            </a:r>
            <a:r>
              <a:rPr lang="en-US" altLang="zh-CN" sz="800" dirty="0"/>
              <a:t>® </a:t>
            </a:r>
            <a:r>
              <a:rPr lang="zh-CN" altLang="en-US" sz="800" dirty="0"/>
              <a:t>奔腾</a:t>
            </a:r>
            <a:r>
              <a:rPr lang="en-US" altLang="zh-CN" sz="800" dirty="0"/>
              <a:t>® 4 </a:t>
            </a:r>
            <a:r>
              <a:rPr lang="zh-CN" altLang="en-US" sz="800" dirty="0"/>
              <a:t>处理器 </a:t>
            </a:r>
            <a:r>
              <a:rPr lang="en-US" altLang="zh-CN" sz="800" dirty="0"/>
              <a:t>3.06 GHZ</a:t>
            </a:r>
            <a:r>
              <a:rPr lang="zh-CN" altLang="en-US" sz="800" dirty="0"/>
              <a:t>时达到了一个电脑里程碑。这是第一款商用微处理器，运行速率为每秒 </a:t>
            </a:r>
            <a:r>
              <a:rPr lang="en-US" altLang="zh-CN" sz="800" dirty="0"/>
              <a:t>30 </a:t>
            </a:r>
            <a:r>
              <a:rPr lang="zh-CN" altLang="en-US" sz="800" dirty="0"/>
              <a:t>亿周期，</a:t>
            </a:r>
            <a:r>
              <a:rPr lang="en-US" altLang="zh-CN" sz="800" dirty="0"/>
              <a:t>0.13 </a:t>
            </a:r>
            <a:r>
              <a:rPr lang="zh-CN" altLang="en-US" sz="800" dirty="0"/>
              <a:t>微米工艺。</a:t>
            </a:r>
          </a:p>
          <a:p>
            <a:pPr lvl="0" eaLnBrk="1" hangingPunct="1">
              <a:lnSpc>
                <a:spcPct val="80000"/>
              </a:lnSpc>
            </a:pPr>
            <a:endParaRPr lang="zh-CN" altLang="en-US" sz="800" dirty="0"/>
          </a:p>
          <a:p>
            <a:pPr lvl="0" eaLnBrk="1" hangingPunct="1">
              <a:lnSpc>
                <a:spcPct val="80000"/>
              </a:lnSpc>
            </a:pPr>
            <a:endParaRPr lang="zh-CN" altLang="en-US" sz="800"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121</a:t>
            </a:fld>
            <a:endParaRPr lang="zh-CN" altLang="en-US" sz="1200" dirty="0"/>
          </a:p>
        </p:txBody>
      </p:sp>
      <p:sp>
        <p:nvSpPr>
          <p:cNvPr id="197635" name="Rectangle 2"/>
          <p:cNvSpPr>
            <a:spLocks noGrp="1" noRot="1" noChangeAspect="1" noTextEdit="1"/>
          </p:cNvSpPr>
          <p:nvPr>
            <p:ph type="sldImg"/>
          </p:nvPr>
        </p:nvSpPr>
        <p:spPr/>
      </p:sp>
      <p:sp>
        <p:nvSpPr>
          <p:cNvPr id="197636" name="Rectangle 3"/>
          <p:cNvSpPr>
            <a:spLocks noGrp="1"/>
          </p:cNvSpPr>
          <p:nvPr>
            <p:ph type="body" idx="1"/>
          </p:nvPr>
        </p:nvSpPr>
        <p:spPr/>
        <p:txBody>
          <a:bodyPr wrap="square" lIns="91440" tIns="45720" rIns="91440" bIns="45720" anchor="t" anchorCtr="0"/>
          <a:lstStyle/>
          <a:p>
            <a:pPr lvl="0" eaLnBrk="1" hangingPunct="1"/>
            <a:r>
              <a:rPr lang="zh-CN" altLang="en-US" dirty="0"/>
              <a:t>酷睿</a:t>
            </a:r>
            <a:endParaRPr lang="en-US" altLang="zh-CN" dirty="0"/>
          </a:p>
          <a:p>
            <a:pPr lvl="0" eaLnBrk="1" hangingPunct="1"/>
            <a:r>
              <a:rPr lang="en-US" altLang="zh-CN" dirty="0"/>
              <a:t>POWER5</a:t>
            </a:r>
            <a:r>
              <a:rPr lang="zh-CN" altLang="en-US" dirty="0"/>
              <a:t>：第二代双核心处理器</a:t>
            </a:r>
          </a:p>
          <a:p>
            <a:pPr lvl="0" eaLnBrk="1" hangingPunct="1"/>
            <a:r>
              <a:rPr lang="en-US" altLang="zh-CN" dirty="0"/>
              <a:t>POWER5</a:t>
            </a:r>
            <a:r>
              <a:rPr lang="zh-CN" altLang="en-US" dirty="0"/>
              <a:t>：多个</a:t>
            </a:r>
            <a:r>
              <a:rPr lang="en-US" altLang="zh-CN" dirty="0"/>
              <a:t>POWER4</a:t>
            </a:r>
            <a:r>
              <a:rPr lang="zh-CN" altLang="en-US" dirty="0"/>
              <a:t>置于</a:t>
            </a:r>
            <a:r>
              <a:rPr lang="en-US" altLang="zh-CN" dirty="0"/>
              <a:t>MCM</a:t>
            </a:r>
            <a:r>
              <a:rPr lang="zh-CN" altLang="en-US" dirty="0"/>
              <a:t>中，具备双核心处理器、二级缓存和一个大的外部三级缓存。</a:t>
            </a:r>
            <a:r>
              <a:rPr lang="en-US" altLang="zh-CN" dirty="0"/>
              <a:t>IBM</a:t>
            </a:r>
            <a:r>
              <a:rPr lang="zh-CN" altLang="en-US" dirty="0"/>
              <a:t>的</a:t>
            </a:r>
            <a:r>
              <a:rPr lang="en-US" altLang="zh-CN" dirty="0"/>
              <a:t>POWER4</a:t>
            </a:r>
            <a:r>
              <a:rPr lang="zh-CN" altLang="en-US" dirty="0"/>
              <a:t>服务器配置</a:t>
            </a:r>
            <a:r>
              <a:rPr lang="en-US" altLang="zh-CN" dirty="0"/>
              <a:t>16</a:t>
            </a:r>
            <a:r>
              <a:rPr lang="zh-CN" altLang="en-US" dirty="0"/>
              <a:t>个</a:t>
            </a:r>
            <a:r>
              <a:rPr lang="en-US" altLang="zh-CN" dirty="0"/>
              <a:t>POWER4</a:t>
            </a:r>
            <a:r>
              <a:rPr lang="zh-CN" altLang="en-US" dirty="0"/>
              <a:t>处理器（</a:t>
            </a:r>
            <a:r>
              <a:rPr lang="en-US" altLang="zh-CN" dirty="0"/>
              <a:t>32</a:t>
            </a:r>
            <a:r>
              <a:rPr lang="zh-CN" altLang="en-US" dirty="0"/>
              <a:t>个核心）。</a:t>
            </a:r>
            <a:r>
              <a:rPr lang="en-US" altLang="zh-CN" dirty="0"/>
              <a:t>130nm SOI</a:t>
            </a:r>
            <a:r>
              <a:rPr lang="zh-CN" altLang="en-US" dirty="0"/>
              <a:t>工艺，尽管基本的管线与</a:t>
            </a:r>
            <a:r>
              <a:rPr lang="en-US" altLang="zh-CN" dirty="0"/>
              <a:t>POWER4</a:t>
            </a:r>
            <a:r>
              <a:rPr lang="zh-CN" altLang="en-US" dirty="0"/>
              <a:t>相同，资源总量已经得到提升，对</a:t>
            </a:r>
            <a:r>
              <a:rPr lang="en-US" altLang="zh-CN" dirty="0"/>
              <a:t>2</a:t>
            </a:r>
            <a:r>
              <a:rPr lang="zh-CN" altLang="en-US" dirty="0"/>
              <a:t>线程</a:t>
            </a:r>
            <a:r>
              <a:rPr lang="en-US" altLang="zh-CN" dirty="0"/>
              <a:t>SMT</a:t>
            </a:r>
            <a:r>
              <a:rPr lang="zh-CN" altLang="en-US" dirty="0"/>
              <a:t>核心性能进一步优化，令核心尺寸增大了</a:t>
            </a:r>
            <a:r>
              <a:rPr lang="en-US" altLang="zh-CN" dirty="0"/>
              <a:t>24</a:t>
            </a:r>
            <a:r>
              <a:rPr lang="zh-CN" altLang="en-US" dirty="0"/>
              <a:t>％。增加的资源包括重命名注册器，指令获取缓冲器，以及整个缓存的设计。同时</a:t>
            </a:r>
            <a:r>
              <a:rPr lang="en-US" altLang="zh-CN" dirty="0"/>
              <a:t>SMT</a:t>
            </a:r>
            <a:r>
              <a:rPr lang="zh-CN" altLang="en-US" dirty="0"/>
              <a:t>线程可以被赋予不同的优先权，因而更加优化了资源分配，例如可以降低锁或</a:t>
            </a:r>
            <a:r>
              <a:rPr lang="en-US" altLang="zh-CN" dirty="0"/>
              <a:t>I/O</a:t>
            </a:r>
            <a:r>
              <a:rPr lang="zh-CN" altLang="en-US" dirty="0"/>
              <a:t>上线程等待的优先权。在服务器任务中，</a:t>
            </a:r>
            <a:r>
              <a:rPr lang="en-US" altLang="zh-CN" dirty="0"/>
              <a:t>SMT</a:t>
            </a:r>
            <a:r>
              <a:rPr lang="zh-CN" altLang="en-US" dirty="0"/>
              <a:t>将令总体性能提升约</a:t>
            </a:r>
            <a:r>
              <a:rPr lang="en-US" altLang="zh-CN" dirty="0"/>
              <a:t>40</a:t>
            </a:r>
            <a:r>
              <a:rPr lang="zh-CN" altLang="en-US" dirty="0"/>
              <a:t>％。</a:t>
            </a:r>
          </a:p>
          <a:p>
            <a:pPr lvl="0" eaLnBrk="1" hangingPunct="1"/>
            <a:r>
              <a:rPr lang="zh-CN" altLang="en-US" dirty="0"/>
              <a:t>英特尔</a:t>
            </a:r>
            <a:r>
              <a:rPr lang="en-US" altLang="zh-CN" dirty="0"/>
              <a:t>® </a:t>
            </a:r>
            <a:r>
              <a:rPr lang="zh-CN" altLang="en-US" dirty="0"/>
              <a:t>酷睿™ </a:t>
            </a:r>
            <a:r>
              <a:rPr lang="en-US" altLang="zh-CN" dirty="0"/>
              <a:t>2 </a:t>
            </a:r>
            <a:r>
              <a:rPr lang="zh-CN" altLang="en-US" dirty="0"/>
              <a:t>双核处理器包含 </a:t>
            </a:r>
            <a:r>
              <a:rPr lang="en-US" altLang="zh-CN" dirty="0"/>
              <a:t>2.91 </a:t>
            </a:r>
            <a:r>
              <a:rPr lang="zh-CN" altLang="en-US" dirty="0"/>
              <a:t>亿个晶体管。</a:t>
            </a:r>
            <a:r>
              <a:rPr lang="en-US" altLang="zh-CN" dirty="0"/>
              <a:t>,</a:t>
            </a:r>
            <a:r>
              <a:rPr lang="zh-CN" altLang="en-US" dirty="0"/>
              <a:t>可实现高达 </a:t>
            </a:r>
            <a:r>
              <a:rPr lang="en-US" altLang="zh-CN" dirty="0"/>
              <a:t>40% </a:t>
            </a:r>
            <a:r>
              <a:rPr lang="zh-CN" altLang="en-US" dirty="0"/>
              <a:t>的性能提升，其能效比最出色的英特尔</a:t>
            </a:r>
            <a:r>
              <a:rPr lang="en-US" altLang="zh-CN" dirty="0"/>
              <a:t>® </a:t>
            </a:r>
            <a:r>
              <a:rPr lang="zh-CN" altLang="en-US" dirty="0"/>
              <a:t>奔腾</a:t>
            </a:r>
            <a:r>
              <a:rPr lang="en-US" altLang="zh-CN" dirty="0"/>
              <a:t>® </a:t>
            </a:r>
            <a:r>
              <a:rPr lang="zh-CN" altLang="en-US" dirty="0"/>
              <a:t>处理器高出 </a:t>
            </a:r>
            <a:r>
              <a:rPr lang="en-US" altLang="zh-CN" dirty="0"/>
              <a:t>40%</a:t>
            </a:r>
            <a:r>
              <a:rPr lang="zh-CN" altLang="en-US" dirty="0"/>
              <a:t>。</a:t>
            </a:r>
            <a:br>
              <a:rPr lang="zh-CN" altLang="en-US" dirty="0"/>
            </a:br>
            <a:endParaRPr lang="zh-CN" altLang="en-US" dirty="0"/>
          </a:p>
          <a:p>
            <a:pPr lvl="0" eaLnBrk="1" hangingPunct="1"/>
            <a:r>
              <a:rPr lang="zh-CN" altLang="en-US" dirty="0"/>
              <a:t>　</a:t>
            </a:r>
            <a:r>
              <a:rPr lang="en-US" altLang="zh-CN" dirty="0">
                <a:hlinkClick r:id="rId3"/>
              </a:rPr>
              <a:t>SONY</a:t>
            </a:r>
            <a:r>
              <a:rPr lang="zh-CN" altLang="en-US" dirty="0"/>
              <a:t>、</a:t>
            </a:r>
            <a:r>
              <a:rPr lang="en-US" altLang="zh-CN" dirty="0"/>
              <a:t>IBM</a:t>
            </a:r>
            <a:r>
              <a:rPr lang="zh-CN" altLang="en-US" dirty="0"/>
              <a:t>和</a:t>
            </a:r>
            <a:r>
              <a:rPr lang="zh-CN" altLang="en-US" dirty="0">
                <a:hlinkClick r:id="rId4"/>
              </a:rPr>
              <a:t>东芝</a:t>
            </a:r>
            <a:r>
              <a:rPr lang="zh-CN" altLang="en-US" dirty="0"/>
              <a:t>联合开发</a:t>
            </a:r>
            <a:r>
              <a:rPr lang="en-US" altLang="zh-CN" dirty="0"/>
              <a:t>Cell</a:t>
            </a:r>
            <a:r>
              <a:rPr lang="zh-CN" altLang="en-US" dirty="0"/>
              <a:t>处理器：</a:t>
            </a:r>
            <a:r>
              <a:rPr lang="en-US" altLang="zh-CN" dirty="0"/>
              <a:t>Cell</a:t>
            </a:r>
            <a:r>
              <a:rPr lang="zh-CN" altLang="en-US" dirty="0"/>
              <a:t>处理器拥有</a:t>
            </a:r>
            <a:r>
              <a:rPr lang="en-US" altLang="zh-CN" dirty="0"/>
              <a:t>9</a:t>
            </a:r>
            <a:r>
              <a:rPr lang="zh-CN" altLang="en-US" dirty="0"/>
              <a:t>个处理器核心同步运作，采用</a:t>
            </a:r>
            <a:r>
              <a:rPr lang="en-US" altLang="zh-CN" dirty="0"/>
              <a:t>1</a:t>
            </a:r>
            <a:r>
              <a:rPr lang="zh-CN" altLang="en-US" dirty="0"/>
              <a:t>个主处理器搭配</a:t>
            </a:r>
            <a:r>
              <a:rPr lang="en-US" altLang="zh-CN" dirty="0"/>
              <a:t>8</a:t>
            </a:r>
            <a:r>
              <a:rPr lang="zh-CN" altLang="en-US" dirty="0"/>
              <a:t>个协处理器的运作方式，运作时脉可达</a:t>
            </a:r>
            <a:r>
              <a:rPr lang="en-US" altLang="zh-CN" dirty="0"/>
              <a:t>4GHz</a:t>
            </a:r>
            <a:r>
              <a:rPr lang="zh-CN" altLang="en-US" dirty="0"/>
              <a:t>以上，</a:t>
            </a:r>
            <a:r>
              <a:rPr lang="en-US" altLang="zh-CN" dirty="0"/>
              <a:t>4GHz</a:t>
            </a:r>
            <a:r>
              <a:rPr lang="zh-CN" altLang="en-US" dirty="0"/>
              <a:t>时</a:t>
            </a:r>
            <a:r>
              <a:rPr lang="en-US" altLang="zh-CN" dirty="0"/>
              <a:t>SPE</a:t>
            </a:r>
            <a:r>
              <a:rPr lang="zh-CN" altLang="en-US" dirty="0"/>
              <a:t>的单精度浮点运算效能总计为</a:t>
            </a:r>
            <a:r>
              <a:rPr lang="en-US" altLang="zh-CN" dirty="0"/>
              <a:t>256GFLOPS</a:t>
            </a:r>
            <a:r>
              <a:rPr lang="zh-CN" altLang="en-US" dirty="0"/>
              <a:t>。</a:t>
            </a:r>
            <a:r>
              <a:rPr lang="en-US" altLang="zh-CN" dirty="0"/>
              <a:t>CELL</a:t>
            </a:r>
            <a:r>
              <a:rPr lang="zh-CN" altLang="en-US" dirty="0"/>
              <a:t>的主处理器可以同时处理两个线程，其余</a:t>
            </a:r>
            <a:r>
              <a:rPr lang="en-US" altLang="zh-CN" dirty="0"/>
              <a:t>8</a:t>
            </a:r>
            <a:r>
              <a:rPr lang="zh-CN" altLang="en-US" dirty="0"/>
              <a:t>个协处理器可各处理一个线程，这样，</a:t>
            </a:r>
            <a:r>
              <a:rPr lang="en-US" altLang="zh-CN" dirty="0"/>
              <a:t>CELL</a:t>
            </a:r>
            <a:r>
              <a:rPr lang="zh-CN" altLang="en-US" dirty="0"/>
              <a:t>处理器同时就可以处理</a:t>
            </a:r>
            <a:r>
              <a:rPr lang="en-US" altLang="zh-CN" dirty="0"/>
              <a:t>10</a:t>
            </a:r>
            <a:r>
              <a:rPr lang="zh-CN" altLang="en-US" dirty="0"/>
              <a:t>个线程。</a:t>
            </a:r>
          </a:p>
          <a:p>
            <a:pPr lvl="0" eaLnBrk="1" hangingPunct="1"/>
            <a:endParaRPr lang="zh-CN" altLang="en-US" dirty="0"/>
          </a:p>
          <a:p>
            <a:pPr lvl="0" eaLnBrk="1" hangingPunct="1"/>
            <a:r>
              <a:rPr lang="zh-CN" altLang="en-US" dirty="0"/>
              <a:t>酷睿以来</a:t>
            </a:r>
            <a:r>
              <a:rPr lang="en-US" altLang="zh-CN" dirty="0"/>
              <a:t>Intel</a:t>
            </a:r>
            <a:r>
              <a:rPr lang="zh-CN" altLang="en-US" dirty="0"/>
              <a:t>发布了</a:t>
            </a:r>
            <a:r>
              <a:rPr lang="en-US" altLang="zh-CN" dirty="0"/>
              <a:t>5</a:t>
            </a:r>
            <a:r>
              <a:rPr lang="zh-CN" altLang="en-US" dirty="0"/>
              <a:t>版至尊版处理器，分别是</a:t>
            </a:r>
            <a:r>
              <a:rPr lang="en-US" altLang="zh-CN" dirty="0"/>
              <a:t>X6800</a:t>
            </a:r>
            <a:r>
              <a:rPr lang="zh-CN" altLang="en-US" dirty="0"/>
              <a:t>、</a:t>
            </a:r>
            <a:r>
              <a:rPr lang="en-US" altLang="zh-CN" dirty="0"/>
              <a:t>QX6700</a:t>
            </a:r>
            <a:r>
              <a:rPr lang="zh-CN" altLang="en-US" dirty="0"/>
              <a:t>、</a:t>
            </a:r>
            <a:r>
              <a:rPr lang="en-US" altLang="zh-CN" dirty="0"/>
              <a:t>QX6800</a:t>
            </a:r>
            <a:r>
              <a:rPr lang="zh-CN" altLang="en-US" dirty="0"/>
              <a:t>、</a:t>
            </a:r>
            <a:r>
              <a:rPr lang="en-US" altLang="zh-CN" dirty="0"/>
              <a:t>QX6850</a:t>
            </a:r>
            <a:r>
              <a:rPr lang="zh-CN" altLang="en-US" dirty="0"/>
              <a:t>和</a:t>
            </a:r>
            <a:r>
              <a:rPr lang="en-US" altLang="zh-CN" dirty="0"/>
              <a:t>QX9650</a:t>
            </a:r>
            <a:r>
              <a:rPr lang="zh-CN" altLang="en-US" dirty="0"/>
              <a:t>。</a:t>
            </a:r>
            <a:r>
              <a:rPr lang="en-US" altLang="zh-CN" dirty="0"/>
              <a:t>9650 </a:t>
            </a:r>
            <a:r>
              <a:rPr lang="zh-CN" altLang="en-US" dirty="0"/>
              <a:t>是</a:t>
            </a:r>
            <a:r>
              <a:rPr lang="en-US" altLang="zh-CN" dirty="0"/>
              <a:t>4</a:t>
            </a:r>
            <a:r>
              <a:rPr lang="zh-CN" altLang="en-US" dirty="0"/>
              <a:t>核 </a:t>
            </a:r>
            <a:r>
              <a:rPr lang="en-US" altLang="zh-CN" dirty="0"/>
              <a:t>45ns</a:t>
            </a:r>
            <a:r>
              <a:rPr lang="zh-CN" altLang="en-US" dirty="0"/>
              <a:t>，他的推出时间赶在</a:t>
            </a:r>
            <a:r>
              <a:rPr lang="en-US" altLang="zh-CN" dirty="0"/>
              <a:t>amd</a:t>
            </a:r>
            <a:r>
              <a:rPr lang="zh-CN" altLang="en-US" dirty="0"/>
              <a:t>的</a:t>
            </a:r>
            <a:r>
              <a:rPr lang="en-US" altLang="zh-CN" dirty="0"/>
              <a:t>spider</a:t>
            </a:r>
            <a:r>
              <a:rPr lang="zh-CN" altLang="en-US" dirty="0"/>
              <a:t>平台之前。</a:t>
            </a:r>
          </a:p>
          <a:p>
            <a:pPr lvl="0" eaLnBrk="1" hangingPunct="1"/>
            <a:r>
              <a:rPr lang="zh-CN" altLang="en-US" dirty="0"/>
              <a:t>酷睿</a:t>
            </a:r>
            <a:r>
              <a:rPr lang="en-US" altLang="zh-CN" dirty="0"/>
              <a:t>2</a:t>
            </a:r>
            <a:r>
              <a:rPr lang="zh-CN" altLang="en-US" dirty="0"/>
              <a:t>扭转了市场份额下滑的局面</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122</a:t>
            </a:fld>
            <a:endParaRPr lang="en-US">
              <a:solidFill>
                <a:prstClr val="black"/>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123</a:t>
            </a:fld>
            <a:endParaRPr lang="en-US">
              <a:solidFill>
                <a:prstClr val="black"/>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124</a:t>
            </a:fld>
            <a:endParaRPr lang="en-US">
              <a:solidFill>
                <a:prstClr val="black"/>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125</a:t>
            </a:fld>
            <a:endParaRPr lang="en-US">
              <a:solidFill>
                <a:prstClr val="black"/>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126</a:t>
            </a:fld>
            <a:endParaRPr lang="en-US">
              <a:solidFill>
                <a:prstClr val="black"/>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127</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13</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14</a:t>
            </a:fld>
            <a:endParaRPr lang="zh-CN" altLang="en-US" sz="1200" dirty="0"/>
          </a:p>
        </p:txBody>
      </p:sp>
      <p:sp>
        <p:nvSpPr>
          <p:cNvPr id="25603" name="Rectangle 2"/>
          <p:cNvSpPr>
            <a:spLocks noGrp="1" noRot="1" noChangeAspect="1" noTextEdit="1"/>
          </p:cNvSpPr>
          <p:nvPr>
            <p:ph type="sldImg"/>
          </p:nvPr>
        </p:nvSpPr>
        <p:spPr/>
      </p:sp>
      <p:sp>
        <p:nvSpPr>
          <p:cNvPr id="25604" name="Rectangle 3"/>
          <p:cNvSpPr>
            <a:spLocks noGrp="1"/>
          </p:cNvSpPr>
          <p:nvPr>
            <p:ph type="body" idx="1"/>
          </p:nvPr>
        </p:nvSpPr>
        <p:spPr/>
        <p:txBody>
          <a:bodyPr wrap="square" lIns="91440" tIns="45720" rIns="91440" bIns="45720" anchor="t" anchorCtr="0"/>
          <a:lstStyle/>
          <a:p>
            <a:pPr lvl="0" eaLnBrk="1" hangingPunct="1"/>
            <a:r>
              <a:rPr lang="zh-CN" altLang="en-US" dirty="0"/>
              <a:t>操作系统虚拟机（</a:t>
            </a:r>
            <a:r>
              <a:rPr lang="en-US" altLang="zh-CN" dirty="0"/>
              <a:t>1</a:t>
            </a:r>
            <a:r>
              <a:rPr lang="zh-CN" altLang="en-US" dirty="0"/>
              <a:t>）为什么存在</a:t>
            </a:r>
          </a:p>
          <a:p>
            <a:pPr lvl="0" eaLnBrk="1" hangingPunct="1"/>
            <a:r>
              <a:rPr lang="zh-CN" altLang="en-US" dirty="0"/>
              <a:t>（</a:t>
            </a:r>
            <a:r>
              <a:rPr lang="en-US" altLang="zh-CN" dirty="0"/>
              <a:t>2</a:t>
            </a:r>
            <a:r>
              <a:rPr lang="zh-CN" altLang="en-US" dirty="0"/>
              <a:t>）存在应放在哪个层次上</a:t>
            </a:r>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15</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16</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17</a:t>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18</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19</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20</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21</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22</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23</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24</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26</a:t>
            </a:fld>
            <a:endParaRPr lang="zh-CN" altLang="en-US" sz="1200" dirty="0"/>
          </a:p>
        </p:txBody>
      </p:sp>
      <p:sp>
        <p:nvSpPr>
          <p:cNvPr id="46083" name="Rectangle 2"/>
          <p:cNvSpPr>
            <a:spLocks noGrp="1" noRot="1" noChangeAspect="1" noTextEdit="1"/>
          </p:cNvSpPr>
          <p:nvPr>
            <p:ph type="sldImg"/>
          </p:nvPr>
        </p:nvSpPr>
        <p:spPr/>
      </p:sp>
      <p:sp>
        <p:nvSpPr>
          <p:cNvPr id="46084" name="Rectangle 3"/>
          <p:cNvSpPr>
            <a:spLocks noGrp="1"/>
          </p:cNvSpPr>
          <p:nvPr>
            <p:ph type="body" idx="1"/>
          </p:nvPr>
        </p:nvSpPr>
        <p:spPr/>
        <p:txBody>
          <a:bodyPr wrap="square" lIns="91440" tIns="45720" rIns="91440" bIns="45720" anchor="t" anchorCtr="0"/>
          <a:lstStyle/>
          <a:p>
            <a:pPr lvl="0" eaLnBrk="1" hangingPunct="1"/>
            <a:r>
              <a:rPr lang="zh-CN" altLang="en-US" dirty="0"/>
              <a:t>高级语言编写者不关心是否在多核上运行，可是机器级那层程序员，就要关心程序具体在哪个核上运行。</a:t>
            </a:r>
          </a:p>
          <a:p>
            <a:pPr lvl="0" eaLnBrk="1" hangingPunct="1"/>
            <a:r>
              <a:rPr lang="zh-CN" altLang="en-US" dirty="0"/>
              <a:t>这个事物或属性是透明的</a:t>
            </a:r>
          </a:p>
          <a:p>
            <a:pPr lvl="0" eaLnBrk="1" hangingPunct="1"/>
            <a:r>
              <a:rPr lang="zh-CN" altLang="en-US" dirty="0"/>
              <a:t>看不见，心不烦</a:t>
            </a:r>
          </a:p>
          <a:p>
            <a:pPr lvl="0" eaLnBrk="1" hangingPunct="1"/>
            <a:r>
              <a:rPr lang="zh-CN" altLang="en-US" dirty="0"/>
              <a:t>可操作性差，不知道它是否会对你产生影响</a:t>
            </a:r>
          </a:p>
          <a:p>
            <a:pPr lvl="0" eaLnBrk="1" hangingPunct="1"/>
            <a:r>
              <a:rPr lang="zh-CN" altLang="en-US" dirty="0"/>
              <a:t>当他不存在，</a:t>
            </a:r>
          </a:p>
          <a:p>
            <a:pPr lvl="0" eaLnBrk="1" hangingPunct="1"/>
            <a:r>
              <a:rPr lang="zh-CN" altLang="en-US" dirty="0"/>
              <a:t>缺点是事实上是存在的</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29</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solidFill>
                  <a:prstClr val="black"/>
                </a:solidFill>
              </a:rPr>
              <a:t>3</a:t>
            </a:fld>
            <a:endParaRPr lang="zh-CN" alt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30</a:t>
            </a:fld>
            <a:endParaRPr lang="zh-CN" altLang="en-US" sz="1200" dirty="0"/>
          </a:p>
        </p:txBody>
      </p:sp>
      <p:sp>
        <p:nvSpPr>
          <p:cNvPr id="52227" name="Rectangle 2"/>
          <p:cNvSpPr>
            <a:spLocks noGrp="1" noRot="1" noChangeAspect="1" noTextEdit="1"/>
          </p:cNvSpPr>
          <p:nvPr>
            <p:ph type="sldImg"/>
          </p:nvPr>
        </p:nvSpPr>
        <p:spPr/>
      </p:sp>
      <p:sp>
        <p:nvSpPr>
          <p:cNvPr id="52228" name="Rectangle 3"/>
          <p:cNvSpPr>
            <a:spLocks noGrp="1"/>
          </p:cNvSpPr>
          <p:nvPr>
            <p:ph type="body" idx="1"/>
          </p:nvPr>
        </p:nvSpPr>
        <p:spPr/>
        <p:txBody>
          <a:bodyPr wrap="square" lIns="91440" tIns="45720" rIns="91440" bIns="45720" anchor="t" anchorCtr="0"/>
          <a:lstStyle/>
          <a:p>
            <a:pPr lvl="0" eaLnBrk="1" hangingPunct="1"/>
            <a:r>
              <a:rPr lang="zh-CN" altLang="en-US" dirty="0"/>
              <a:t>硬盘接口的数据传输急剧升高、总线频率也成倍提高，加上并行的排线缆紧紧相连、外部电磁干扰和内部线缆间的串扰现象愈来愈严重，数据传输出错概率也随之成倍提高，而频频重传必然令传输速率难以加快。</a:t>
            </a:r>
          </a:p>
          <a:p>
            <a:pPr lvl="0" eaLnBrk="1" hangingPunct="1"/>
            <a:r>
              <a:rPr lang="zh-CN" altLang="en-US" dirty="0"/>
              <a:t>指令的分析与执行区可以采用串行或重叠、流水的并行技术。</a:t>
            </a:r>
          </a:p>
          <a:p>
            <a:pPr lvl="0" eaLnBrk="1" hangingPunct="1"/>
            <a:r>
              <a:rPr lang="en-US" altLang="zh-CN" dirty="0"/>
              <a:t>PATA</a:t>
            </a:r>
            <a:r>
              <a:rPr lang="zh-CN" altLang="en-US" dirty="0"/>
              <a:t>必须在数据线中一次传输</a:t>
            </a:r>
            <a:r>
              <a:rPr lang="en-US" altLang="zh-CN" dirty="0"/>
              <a:t>16</a:t>
            </a:r>
            <a:r>
              <a:rPr lang="zh-CN" altLang="en-US" dirty="0"/>
              <a:t>个信号，如果信号没有及时到达或是发生延迟，错误数据就会产生。因此比特流传输的速度必须减缓以纠正错误。而</a:t>
            </a:r>
            <a:r>
              <a:rPr lang="en-US" altLang="zh-CN" dirty="0"/>
              <a:t>SATA</a:t>
            </a:r>
            <a:r>
              <a:rPr lang="zh-CN" altLang="en-US" dirty="0"/>
              <a:t>一次只传输一个比特的数据，此时比特流的传递速度要快得多。这就好比是运球游戏，每次运一个球要比一次运</a:t>
            </a:r>
            <a:r>
              <a:rPr lang="en-US" altLang="zh-CN" dirty="0"/>
              <a:t>16</a:t>
            </a:r>
            <a:r>
              <a:rPr lang="zh-CN" altLang="en-US" dirty="0"/>
              <a:t>个球容易的多。 </a:t>
            </a:r>
          </a:p>
          <a:p>
            <a:pPr lvl="0" eaLnBrk="1" hangingPunct="1"/>
            <a:r>
              <a:rPr lang="en-US" altLang="zh-CN" dirty="0"/>
              <a:t>SATA</a:t>
            </a:r>
            <a:r>
              <a:rPr lang="zh-CN" altLang="en-US" dirty="0"/>
              <a:t>比</a:t>
            </a:r>
            <a:r>
              <a:rPr lang="en-US" altLang="zh-CN" dirty="0"/>
              <a:t>PATA</a:t>
            </a:r>
            <a:r>
              <a:rPr lang="zh-CN" altLang="en-US" dirty="0"/>
              <a:t>抗干扰能力更强，并行</a:t>
            </a:r>
            <a:r>
              <a:rPr lang="en-US" altLang="zh-CN" dirty="0"/>
              <a:t>ATA</a:t>
            </a:r>
            <a:r>
              <a:rPr lang="zh-CN" altLang="en-US" dirty="0"/>
              <a:t>在数据传输时，信号容易产生反射，偏移，而且信号之间还存在着干扰 </a:t>
            </a:r>
            <a:br>
              <a:rPr lang="zh-CN" altLang="en-US" dirty="0"/>
            </a:b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32</a:t>
            </a:fld>
            <a:endParaRPr lang="zh-CN" altLang="en-US" sz="1200" dirty="0"/>
          </a:p>
        </p:txBody>
      </p:sp>
      <p:sp>
        <p:nvSpPr>
          <p:cNvPr id="55299" name="Rectangle 2"/>
          <p:cNvSpPr>
            <a:spLocks noGrp="1" noRot="1" noChangeAspect="1" noTextEdit="1"/>
          </p:cNvSpPr>
          <p:nvPr>
            <p:ph type="sldImg"/>
          </p:nvPr>
        </p:nvSpPr>
        <p:spPr/>
      </p:sp>
      <p:sp>
        <p:nvSpPr>
          <p:cNvPr id="55300" name="Rectangle 3"/>
          <p:cNvSpPr>
            <a:spLocks noGrp="1"/>
          </p:cNvSpPr>
          <p:nvPr>
            <p:ph type="body" idx="1"/>
          </p:nvPr>
        </p:nvSpPr>
        <p:spPr/>
        <p:txBody>
          <a:bodyPr wrap="square" lIns="91440" tIns="45720" rIns="91440" bIns="45720" anchor="t" anchorCtr="0"/>
          <a:lstStyle/>
          <a:p>
            <a:pPr lvl="0" eaLnBrk="1" hangingPunct="1"/>
            <a:r>
              <a:rPr lang="zh-CN" altLang="en-US" dirty="0"/>
              <a:t>乘法指令，是用乘法器还是用加法</a:t>
            </a:r>
            <a:r>
              <a:rPr lang="en-US" altLang="zh-CN" dirty="0"/>
              <a:t>+</a:t>
            </a:r>
            <a:r>
              <a:rPr lang="zh-CN" altLang="en-US" dirty="0"/>
              <a:t>移位完成</a:t>
            </a:r>
          </a:p>
          <a:p>
            <a:pPr lvl="0" eaLnBrk="1" hangingPunct="1"/>
            <a:r>
              <a:rPr lang="zh-CN" altLang="en-US" i="1" u="sng" dirty="0"/>
              <a:t>制造工艺</a:t>
            </a:r>
            <a:r>
              <a:rPr lang="zh-CN" altLang="en-US" dirty="0"/>
              <a:t>技术是</a:t>
            </a:r>
            <a:r>
              <a:rPr lang="en-US" altLang="zh-CN" dirty="0"/>
              <a:t>32nm</a:t>
            </a:r>
            <a:r>
              <a:rPr lang="zh-CN" altLang="en-US" dirty="0"/>
              <a:t>还是 </a:t>
            </a:r>
            <a:r>
              <a:rPr lang="en-US" altLang="zh-CN" dirty="0"/>
              <a:t>65nm </a:t>
            </a:r>
            <a:r>
              <a:rPr lang="zh-CN" altLang="en-US" dirty="0"/>
              <a:t>不是我们考虑的问题</a:t>
            </a:r>
          </a:p>
          <a:p>
            <a:pPr lvl="0" eaLnBrk="1" hangingPunct="1"/>
            <a:r>
              <a:rPr lang="zh-CN" altLang="en-US" dirty="0"/>
              <a:t>用在航天领域，防辐射，增加可靠性 ，三模冗余的设计</a:t>
            </a:r>
          </a:p>
          <a:p>
            <a:pPr lvl="0" eaLnBrk="1" hangingPunct="1"/>
            <a:r>
              <a:rPr lang="zh-CN" altLang="en-US" dirty="0"/>
              <a:t>器件要求，抗辐射器件</a:t>
            </a:r>
          </a:p>
          <a:p>
            <a:pPr lvl="0" eaLnBrk="1" hangingPunct="1"/>
            <a:r>
              <a:rPr lang="zh-CN" altLang="en-US" dirty="0"/>
              <a:t>云一号气象卫星 单粒子辐射</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33</a:t>
            </a:fld>
            <a:endParaRPr lang="zh-CN" altLang="en-US" sz="1200" dirty="0"/>
          </a:p>
        </p:txBody>
      </p:sp>
      <p:sp>
        <p:nvSpPr>
          <p:cNvPr id="57347" name="Rectangle 2"/>
          <p:cNvSpPr>
            <a:spLocks noGrp="1" noRot="1" noChangeAspect="1" noTextEdit="1"/>
          </p:cNvSpPr>
          <p:nvPr>
            <p:ph type="sldImg"/>
          </p:nvPr>
        </p:nvSpPr>
        <p:spPr/>
      </p:sp>
      <p:sp>
        <p:nvSpPr>
          <p:cNvPr id="57348" name="Rectangle 3"/>
          <p:cNvSpPr>
            <a:spLocks noGrp="1"/>
          </p:cNvSpPr>
          <p:nvPr>
            <p:ph type="body" idx="1"/>
          </p:nvPr>
        </p:nvSpPr>
        <p:spPr/>
        <p:txBody>
          <a:bodyPr wrap="square" lIns="91440" tIns="45720" rIns="91440" bIns="45720" anchor="t" anchorCtr="0"/>
          <a:lstStyle/>
          <a:p>
            <a:pPr lvl="0" eaLnBrk="1" hangingPunct="1"/>
            <a:r>
              <a:rPr lang="zh-CN" altLang="en-US" dirty="0"/>
              <a:t>各部件的连接方式：存储系统的连接方式 </a:t>
            </a:r>
            <a:r>
              <a:rPr lang="en-US" altLang="zh-CN" dirty="0"/>
              <a:t>l1 </a:t>
            </a:r>
            <a:r>
              <a:rPr lang="zh-CN" altLang="en-US" dirty="0"/>
              <a:t>独立 </a:t>
            </a:r>
            <a:r>
              <a:rPr lang="en-US" altLang="zh-CN" dirty="0"/>
              <a:t>l2</a:t>
            </a:r>
            <a:r>
              <a:rPr lang="zh-CN" altLang="en-US" dirty="0"/>
              <a:t>共享，</a:t>
            </a:r>
          </a:p>
          <a:p>
            <a:pPr lvl="0" eaLnBrk="1" hangingPunct="1"/>
            <a:r>
              <a:rPr lang="zh-CN" altLang="en-US" dirty="0"/>
              <a:t>写回、写直达策略</a:t>
            </a:r>
          </a:p>
          <a:p>
            <a:pPr lvl="0" eaLnBrk="1" hangingPunct="1"/>
            <a:r>
              <a:rPr lang="zh-CN" altLang="en-US" dirty="0"/>
              <a:t>流水线、指令级并行技术、各部件都工作</a:t>
            </a:r>
          </a:p>
          <a:p>
            <a:pPr lvl="0" eaLnBrk="1" hangingPunct="1"/>
            <a:r>
              <a:rPr lang="zh-CN" altLang="en-US" dirty="0"/>
              <a:t>定点加法、浮点加法</a:t>
            </a:r>
          </a:p>
          <a:p>
            <a:pPr lvl="0" eaLnBrk="1" hangingPunct="1"/>
            <a:r>
              <a:rPr lang="zh-CN" altLang="en-US" dirty="0"/>
              <a:t>（</a:t>
            </a:r>
            <a:r>
              <a:rPr lang="en-US" altLang="zh-CN" dirty="0"/>
              <a:t>b</a:t>
            </a:r>
            <a:r>
              <a:rPr lang="zh-CN" altLang="en-US" dirty="0"/>
              <a:t>）浮点连接	   （</a:t>
            </a:r>
            <a:r>
              <a:rPr lang="en-US" altLang="zh-CN" dirty="0"/>
              <a:t>c</a:t>
            </a:r>
            <a:r>
              <a:rPr lang="zh-CN" altLang="en-US" dirty="0"/>
              <a:t>）定乘连接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34</a:t>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36</a:t>
            </a:fld>
            <a:endParaRPr lang="zh-CN" altLang="en-US" sz="1200" dirty="0"/>
          </a:p>
        </p:txBody>
      </p:sp>
      <p:sp>
        <p:nvSpPr>
          <p:cNvPr id="62467" name="Rectangle 2"/>
          <p:cNvSpPr>
            <a:spLocks noGrp="1" noRot="1" noChangeAspect="1" noTextEdit="1"/>
          </p:cNvSpPr>
          <p:nvPr>
            <p:ph type="sldImg"/>
          </p:nvPr>
        </p:nvSpPr>
        <p:spPr/>
      </p:sp>
      <p:sp>
        <p:nvSpPr>
          <p:cNvPr id="62468" name="Rectangle 3"/>
          <p:cNvSpPr>
            <a:spLocks noGrp="1"/>
          </p:cNvSpPr>
          <p:nvPr>
            <p:ph type="body" idx="1"/>
          </p:nvPr>
        </p:nvSpPr>
        <p:spPr/>
        <p:txBody>
          <a:bodyPr wrap="square" lIns="91440" tIns="45720" rIns="91440" bIns="45720" anchor="t" anchorCtr="0"/>
          <a:lstStyle/>
          <a:p>
            <a:pPr lvl="0" eaLnBrk="1" hangingPunct="1"/>
            <a:r>
              <a:rPr lang="zh-CN" altLang="en-US" dirty="0"/>
              <a:t>处理器 电子管 晶体管 中小规模集成电路 大规模集成电路</a:t>
            </a:r>
          </a:p>
          <a:p>
            <a:pPr lvl="0" eaLnBrk="1" hangingPunct="1"/>
            <a:r>
              <a:rPr lang="zh-CN" altLang="en-US" b="1" dirty="0"/>
              <a:t>是数字电路等课程主要研究的内容</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37</a:t>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38</a:t>
            </a:fld>
            <a:endParaRPr lang="zh-CN" altLang="en-US" sz="1200" dirty="0"/>
          </a:p>
        </p:txBody>
      </p:sp>
      <p:sp>
        <p:nvSpPr>
          <p:cNvPr id="66563" name="Rectangle 2"/>
          <p:cNvSpPr>
            <a:spLocks noGrp="1" noRot="1" noChangeAspect="1" noTextEdit="1"/>
          </p:cNvSpPr>
          <p:nvPr>
            <p:ph type="sldImg"/>
          </p:nvPr>
        </p:nvSpPr>
        <p:spPr/>
      </p:sp>
      <p:sp>
        <p:nvSpPr>
          <p:cNvPr id="66564" name="Rectangle 3"/>
          <p:cNvSpPr>
            <a:spLocks noGrp="1"/>
          </p:cNvSpPr>
          <p:nvPr>
            <p:ph type="body" idx="1"/>
          </p:nvPr>
        </p:nvSpPr>
        <p:spPr/>
        <p:txBody>
          <a:bodyPr wrap="square" lIns="91440" tIns="45720" rIns="91440" bIns="45720" anchor="t" anchorCtr="0"/>
          <a:lstStyle/>
          <a:p>
            <a:pPr lvl="0" eaLnBrk="1" hangingPunct="1"/>
            <a:r>
              <a:rPr lang="zh-CN" altLang="en-US" dirty="0"/>
              <a:t>指令的分析与执行区可以采用串行或重叠、流水的并行技术。</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a:t>
            </a:fld>
            <a:endParaRPr 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40</a:t>
            </a:fld>
            <a:endParaRPr lang="zh-CN" altLang="en-US" sz="1200" dirty="0"/>
          </a:p>
        </p:txBody>
      </p:sp>
      <p:sp>
        <p:nvSpPr>
          <p:cNvPr id="69635" name="Rectangle 2"/>
          <p:cNvSpPr>
            <a:spLocks noGrp="1" noRot="1" noChangeAspect="1" noTextEdit="1"/>
          </p:cNvSpPr>
          <p:nvPr>
            <p:ph type="sldImg"/>
          </p:nvPr>
        </p:nvSpPr>
        <p:spPr/>
      </p:sp>
      <p:sp>
        <p:nvSpPr>
          <p:cNvPr id="69636" name="Rectangle 3"/>
          <p:cNvSpPr>
            <a:spLocks noGrp="1"/>
          </p:cNvSpPr>
          <p:nvPr>
            <p:ph type="body" idx="1"/>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41</a:t>
            </a:fld>
            <a:endParaRPr lang="zh-CN" altLang="en-US" sz="1200" dirty="0"/>
          </a:p>
        </p:txBody>
      </p:sp>
      <p:sp>
        <p:nvSpPr>
          <p:cNvPr id="71683" name="Rectangle 2"/>
          <p:cNvSpPr>
            <a:spLocks noGrp="1" noRot="1" noChangeAspect="1" noTextEdit="1"/>
          </p:cNvSpPr>
          <p:nvPr>
            <p:ph type="sldImg"/>
          </p:nvPr>
        </p:nvSpPr>
        <p:spPr/>
      </p:sp>
      <p:sp>
        <p:nvSpPr>
          <p:cNvPr id="71684" name="Rectangle 3"/>
          <p:cNvSpPr>
            <a:spLocks noGrp="1"/>
          </p:cNvSpPr>
          <p:nvPr>
            <p:ph type="body" idx="1"/>
          </p:nvPr>
        </p:nvSpPr>
        <p:spPr/>
        <p:txBody>
          <a:bodyPr wrap="square" lIns="91440" tIns="45720" rIns="91440" bIns="45720" anchor="t" anchorCtr="0"/>
          <a:lstStyle/>
          <a:p>
            <a:pPr lvl="0" eaLnBrk="1" hangingPunct="1"/>
            <a:r>
              <a:rPr lang="zh-CN" altLang="en-US" dirty="0"/>
              <a:t>专用部件的设置： 高斯变换、或者求</a:t>
            </a:r>
            <a:r>
              <a:rPr lang="en-US" altLang="zh-CN" dirty="0"/>
              <a:t>cos</a:t>
            </a:r>
            <a:r>
              <a:rPr lang="zh-CN" altLang="en-US" dirty="0"/>
              <a:t>、</a:t>
            </a:r>
            <a:r>
              <a:rPr lang="en-US" altLang="zh-CN" dirty="0"/>
              <a:t>sin——</a:t>
            </a:r>
            <a:r>
              <a:rPr lang="zh-CN" altLang="en-US" dirty="0"/>
              <a:t>影响到指令集的确定</a:t>
            </a:r>
          </a:p>
          <a:p>
            <a:pPr lvl="0" eaLnBrk="1" hangingPunct="1"/>
            <a:r>
              <a:rPr lang="en-US" altLang="zh-CN" dirty="0"/>
              <a:t>FPGA</a:t>
            </a:r>
            <a:r>
              <a:rPr lang="zh-CN" altLang="en-US" dirty="0"/>
              <a:t>可以可重构，才有可重构粒度</a:t>
            </a:r>
          </a:p>
          <a:p>
            <a:pPr lvl="0" eaLnBrk="1" hangingPunct="1"/>
            <a:endParaRPr lang="zh-CN" altLang="en-US" dirty="0"/>
          </a:p>
          <a:p>
            <a:pPr lvl="0" eaLnBrk="1" hangingPunct="1"/>
            <a:r>
              <a:rPr lang="zh-CN" altLang="en-US" dirty="0"/>
              <a:t>微程序控制把软件概念和技术引入到软、硬交界面下，实现了计算机组成的软化。</a:t>
            </a:r>
          </a:p>
          <a:p>
            <a:pPr lvl="0" eaLnBrk="1" hangingPunct="1"/>
            <a:r>
              <a:rPr lang="zh-CN" altLang="en-US" dirty="0"/>
              <a:t>将软件工程的理论和技术应用到微程序的设计中，由此发展了固件工程。固件工程目的是为了提高微程序的生产率</a:t>
            </a:r>
          </a:p>
          <a:p>
            <a:pPr lvl="0" eaLnBrk="1" hangingPunct="1"/>
            <a:r>
              <a:rPr lang="zh-CN" altLang="en-US" dirty="0"/>
              <a:t>只要改变控制存储器中的内容，就可以改变机器的指令系统，给机器的指令系统带来灵活性。</a:t>
            </a:r>
          </a:p>
          <a:p>
            <a:pPr lvl="1" eaLnBrk="1" hangingPunct="1"/>
            <a:r>
              <a:rPr lang="zh-CN" altLang="en-US" dirty="0"/>
              <a:t>以微程序控制为例说明</a:t>
            </a:r>
          </a:p>
          <a:p>
            <a:pPr lvl="1" eaLnBrk="1" hangingPunct="1"/>
            <a:r>
              <a:rPr lang="zh-CN" altLang="en-US" dirty="0"/>
              <a:t>首先</a:t>
            </a:r>
          </a:p>
          <a:p>
            <a:pPr lvl="1" eaLnBrk="1" hangingPunct="1"/>
            <a:endParaRPr lang="zh-CN" altLang="en-US" dirty="0"/>
          </a:p>
          <a:p>
            <a:pPr lvl="1" eaLnBrk="1" hangingPunct="1"/>
            <a:r>
              <a:rPr lang="zh-CN" altLang="en-US" dirty="0"/>
              <a:t>其次</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42</a:t>
            </a:fld>
            <a:endParaRPr 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43</a:t>
            </a:fld>
            <a:endParaRPr 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44</a:t>
            </a:fld>
            <a:endParaRPr 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45</a:t>
            </a:fld>
            <a:endParaRPr lang="zh-CN" altLang="en-US" sz="1200" dirty="0"/>
          </a:p>
        </p:txBody>
      </p:sp>
      <p:sp>
        <p:nvSpPr>
          <p:cNvPr id="78851" name="Rectangle 2"/>
          <p:cNvSpPr>
            <a:spLocks noGrp="1" noRot="1" noChangeAspect="1" noTextEdit="1"/>
          </p:cNvSpPr>
          <p:nvPr>
            <p:ph type="sldImg"/>
          </p:nvPr>
        </p:nvSpPr>
        <p:spPr/>
      </p:sp>
      <p:sp>
        <p:nvSpPr>
          <p:cNvPr id="78852" name="Rectangle 3"/>
          <p:cNvSpPr>
            <a:spLocks noGrp="1"/>
          </p:cNvSpPr>
          <p:nvPr>
            <p:ph type="body" idx="1"/>
          </p:nvPr>
        </p:nvSpPr>
        <p:spPr/>
        <p:txBody>
          <a:bodyPr wrap="square" lIns="91440" tIns="45720" rIns="91440" bIns="45720" anchor="t" anchorCtr="0"/>
          <a:lstStyle/>
          <a:p>
            <a:pPr lvl="0" eaLnBrk="1" hangingPunct="1"/>
            <a:r>
              <a:rPr lang="zh-CN" altLang="en-US" dirty="0"/>
              <a:t>凌乱，抓住主要矛盾</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46</a:t>
            </a:fld>
            <a:endParaRPr lang="zh-CN" altLang="en-US" sz="1200" dirty="0"/>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p:txBody>
          <a:bodyPr wrap="square" lIns="91440" tIns="45720" rIns="91440" bIns="45720" anchor="t" anchorCtr="0"/>
          <a:lstStyle/>
          <a:p>
            <a:pPr lvl="0" eaLnBrk="1" hangingPunct="1"/>
            <a:r>
              <a:rPr lang="zh-CN" altLang="en-US" dirty="0">
                <a:solidFill>
                  <a:srgbClr val="FF0000"/>
                </a:solidFill>
                <a:latin typeface="微软雅黑" panose="020B0503020204020204" pitchFamily="34" charset="-122"/>
              </a:rPr>
              <a:t>软硬件取舍的基本原则</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47</a:t>
            </a:fld>
            <a:endParaRPr lang="zh-CN" altLang="en-US" sz="1200" dirty="0"/>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p:txBody>
          <a:bodyPr wrap="square" lIns="91440" tIns="45720" rIns="91440" bIns="45720" anchor="t" anchorCtr="0"/>
          <a:lstStyle/>
          <a:p>
            <a:pPr lvl="0" eaLnBrk="1" hangingPunct="1"/>
            <a:r>
              <a:rPr lang="zh-CN" altLang="en-US" dirty="0">
                <a:solidFill>
                  <a:srgbClr val="FF0000"/>
                </a:solidFill>
                <a:latin typeface="微软雅黑" panose="020B0503020204020204" pitchFamily="34" charset="-122"/>
              </a:rPr>
              <a:t>软硬件取舍的基本原则</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48</a:t>
            </a:fld>
            <a:endParaRPr lang="zh-CN" altLang="en-US" sz="1200" dirty="0"/>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p:txBody>
          <a:bodyPr wrap="square" lIns="91440" tIns="45720" rIns="91440" bIns="45720" anchor="t" anchorCtr="0"/>
          <a:lstStyle/>
          <a:p>
            <a:pPr lvl="0" eaLnBrk="1" hangingPunct="1"/>
            <a:r>
              <a:rPr lang="zh-CN" altLang="en-US" dirty="0">
                <a:solidFill>
                  <a:srgbClr val="FF0000"/>
                </a:solidFill>
                <a:latin typeface="微软雅黑" panose="020B0503020204020204" pitchFamily="34" charset="-122"/>
              </a:rPr>
              <a:t>软硬件取舍的基本原则</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49</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a:t>
            </a:fld>
            <a:endParaRPr lang="en-US">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50</a:t>
            </a:fld>
            <a:endParaRPr lang="zh-CN" altLang="en-US" sz="1200" dirty="0"/>
          </a:p>
        </p:txBody>
      </p:sp>
      <p:sp>
        <p:nvSpPr>
          <p:cNvPr id="88067" name="Rectangle 2"/>
          <p:cNvSpPr>
            <a:spLocks noGrp="1" noRot="1" noChangeAspect="1" noTextEdit="1"/>
          </p:cNvSpPr>
          <p:nvPr>
            <p:ph type="sldImg"/>
          </p:nvPr>
        </p:nvSpPr>
        <p:spPr/>
      </p:sp>
      <p:sp>
        <p:nvSpPr>
          <p:cNvPr id="88068" name="Rectangle 3"/>
          <p:cNvSpPr>
            <a:spLocks noGrp="1"/>
          </p:cNvSpPr>
          <p:nvPr>
            <p:ph type="body" idx="1"/>
          </p:nvPr>
        </p:nvSpPr>
        <p:spPr/>
        <p:txBody>
          <a:bodyPr wrap="square" lIns="91440" tIns="45720" rIns="91440" bIns="45720" anchor="t" anchorCtr="0"/>
          <a:lstStyle/>
          <a:p>
            <a:pPr lvl="0" eaLnBrk="1" hangingPunct="1"/>
            <a:r>
              <a:rPr lang="zh-CN" altLang="en-US" dirty="0"/>
              <a:t>程序员的编程水平</a:t>
            </a:r>
          </a:p>
          <a:p>
            <a:pPr lvl="0" eaLnBrk="1" hangingPunct="1"/>
            <a:r>
              <a:rPr lang="zh-CN" altLang="en-US" dirty="0"/>
              <a:t>数据处理</a:t>
            </a:r>
            <a:r>
              <a:rPr lang="en-US" altLang="zh-CN" dirty="0"/>
              <a:t>〔</a:t>
            </a:r>
            <a:r>
              <a:rPr lang="zh-CN" altLang="en-US" dirty="0"/>
              <a:t>数据运算（速度）、数据传输（速度）</a:t>
            </a:r>
            <a:r>
              <a:rPr lang="en-US" altLang="zh-CN" dirty="0"/>
              <a:t>〕</a:t>
            </a:r>
            <a:r>
              <a:rPr lang="zh-CN" altLang="en-US" dirty="0"/>
              <a:t>、数据容量、数据质量的综合性能 </a:t>
            </a:r>
          </a:p>
          <a:p>
            <a:pPr lvl="0" eaLnBrk="1" hangingPunct="1"/>
            <a:r>
              <a:rPr lang="zh-CN" altLang="en-US" dirty="0"/>
              <a:t>处理器处理速度快、硬盘容量大、视频显示效果好（图像清晰）</a:t>
            </a:r>
          </a:p>
          <a:p>
            <a:pPr lvl="0" eaLnBrk="1" hangingPunct="1"/>
            <a:r>
              <a:rPr lang="zh-CN" altLang="en-US" dirty="0"/>
              <a:t>更好的资源利用率、低功耗</a:t>
            </a:r>
          </a:p>
          <a:p>
            <a:pPr lvl="0" eaLnBrk="1" hangingPunct="1"/>
            <a:r>
              <a:rPr lang="zh-CN" altLang="en-US" b="1" dirty="0"/>
              <a:t>但却预示着芯片业继“摩尔定律”之后，迎来了又一场变革。	</a:t>
            </a:r>
          </a:p>
          <a:p>
            <a:pPr lvl="0" eaLnBrk="1" hangingPunct="1"/>
            <a:r>
              <a:rPr lang="zh-CN" altLang="en-US" b="1" dirty="0"/>
              <a:t>传统的串行编程模式都要改变</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51</a:t>
            </a:fld>
            <a:endParaRPr lang="en-US">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52</a:t>
            </a:fld>
            <a:endParaRPr lang="en-US">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54</a:t>
            </a:fld>
            <a:endParaRPr lang="zh-CN" altLang="en-US" sz="1200" dirty="0"/>
          </a:p>
        </p:txBody>
      </p:sp>
      <p:sp>
        <p:nvSpPr>
          <p:cNvPr id="95235" name="Rectangle 2"/>
          <p:cNvSpPr>
            <a:spLocks noGrp="1" noRot="1" noChangeAspect="1" noTextEdit="1"/>
          </p:cNvSpPr>
          <p:nvPr>
            <p:ph type="sldImg"/>
          </p:nvPr>
        </p:nvSpPr>
        <p:spPr/>
      </p:sp>
      <p:sp>
        <p:nvSpPr>
          <p:cNvPr id="95236" name="Rectangle 3"/>
          <p:cNvSpPr>
            <a:spLocks noGrp="1"/>
          </p:cNvSpPr>
          <p:nvPr>
            <p:ph type="body" idx="1"/>
          </p:nvPr>
        </p:nvSpPr>
        <p:spPr/>
        <p:txBody>
          <a:bodyPr wrap="square" lIns="91440" tIns="45720" rIns="91440" bIns="45720" anchor="t" anchorCtr="0"/>
          <a:lstStyle/>
          <a:p>
            <a:pPr lvl="0" eaLnBrk="1" hangingPunct="1"/>
            <a:r>
              <a:rPr lang="en-US" altLang="zh-CN" dirty="0"/>
              <a:t>http://hi.baidu.com/xqs83/blog/item/383a40db2a9a4561d1164e04.html</a:t>
            </a:r>
          </a:p>
          <a:p>
            <a:pPr lvl="0" eaLnBrk="1" hangingPunct="1"/>
            <a:r>
              <a:rPr lang="zh-CN" altLang="en-US" dirty="0"/>
              <a:t>在硬件方面，采用硬布线控制逻辑，减少指令和寻址方式的种类，使用固定的指令格式，采用</a:t>
            </a:r>
            <a:r>
              <a:rPr lang="en-US" altLang="zh-CN" dirty="0"/>
              <a:t>LOAD/STORE</a:t>
            </a:r>
            <a:r>
              <a:rPr lang="zh-CN" altLang="en-US" dirty="0"/>
              <a:t>结构，指令执行过程中设置多级流水线等，软件方面十分强调优化编译技术的作用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56</a:t>
            </a:fld>
            <a:endParaRPr lang="zh-CN" altLang="en-US" sz="1200" dirty="0"/>
          </a:p>
        </p:txBody>
      </p:sp>
      <p:sp>
        <p:nvSpPr>
          <p:cNvPr id="98307" name="Rectangle 2"/>
          <p:cNvSpPr>
            <a:spLocks noGrp="1" noRot="1" noChangeAspect="1" noTextEdit="1"/>
          </p:cNvSpPr>
          <p:nvPr>
            <p:ph type="sldImg"/>
          </p:nvPr>
        </p:nvSpPr>
        <p:spPr/>
      </p:sp>
      <p:sp>
        <p:nvSpPr>
          <p:cNvPr id="98308" name="Rectangle 3"/>
          <p:cNvSpPr>
            <a:spLocks noGrp="1"/>
          </p:cNvSpPr>
          <p:nvPr>
            <p:ph type="body" idx="1"/>
          </p:nvPr>
        </p:nvSpPr>
        <p:spPr/>
        <p:txBody>
          <a:bodyPr wrap="square" lIns="91440" tIns="45720" rIns="91440" bIns="45720" anchor="t" anchorCtr="0"/>
          <a:lstStyle/>
          <a:p>
            <a:pPr lvl="0" eaLnBrk="1" hangingPunct="1"/>
            <a:r>
              <a:rPr lang="en-US" altLang="zh-CN" dirty="0"/>
              <a:t>Tflops </a:t>
            </a:r>
          </a:p>
          <a:p>
            <a:pPr lvl="0" eaLnBrk="1" hangingPunct="1"/>
            <a:r>
              <a:rPr lang="zh-CN" altLang="en-US" dirty="0"/>
              <a:t>一万亿次浮点指令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57</a:t>
            </a:fld>
            <a:endParaRPr lang="zh-CN" altLang="en-US" sz="1200" dirty="0"/>
          </a:p>
        </p:txBody>
      </p:sp>
      <p:sp>
        <p:nvSpPr>
          <p:cNvPr id="100355" name="Rectangle 2"/>
          <p:cNvSpPr>
            <a:spLocks noGrp="1" noRot="1" noChangeAspect="1" noTextEdit="1"/>
          </p:cNvSpPr>
          <p:nvPr>
            <p:ph type="sldImg"/>
          </p:nvPr>
        </p:nvSpPr>
        <p:spPr/>
      </p:sp>
      <p:sp>
        <p:nvSpPr>
          <p:cNvPr id="100356" name="Rectangle 3"/>
          <p:cNvSpPr>
            <a:spLocks noGrp="1"/>
          </p:cNvSpPr>
          <p:nvPr>
            <p:ph type="body" idx="1"/>
          </p:nvPr>
        </p:nvSpPr>
        <p:spPr/>
        <p:txBody>
          <a:bodyPr wrap="square" lIns="91440" tIns="45720" rIns="91440" bIns="45720" anchor="t" anchorCtr="0"/>
          <a:lstStyle/>
          <a:p>
            <a:pPr lvl="0" eaLnBrk="1" hangingPunct="1"/>
            <a:r>
              <a:rPr lang="zh-CN" altLang="en-US" dirty="0"/>
              <a:t>程序员的编程水平</a:t>
            </a:r>
          </a:p>
          <a:p>
            <a:pPr lvl="0" eaLnBrk="1" hangingPunct="1"/>
            <a:r>
              <a:rPr lang="zh-CN" altLang="en-US" dirty="0"/>
              <a:t>数据处理</a:t>
            </a:r>
            <a:r>
              <a:rPr lang="en-US" altLang="zh-CN" dirty="0"/>
              <a:t>〔</a:t>
            </a:r>
            <a:r>
              <a:rPr lang="zh-CN" altLang="en-US" dirty="0"/>
              <a:t>数据运算（速度）、数据传输（速度）</a:t>
            </a:r>
            <a:r>
              <a:rPr lang="en-US" altLang="zh-CN" dirty="0"/>
              <a:t>〕</a:t>
            </a:r>
            <a:r>
              <a:rPr lang="zh-CN" altLang="en-US" dirty="0"/>
              <a:t>、数据容量、数据质量的综合性能 </a:t>
            </a:r>
          </a:p>
          <a:p>
            <a:pPr lvl="0" eaLnBrk="1" hangingPunct="1"/>
            <a:r>
              <a:rPr lang="zh-CN" altLang="en-US" dirty="0"/>
              <a:t>处理器处理速度快、硬盘容量大、视频显示效果好（图像清晰）</a:t>
            </a:r>
          </a:p>
          <a:p>
            <a:pPr lvl="0" eaLnBrk="1" hangingPunct="1"/>
            <a:r>
              <a:rPr lang="zh-CN" altLang="en-US" dirty="0"/>
              <a:t>更好的资源利用率、低功耗</a:t>
            </a:r>
          </a:p>
          <a:p>
            <a:pPr lvl="0" eaLnBrk="1" hangingPunct="1"/>
            <a:r>
              <a:rPr lang="zh-CN" altLang="en-US" b="1" dirty="0"/>
              <a:t>但却预示着芯片业继“摩尔定律”之后，迎来了又一场变革。	</a:t>
            </a:r>
          </a:p>
          <a:p>
            <a:pPr lvl="0" eaLnBrk="1" hangingPunct="1"/>
            <a:r>
              <a:rPr lang="zh-CN" altLang="en-US" b="1" dirty="0"/>
              <a:t>传统的串行编程模式都要改变</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58</a:t>
            </a:fld>
            <a:endParaRPr lang="zh-CN" altLang="en-US" sz="1200" dirty="0"/>
          </a:p>
        </p:txBody>
      </p:sp>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r>
              <a:rPr lang="zh-CN" altLang="en-US" dirty="0"/>
              <a:t>统计</a:t>
            </a:r>
            <a:r>
              <a:rPr lang="zh-CN" altLang="en-US" b="1" dirty="0"/>
              <a:t>工具是</a:t>
            </a:r>
            <a:r>
              <a:rPr lang="zh-CN" altLang="en-US" dirty="0"/>
              <a:t>集中趋势的方法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a:t>
            </a:fld>
            <a:endParaRPr lang="en-US">
              <a:solidFill>
                <a:prstClr val="black"/>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60</a:t>
            </a:fld>
            <a:endParaRPr lang="en-US">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61</a:t>
            </a:fld>
            <a:endParaRPr lang="en-US">
              <a:solidFill>
                <a:prstClr val="black"/>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62</a:t>
            </a:fld>
            <a:endParaRPr lang="en-US">
              <a:solidFill>
                <a:prstClr val="black"/>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63</a:t>
            </a:fld>
            <a:endParaRPr lang="zh-CN" altLang="en-US" sz="1200" dirty="0"/>
          </a:p>
        </p:txBody>
      </p:sp>
      <p:sp>
        <p:nvSpPr>
          <p:cNvPr id="108547" name="Rectangle 2"/>
          <p:cNvSpPr>
            <a:spLocks noGrp="1" noRot="1" noChangeAspect="1" noTextEdit="1"/>
          </p:cNvSpPr>
          <p:nvPr>
            <p:ph type="sldImg"/>
          </p:nvPr>
        </p:nvSpPr>
        <p:spPr/>
      </p:sp>
      <p:sp>
        <p:nvSpPr>
          <p:cNvPr id="108548" name="Rectangle 3"/>
          <p:cNvSpPr>
            <a:spLocks noGrp="1"/>
          </p:cNvSpPr>
          <p:nvPr>
            <p:ph type="body" idx="1"/>
          </p:nvPr>
        </p:nvSpPr>
        <p:spPr/>
        <p:txBody>
          <a:bodyPr wrap="square" lIns="91440" tIns="45720" rIns="91440" bIns="45720" anchor="t" anchorCtr="0"/>
          <a:lstStyle/>
          <a:p>
            <a:pPr lvl="1" eaLnBrk="1" hangingPunct="1"/>
            <a:r>
              <a:rPr lang="zh-CN" altLang="en-US" sz="1400" b="1" dirty="0">
                <a:solidFill>
                  <a:srgbClr val="FF0000"/>
                </a:solidFill>
              </a:rPr>
              <a:t>调和平均数、几何平均数和算术平均数三者间存在如下数量关系</a:t>
            </a:r>
            <a:r>
              <a:rPr lang="zh-CN" altLang="en-US" sz="1400" dirty="0">
                <a:solidFill>
                  <a:srgbClr val="FF0000"/>
                </a:solidFill>
              </a:rPr>
              <a:t>：</a:t>
            </a:r>
            <a:r>
              <a:rPr lang="zh-CN" altLang="en-US" dirty="0"/>
              <a:t> </a:t>
            </a:r>
            <a:r>
              <a:rPr lang="en-US" altLang="zh-CN" dirty="0"/>
              <a:t> </a:t>
            </a:r>
            <a:r>
              <a:rPr lang="en-US" altLang="zh-CN" sz="1400" b="1" dirty="0"/>
              <a:t>H≤G≤A</a:t>
            </a:r>
            <a:endParaRPr lang="zh-CN" altLang="en-US" sz="1400" b="1" dirty="0"/>
          </a:p>
          <a:p>
            <a:pPr lvl="0" eaLnBrk="1" hangingPunct="1"/>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64</a:t>
            </a:fld>
            <a:endParaRPr lang="en-US">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65</a:t>
            </a:fld>
            <a:endParaRPr lang="en-US">
              <a:solidFill>
                <a:prstClr val="black"/>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66</a:t>
            </a:fld>
            <a:endParaRPr lang="zh-CN" altLang="en-US" sz="1200" dirty="0"/>
          </a:p>
        </p:txBody>
      </p:sp>
      <p:sp>
        <p:nvSpPr>
          <p:cNvPr id="112643" name="Rectangle 2"/>
          <p:cNvSpPr>
            <a:spLocks noGrp="1" noRot="1" noChangeAspect="1" noTextEdit="1"/>
          </p:cNvSpPr>
          <p:nvPr>
            <p:ph type="sldImg"/>
          </p:nvPr>
        </p:nvSpPr>
        <p:spPr/>
      </p:sp>
      <p:sp>
        <p:nvSpPr>
          <p:cNvPr id="112644" name="Rectangle 3"/>
          <p:cNvSpPr>
            <a:spLocks noGrp="1"/>
          </p:cNvSpPr>
          <p:nvPr>
            <p:ph type="body" idx="1"/>
          </p:nvPr>
        </p:nvSpPr>
        <p:spPr/>
        <p:txBody>
          <a:bodyPr wrap="square" lIns="91440" tIns="45720" rIns="91440" bIns="45720" anchor="t" anchorCtr="0"/>
          <a:lstStyle/>
          <a:p>
            <a:pPr lvl="0" eaLnBrk="1" hangingPunct="1"/>
            <a:r>
              <a:rPr lang="zh-CN" altLang="en-US" dirty="0"/>
              <a:t>也存在问题，专门提高</a:t>
            </a:r>
            <a:r>
              <a:rPr lang="en-US" altLang="zh-CN" dirty="0"/>
              <a:t>SPEC</a:t>
            </a:r>
            <a:r>
              <a:rPr lang="zh-CN" altLang="en-US" dirty="0"/>
              <a:t>的速度</a:t>
            </a:r>
          </a:p>
          <a:p>
            <a:pPr lvl="0" eaLnBrk="1" hangingPunct="1"/>
            <a:r>
              <a:rPr lang="zh-CN" altLang="en-US" dirty="0"/>
              <a:t>参看张春元</a:t>
            </a:r>
            <a:r>
              <a:rPr lang="en-US" altLang="zh-CN" dirty="0"/>
              <a:t>PPT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67</a:t>
            </a:fld>
            <a:endParaRPr lang="en-US">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68</a:t>
            </a:fld>
            <a:endParaRPr lang="en-US">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69</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a:t>
            </a:fld>
            <a:endParaRPr lang="en-US">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70</a:t>
            </a:fld>
            <a:endParaRPr lang="en-US">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E1689F0-D8FB-450F-A36F-553F26501FEE}" type="slidenum">
              <a:rPr lang="zh-CN" altLang="en-US"/>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72</a:t>
            </a:fld>
            <a:endParaRPr lang="en-US">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73</a:t>
            </a:fld>
            <a:endParaRPr lang="en-US">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74</a:t>
            </a:fld>
            <a:endParaRPr lang="en-US">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75</a:t>
            </a:fld>
            <a:endParaRPr lang="en-US">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76</a:t>
            </a:fld>
            <a:endParaRPr lang="en-US">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77</a:t>
            </a:fld>
            <a:endParaRPr lang="en-US">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78</a:t>
            </a:fld>
            <a:endParaRPr lang="en-US">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79</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a:t>
            </a:fld>
            <a:endParaRPr lang="en-US">
              <a:solidFill>
                <a:prstClr val="black"/>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80</a:t>
            </a:fld>
            <a:endParaRPr lang="en-US">
              <a:solidFill>
                <a:prstClr val="black"/>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81</a:t>
            </a:fld>
            <a:endParaRPr lang="en-US">
              <a:solidFill>
                <a:prstClr val="black"/>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82</a:t>
            </a:fld>
            <a:endParaRPr lang="en-US">
              <a:solidFill>
                <a:prstClr val="black"/>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83</a:t>
            </a:fld>
            <a:endParaRPr lang="en-US">
              <a:solidFill>
                <a:prstClr val="black"/>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84</a:t>
            </a:fld>
            <a:endParaRPr lang="en-US">
              <a:solidFill>
                <a:prstClr val="black"/>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85</a:t>
            </a:fld>
            <a:endParaRPr lang="en-US">
              <a:solidFill>
                <a:prstClr val="black"/>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86</a:t>
            </a:fld>
            <a:endParaRPr lang="en-US">
              <a:solidFill>
                <a:prstClr val="black"/>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87</a:t>
            </a:fld>
            <a:endParaRPr lang="en-US">
              <a:solidFill>
                <a:prstClr val="black"/>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88</a:t>
            </a:fld>
            <a:endParaRPr lang="zh-CN" altLang="en-US" sz="1200" dirty="0"/>
          </a:p>
        </p:txBody>
      </p:sp>
      <p:sp>
        <p:nvSpPr>
          <p:cNvPr id="142339" name="Rectangle 2"/>
          <p:cNvSpPr>
            <a:spLocks noGrp="1" noRot="1" noChangeAspect="1" noTextEdit="1"/>
          </p:cNvSpPr>
          <p:nvPr>
            <p:ph type="sldImg"/>
          </p:nvPr>
        </p:nvSpPr>
        <p:spPr/>
      </p:sp>
      <p:sp>
        <p:nvSpPr>
          <p:cNvPr id="142340" name="Rectangle 3"/>
          <p:cNvSpPr>
            <a:spLocks noGrp="1"/>
          </p:cNvSpPr>
          <p:nvPr>
            <p:ph type="body" idx="1"/>
          </p:nvPr>
        </p:nvSpPr>
        <p:spPr/>
        <p:txBody>
          <a:bodyPr wrap="square" lIns="91440" tIns="45720" rIns="91440" bIns="45720" anchor="t" anchorCtr="0"/>
          <a:lstStyle/>
          <a:p>
            <a:pPr lvl="0" eaLnBrk="1" hangingPunct="1"/>
            <a:r>
              <a:rPr lang="zh-CN" altLang="en-US" dirty="0"/>
              <a:t>成本决定，软件开发费用越来越多，稳定最重要，调试难</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89</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a:t>
            </a:fld>
            <a:endParaRPr lang="en-US">
              <a:solidFill>
                <a:prstClr val="black"/>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90</a:t>
            </a:fld>
            <a:endParaRPr lang="en-US">
              <a:solidFill>
                <a:prstClr val="black"/>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91</a:t>
            </a:fld>
            <a:endParaRPr lang="en-US">
              <a:solidFill>
                <a:prstClr val="black"/>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92</a:t>
            </a:fld>
            <a:endParaRPr lang="zh-CN" altLang="en-US" sz="1200" dirty="0"/>
          </a:p>
        </p:txBody>
      </p:sp>
      <p:sp>
        <p:nvSpPr>
          <p:cNvPr id="150531" name="Rectangle 2"/>
          <p:cNvSpPr>
            <a:spLocks noGrp="1" noRot="1" noChangeAspect="1" noTextEdit="1"/>
          </p:cNvSpPr>
          <p:nvPr>
            <p:ph type="sldImg"/>
          </p:nvPr>
        </p:nvSpPr>
        <p:spPr/>
      </p:sp>
      <p:sp>
        <p:nvSpPr>
          <p:cNvPr id="150532" name="Rectangle 3"/>
          <p:cNvSpPr>
            <a:spLocks noGrp="1"/>
          </p:cNvSpPr>
          <p:nvPr>
            <p:ph type="body" idx="1"/>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93</a:t>
            </a:fld>
            <a:endParaRPr lang="en-US">
              <a:solidFill>
                <a:prstClr val="black"/>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94</a:t>
            </a:fld>
            <a:endParaRPr lang="en-US">
              <a:solidFill>
                <a:prstClr val="black"/>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95</a:t>
            </a:fld>
            <a:endParaRPr lang="en-US">
              <a:solidFill>
                <a:prstClr val="black"/>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96</a:t>
            </a:fld>
            <a:endParaRPr lang="en-US">
              <a:solidFill>
                <a:prstClr val="black"/>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97</a:t>
            </a:fld>
            <a:endParaRPr lang="en-US">
              <a:solidFill>
                <a:prstClr val="black"/>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98</a:t>
            </a:fld>
            <a:endParaRPr lang="en-US">
              <a:solidFill>
                <a:prstClr val="black"/>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99</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t>2024/1/23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6" name="矩形 5"/>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sz="1765" dirty="0">
                <a:solidFill>
                  <a:prstClr val="white"/>
                </a:solidFill>
                <a:cs typeface="+mn-ea"/>
                <a:sym typeface="+mn-lt"/>
              </a:endParaRPr>
            </a:p>
          </p:txBody>
        </p:sp>
        <p:sp>
          <p:nvSpPr>
            <p:cNvPr id="7" name="椭圆 6"/>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sz="1765" dirty="0">
                <a:solidFill>
                  <a:prstClr val="white"/>
                </a:solidFill>
                <a:cs typeface="+mn-ea"/>
                <a:sym typeface="+mn-lt"/>
              </a:endParaRPr>
            </a:p>
          </p:txBody>
        </p:sp>
      </p:grpSp>
      <p:sp>
        <p:nvSpPr>
          <p:cNvPr id="8"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p>
        </p:txBody>
      </p:sp>
    </p:spTree>
  </p:cSld>
  <p:clrMapOvr>
    <a:masterClrMapping/>
  </p:clrMapOvr>
  <p:transition spd="med">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Content Placeholder 2"/>
          <p:cNvSpPr>
            <a:spLocks noGrp="1"/>
          </p:cNvSpPr>
          <p:nvPr>
            <p:ph idx="1"/>
          </p:nvPr>
        </p:nvSpPr>
        <p:spPr>
          <a:xfrm>
            <a:off x="4897708" y="933026"/>
            <a:ext cx="5832247" cy="4605124"/>
          </a:xfr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97708" y="933026"/>
            <a:ext cx="5832247" cy="4605124"/>
          </a:xfrm>
        </p:spPr>
        <p:txBody>
          <a:bodyPr anchor="t"/>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zh-CN" altLang="en-US"/>
              <a:t>单击图标添加图片</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空白页">
    <p:bg>
      <p:bgPr>
        <a:blipFill rotWithShape="0">
          <a:blip r:embed="rId2">
            <a:alphaModFix amt="5000"/>
          </a:blip>
          <a:stretch>
            <a:fillRect/>
          </a:stretch>
        </a:blipFill>
        <a:effectLst/>
      </p:bgPr>
    </p:bg>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9846" y="858023"/>
            <a:ext cx="10013535" cy="600016"/>
          </a:xfrm>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a:xfrm>
            <a:off x="779846" y="1512041"/>
            <a:ext cx="10013535" cy="4276616"/>
          </a:xfrm>
        </p:spPr>
        <p:txBody>
          <a:bodyPr/>
          <a:lstStyle>
            <a:lvl1pPr>
              <a:defRPr>
                <a:solidFill>
                  <a:schemeClr val="accent1"/>
                </a:solidFill>
              </a:defRPr>
            </a:lvl1pPr>
            <a:lvl2pPr>
              <a:defRPr>
                <a:solidFill>
                  <a:schemeClr val="accent1"/>
                </a:solidFill>
              </a:defRPr>
            </a:lvl2pPr>
            <a:lvl3pPr>
              <a:defRPr>
                <a:solidFill>
                  <a:schemeClr val="accent1"/>
                </a:solidFill>
                <a:ea typeface="微软雅黑" panose="020B0503020204020204" pitchFamily="34" charset="-122"/>
              </a:defRPr>
            </a:lvl3pPr>
            <a:lvl4pPr>
              <a:defRPr>
                <a:solidFill>
                  <a:schemeClr val="accent1"/>
                </a:solidFill>
                <a:ea typeface="微软雅黑" panose="020B0503020204020204" pitchFamily="34" charset="-122"/>
              </a:defRPr>
            </a:lvl4pPr>
            <a:lvl5pPr>
              <a:defRPr>
                <a:solidFill>
                  <a:schemeClr val="accent1"/>
                </a:solidFill>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84" y="4164113"/>
            <a:ext cx="9791590" cy="1287035"/>
          </a:xfrm>
        </p:spPr>
        <p:txBody>
          <a:bodyPr anchor="t"/>
          <a:lstStyle>
            <a:lvl1pPr algn="l">
              <a:defRPr sz="3780" b="1" cap="all">
                <a:solidFill>
                  <a:srgbClr val="F8F8F8"/>
                </a:solidFill>
              </a:defRPr>
            </a:lvl1pPr>
          </a:lstStyle>
          <a:p>
            <a:r>
              <a:rPr lang="zh-CN" altLang="en-US"/>
              <a:t>单击此处编辑母版标题样式</a:t>
            </a:r>
          </a:p>
        </p:txBody>
      </p:sp>
      <p:sp>
        <p:nvSpPr>
          <p:cNvPr id="3" name="文本占位符 2"/>
          <p:cNvSpPr>
            <a:spLocks noGrp="1"/>
          </p:cNvSpPr>
          <p:nvPr>
            <p:ph type="body" idx="1"/>
          </p:nvPr>
        </p:nvSpPr>
        <p:spPr>
          <a:xfrm>
            <a:off x="910184" y="2746575"/>
            <a:ext cx="9791590" cy="1417538"/>
          </a:xfrm>
        </p:spPr>
        <p:txBody>
          <a:bodyPr anchor="b"/>
          <a:lstStyle>
            <a:lvl1pPr marL="0" indent="0">
              <a:buNone/>
              <a:defRPr sz="1890">
                <a:solidFill>
                  <a:srgbClr val="F8F8F8"/>
                </a:solidFill>
              </a:defRPr>
            </a:lvl1pPr>
            <a:lvl2pPr marL="431800" indent="0">
              <a:buNone/>
              <a:defRPr sz="1700"/>
            </a:lvl2pPr>
            <a:lvl3pPr marL="863600" indent="0">
              <a:buNone/>
              <a:defRPr sz="1510"/>
            </a:lvl3pPr>
            <a:lvl4pPr marL="1295400" indent="0">
              <a:buNone/>
              <a:defRPr sz="1320"/>
            </a:lvl4pPr>
            <a:lvl5pPr marL="1727200" indent="0">
              <a:buNone/>
              <a:defRPr sz="1320"/>
            </a:lvl5pPr>
            <a:lvl6pPr marL="2159635" indent="0">
              <a:buNone/>
              <a:defRPr sz="1320"/>
            </a:lvl6pPr>
            <a:lvl7pPr marL="2591435" indent="0">
              <a:buNone/>
              <a:defRPr sz="1320"/>
            </a:lvl7pPr>
            <a:lvl8pPr marL="3023235" indent="0">
              <a:buNone/>
              <a:defRPr sz="1320"/>
            </a:lvl8pPr>
            <a:lvl9pPr marL="3455035" indent="0">
              <a:buNone/>
              <a:defRPr sz="1320"/>
            </a:lvl9pPr>
          </a:lstStyle>
          <a:p>
            <a:pPr lvl="0"/>
            <a:r>
              <a:rPr lang="zh-CN" altLang="en-US"/>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5800" y="1512041"/>
            <a:ext cx="5111720"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1470" y="1512041"/>
            <a:ext cx="5113219"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fld id="{02854A03-91AF-448A-9954-517C0577E5F0}" type="datetimeFigureOut">
              <a:rPr lang="zh-CN" altLang="en-US" smtClean="0">
                <a:solidFill>
                  <a:prstClr val="black">
                    <a:tint val="75000"/>
                  </a:prstClr>
                </a:solidFill>
              </a:rPr>
              <a:t>2024/1/23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lvl1pPr>
              <a:defRPr>
                <a:latin typeface="微软雅黑" panose="020B0503020204020204" pitchFamily="34" charset="-122"/>
              </a:defRPr>
            </a:lvl1p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fld id="{2EEFC946-6D13-4F8C-9740-992A906A613E}"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15"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5800" y="259508"/>
            <a:ext cx="10368889" cy="108002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5800" y="1450540"/>
            <a:ext cx="5090727"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p>
        </p:txBody>
      </p:sp>
      <p:sp>
        <p:nvSpPr>
          <p:cNvPr id="4" name="内容占位符 3"/>
          <p:cNvSpPr>
            <a:spLocks noGrp="1"/>
          </p:cNvSpPr>
          <p:nvPr>
            <p:ph sz="half" idx="2"/>
          </p:nvPr>
        </p:nvSpPr>
        <p:spPr>
          <a:xfrm>
            <a:off x="575800" y="2055056"/>
            <a:ext cx="5090727"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2462" y="1450540"/>
            <a:ext cx="5092226"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p>
        </p:txBody>
      </p:sp>
      <p:sp>
        <p:nvSpPr>
          <p:cNvPr id="6" name="内容占位符 5"/>
          <p:cNvSpPr>
            <a:spLocks noGrp="1"/>
          </p:cNvSpPr>
          <p:nvPr>
            <p:ph sz="quarter" idx="4"/>
          </p:nvPr>
        </p:nvSpPr>
        <p:spPr>
          <a:xfrm>
            <a:off x="5852462" y="2055056"/>
            <a:ext cx="5092226"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5799" y="258007"/>
            <a:ext cx="3790680" cy="1098030"/>
          </a:xfrm>
        </p:spPr>
        <p:txBody>
          <a:bodyPr anchor="b"/>
          <a:lstStyle>
            <a:lvl1pPr algn="l">
              <a:defRPr sz="1890" b="1"/>
            </a:lvl1pPr>
          </a:lstStyle>
          <a:p>
            <a:r>
              <a:rPr lang="zh-CN" altLang="en-US"/>
              <a:t>单击此处编辑母版标题样式</a:t>
            </a:r>
          </a:p>
        </p:txBody>
      </p:sp>
      <p:sp>
        <p:nvSpPr>
          <p:cNvPr id="3" name="内容占位符 2"/>
          <p:cNvSpPr>
            <a:spLocks noGrp="1"/>
          </p:cNvSpPr>
          <p:nvPr>
            <p:ph idx="1"/>
          </p:nvPr>
        </p:nvSpPr>
        <p:spPr>
          <a:xfrm>
            <a:off x="4504432" y="258007"/>
            <a:ext cx="6440257" cy="5530650"/>
          </a:xfrm>
        </p:spPr>
        <p:txBody>
          <a:bodyPr/>
          <a:lstStyle>
            <a:lvl1pPr>
              <a:defRPr sz="3025"/>
            </a:lvl1pPr>
            <a:lvl2pPr>
              <a:defRPr sz="2645"/>
            </a:lvl2pPr>
            <a:lvl3pPr>
              <a:defRPr sz="2265">
                <a:ea typeface="微软雅黑" panose="020B0503020204020204" pitchFamily="34" charset="-122"/>
              </a:defRPr>
            </a:lvl3pPr>
            <a:lvl4pPr>
              <a:defRPr sz="1890">
                <a:ea typeface="微软雅黑" panose="020B0503020204020204" pitchFamily="34" charset="-122"/>
              </a:defRPr>
            </a:lvl4pPr>
            <a:lvl5pPr>
              <a:defRPr sz="1890">
                <a:ea typeface="微软雅黑" panose="020B0503020204020204" pitchFamily="34" charset="-122"/>
              </a:defRPr>
            </a:lvl5pPr>
            <a:lvl6pPr>
              <a:defRPr sz="1890"/>
            </a:lvl6pPr>
            <a:lvl7pPr>
              <a:defRPr sz="1890"/>
            </a:lvl7pPr>
            <a:lvl8pPr>
              <a:defRPr sz="1890"/>
            </a:lvl8pPr>
            <a:lvl9pPr>
              <a:defRPr sz="189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5799" y="1356037"/>
            <a:ext cx="3790680" cy="44326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214" y="4536122"/>
            <a:ext cx="6912592" cy="535515"/>
          </a:xfrm>
        </p:spPr>
        <p:txBody>
          <a:bodyPr anchor="b"/>
          <a:lstStyle>
            <a:lvl1pPr algn="l">
              <a:defRPr sz="1890" b="1"/>
            </a:lvl1pPr>
          </a:lstStyle>
          <a:p>
            <a:r>
              <a:rPr lang="zh-CN" altLang="en-US"/>
              <a:t>单击此处编辑母版标题样式</a:t>
            </a:r>
          </a:p>
        </p:txBody>
      </p:sp>
      <p:sp>
        <p:nvSpPr>
          <p:cNvPr id="3" name="图片占位符 2"/>
          <p:cNvSpPr>
            <a:spLocks noGrp="1"/>
          </p:cNvSpPr>
          <p:nvPr>
            <p:ph type="pic" idx="1"/>
          </p:nvPr>
        </p:nvSpPr>
        <p:spPr>
          <a:xfrm>
            <a:off x="2258214" y="579016"/>
            <a:ext cx="6912592" cy="3888105"/>
          </a:xfrm>
        </p:spPr>
        <p:txBody>
          <a:bodyPr/>
          <a:lstStyle>
            <a:lvl1pPr marL="0" indent="0">
              <a:buNone/>
              <a:defRPr sz="3025"/>
            </a:lvl1pPr>
            <a:lvl2pPr marL="431800" indent="0">
              <a:buNone/>
              <a:defRPr sz="2645"/>
            </a:lvl2pPr>
            <a:lvl3pPr marL="863600" indent="0">
              <a:buNone/>
              <a:defRPr sz="2265"/>
            </a:lvl3pPr>
            <a:lvl4pPr marL="1295400" indent="0">
              <a:buNone/>
              <a:defRPr sz="1890"/>
            </a:lvl4pPr>
            <a:lvl5pPr marL="1727200"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214" y="5071637"/>
            <a:ext cx="6912592" cy="7605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91" y="858023"/>
            <a:ext cx="2591098" cy="493063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5800" y="858023"/>
            <a:ext cx="7633842" cy="4930634"/>
          </a:xfrm>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srcRect/>
          <a:stretch>
            <a:fillRect/>
          </a:stretch>
        </p:blipFill>
        <p:spPr bwMode="auto">
          <a:xfrm>
            <a:off x="3916979" y="2727579"/>
            <a:ext cx="1001556" cy="754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srcRect/>
          <a:stretch>
            <a:fillRect/>
          </a:stretch>
        </p:blipFill>
        <p:spPr bwMode="auto">
          <a:xfrm>
            <a:off x="7963017" y="2606305"/>
            <a:ext cx="1035999" cy="79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srcRect/>
          <a:stretch>
            <a:fillRect/>
          </a:stretch>
        </p:blipFill>
        <p:spPr bwMode="auto">
          <a:xfrm>
            <a:off x="982762" y="1368018"/>
            <a:ext cx="2846628" cy="2245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a:srcRect/>
          <a:stretch>
            <a:fillRect/>
          </a:stretch>
        </p:blipFill>
        <p:spPr bwMode="auto">
          <a:xfrm>
            <a:off x="4219730" y="3563313"/>
            <a:ext cx="495066" cy="373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srcRect/>
          <a:stretch>
            <a:fillRect/>
          </a:stretch>
        </p:blipFill>
        <p:spPr bwMode="auto">
          <a:xfrm>
            <a:off x="6967343" y="2744244"/>
            <a:ext cx="378915" cy="285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srcRect/>
          <a:stretch>
            <a:fillRect/>
          </a:stretch>
        </p:blipFill>
        <p:spPr bwMode="auto">
          <a:xfrm>
            <a:off x="4985178" y="2432333"/>
            <a:ext cx="927297" cy="709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srcRect/>
          <a:stretch>
            <a:fillRect/>
          </a:stretch>
        </p:blipFill>
        <p:spPr bwMode="auto">
          <a:xfrm>
            <a:off x="3081077" y="3029967"/>
            <a:ext cx="1395705" cy="1061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srcRect/>
          <a:stretch>
            <a:fillRect/>
          </a:stretch>
        </p:blipFill>
        <p:spPr bwMode="auto">
          <a:xfrm>
            <a:off x="5055629" y="3256165"/>
            <a:ext cx="1732729" cy="13571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a:srcRect/>
          <a:stretch>
            <a:fillRect/>
          </a:stretch>
        </p:blipFill>
        <p:spPr bwMode="auto">
          <a:xfrm>
            <a:off x="9337946" y="2575193"/>
            <a:ext cx="1054871" cy="804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a:srcRect/>
          <a:stretch>
            <a:fillRect/>
          </a:stretch>
        </p:blipFill>
        <p:spPr bwMode="auto">
          <a:xfrm>
            <a:off x="7502395" y="3425214"/>
            <a:ext cx="493162" cy="371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a:srcRect/>
          <a:stretch>
            <a:fillRect/>
          </a:stretch>
        </p:blipFill>
        <p:spPr bwMode="auto">
          <a:xfrm>
            <a:off x="10630829" y="2234707"/>
            <a:ext cx="493161" cy="3714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srcRect/>
          <a:stretch>
            <a:fillRect/>
          </a:stretch>
        </p:blipFill>
        <p:spPr bwMode="auto">
          <a:xfrm>
            <a:off x="1940525" y="2641861"/>
            <a:ext cx="1603251" cy="1350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srcRect/>
          <a:stretch>
            <a:fillRect/>
          </a:stretch>
        </p:blipFill>
        <p:spPr bwMode="auto">
          <a:xfrm>
            <a:off x="3762746" y="2632337"/>
            <a:ext cx="413190" cy="3452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srcRect/>
          <a:stretch>
            <a:fillRect/>
          </a:stretch>
        </p:blipFill>
        <p:spPr bwMode="auto">
          <a:xfrm>
            <a:off x="8046967" y="3141875"/>
            <a:ext cx="664531" cy="5547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srcRect/>
          <a:stretch>
            <a:fillRect/>
          </a:stretch>
        </p:blipFill>
        <p:spPr bwMode="auto">
          <a:xfrm>
            <a:off x="8726733" y="2749005"/>
            <a:ext cx="340833" cy="2857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srcRect/>
          <a:stretch>
            <a:fillRect/>
          </a:stretch>
        </p:blipFill>
        <p:spPr bwMode="auto">
          <a:xfrm>
            <a:off x="9204658" y="3256164"/>
            <a:ext cx="266574" cy="223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16"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44011" y="66002"/>
            <a:ext cx="9888146" cy="576016"/>
          </a:xfrm>
        </p:spPr>
        <p:txBody>
          <a:bodyPr/>
          <a:lstStyle/>
          <a:p>
            <a:r>
              <a:rPr lang="zh-CN" altLang="en-US"/>
              <a:t>单击此处编辑母版标题样式</a:t>
            </a:r>
          </a:p>
        </p:txBody>
      </p:sp>
      <p:sp>
        <p:nvSpPr>
          <p:cNvPr id="3" name="内容占位符 2"/>
          <p:cNvSpPr>
            <a:spLocks noGrp="1"/>
          </p:cNvSpPr>
          <p:nvPr>
            <p:ph sz="quarter" idx="1" hasCustomPrompt="1"/>
          </p:nvPr>
        </p:nvSpPr>
        <p:spPr>
          <a:xfrm>
            <a:off x="592009" y="966026"/>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5872087" y="966026"/>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592009" y="3378091"/>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hasCustomPrompt="1"/>
          </p:nvPr>
        </p:nvSpPr>
        <p:spPr>
          <a:xfrm>
            <a:off x="5872087" y="3378091"/>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8" name="页脚占位符 7"/>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9" name="灯片编号占位符 8"/>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44011" y="66002"/>
            <a:ext cx="9888146" cy="576016"/>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592009" y="966026"/>
            <a:ext cx="5088075" cy="4680126"/>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5872087" y="966026"/>
            <a:ext cx="5088075" cy="4680126"/>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6" name="页脚占位符 5"/>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7" name="灯片编号占位符 6"/>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44011" y="66002"/>
            <a:ext cx="9888146" cy="576016"/>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592009" y="966026"/>
            <a:ext cx="5088075" cy="4680126"/>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5872087" y="966026"/>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5872087" y="3378091"/>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7" name="页脚占位符 6"/>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8" name="灯片编号占位符 7"/>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44011" y="66002"/>
            <a:ext cx="9888146" cy="576016"/>
          </a:xfrm>
        </p:spPr>
        <p:txBody>
          <a:bodyPr/>
          <a:lstStyle/>
          <a:p>
            <a:r>
              <a:rPr lang="zh-CN" altLang="en-US"/>
              <a:t>单击此处编辑母版标题样式</a:t>
            </a:r>
          </a:p>
        </p:txBody>
      </p:sp>
      <p:sp>
        <p:nvSpPr>
          <p:cNvPr id="3" name="表格占位符 2"/>
          <p:cNvSpPr>
            <a:spLocks noGrp="1"/>
          </p:cNvSpPr>
          <p:nvPr>
            <p:ph type="tbl" idx="1"/>
          </p:nvPr>
        </p:nvSpPr>
        <p:spPr>
          <a:xfrm>
            <a:off x="592009" y="966026"/>
            <a:ext cx="10368153" cy="4680126"/>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pPr>
            <a:endParaRPr kumimoji="0" lang="zh-CN" altLang="en-US" sz="2800" b="1" i="0" u="none" strike="noStrike" kern="1200" cap="none" spc="0" normalizeH="0" baseline="0" noProof="0">
              <a:ln>
                <a:noFill/>
              </a:ln>
              <a:solidFill>
                <a:schemeClr val="accent1"/>
              </a:solidFill>
              <a:effectLst/>
              <a:uLnTx/>
              <a:uFillTx/>
              <a:latin typeface="+mn-lt"/>
              <a:ea typeface="+mn-ea"/>
              <a:cs typeface="+mn-cs"/>
            </a:endParaRPr>
          </a:p>
        </p:txBody>
      </p:sp>
      <p:sp>
        <p:nvSpPr>
          <p:cNvPr id="4" name="日期占位符 3"/>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5" name="页脚占位符 4"/>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6" name="灯片编号占位符 5"/>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9846" y="858023"/>
            <a:ext cx="10013535" cy="600016"/>
          </a:xfrm>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a:xfrm>
            <a:off x="779846" y="1512041"/>
            <a:ext cx="10013535" cy="4276616"/>
          </a:xfrm>
        </p:spPr>
        <p:txBody>
          <a:bodyPr/>
          <a:lstStyle>
            <a:lvl1pPr>
              <a:defRPr>
                <a:solidFill>
                  <a:schemeClr val="accent1"/>
                </a:solidFill>
              </a:defRPr>
            </a:lvl1pPr>
            <a:lvl2pPr>
              <a:defRPr>
                <a:solidFill>
                  <a:schemeClr val="accent1"/>
                </a:solidFill>
              </a:defRPr>
            </a:lvl2pPr>
            <a:lvl3pPr>
              <a:defRPr>
                <a:solidFill>
                  <a:schemeClr val="accent1"/>
                </a:solidFill>
                <a:ea typeface="微软雅黑" panose="020B0503020204020204" pitchFamily="34" charset="-122"/>
              </a:defRPr>
            </a:lvl3pPr>
            <a:lvl4pPr>
              <a:defRPr>
                <a:solidFill>
                  <a:schemeClr val="accent1"/>
                </a:solidFill>
                <a:ea typeface="微软雅黑" panose="020B0503020204020204" pitchFamily="34" charset="-122"/>
              </a:defRPr>
            </a:lvl4pPr>
            <a:lvl5pPr>
              <a:defRPr>
                <a:solidFill>
                  <a:schemeClr val="accent1"/>
                </a:solidFill>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84" y="4164113"/>
            <a:ext cx="9791590" cy="1287035"/>
          </a:xfrm>
        </p:spPr>
        <p:txBody>
          <a:bodyPr anchor="t"/>
          <a:lstStyle>
            <a:lvl1pPr algn="l">
              <a:defRPr sz="3780" b="1" cap="all">
                <a:solidFill>
                  <a:srgbClr val="F8F8F8"/>
                </a:solidFill>
              </a:defRPr>
            </a:lvl1pPr>
          </a:lstStyle>
          <a:p>
            <a:r>
              <a:rPr lang="zh-CN" altLang="en-US"/>
              <a:t>单击此处编辑母版标题样式</a:t>
            </a:r>
          </a:p>
        </p:txBody>
      </p:sp>
      <p:sp>
        <p:nvSpPr>
          <p:cNvPr id="3" name="文本占位符 2"/>
          <p:cNvSpPr>
            <a:spLocks noGrp="1"/>
          </p:cNvSpPr>
          <p:nvPr>
            <p:ph type="body" idx="1"/>
          </p:nvPr>
        </p:nvSpPr>
        <p:spPr>
          <a:xfrm>
            <a:off x="910184" y="2746575"/>
            <a:ext cx="9791590" cy="1417538"/>
          </a:xfrm>
        </p:spPr>
        <p:txBody>
          <a:bodyPr anchor="b"/>
          <a:lstStyle>
            <a:lvl1pPr marL="0" indent="0">
              <a:buNone/>
              <a:defRPr sz="1890">
                <a:solidFill>
                  <a:srgbClr val="F8F8F8"/>
                </a:solidFill>
              </a:defRPr>
            </a:lvl1pPr>
            <a:lvl2pPr marL="431800" indent="0">
              <a:buNone/>
              <a:defRPr sz="1700"/>
            </a:lvl2pPr>
            <a:lvl3pPr marL="863600" indent="0">
              <a:buNone/>
              <a:defRPr sz="1510"/>
            </a:lvl3pPr>
            <a:lvl4pPr marL="1295400" indent="0">
              <a:buNone/>
              <a:defRPr sz="1320"/>
            </a:lvl4pPr>
            <a:lvl5pPr marL="1727200" indent="0">
              <a:buNone/>
              <a:defRPr sz="1320"/>
            </a:lvl5pPr>
            <a:lvl6pPr marL="2159635" indent="0">
              <a:buNone/>
              <a:defRPr sz="1320"/>
            </a:lvl6pPr>
            <a:lvl7pPr marL="2591435" indent="0">
              <a:buNone/>
              <a:defRPr sz="1320"/>
            </a:lvl7pPr>
            <a:lvl8pPr marL="3023235" indent="0">
              <a:buNone/>
              <a:defRPr sz="1320"/>
            </a:lvl8pPr>
            <a:lvl9pPr marL="3455035" indent="0">
              <a:buNone/>
              <a:defRPr sz="132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5800" y="1512041"/>
            <a:ext cx="5111720"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1470" y="1512041"/>
            <a:ext cx="5113219" cy="4276616"/>
          </a:xfrm>
        </p:spPr>
        <p:txBody>
          <a:bodyPr/>
          <a:lstStyle>
            <a:lvl1pPr>
              <a:defRPr sz="2645"/>
            </a:lvl1pPr>
            <a:lvl2pPr>
              <a:defRPr sz="2265"/>
            </a:lvl2pPr>
            <a:lvl3pPr>
              <a:defRPr sz="1890">
                <a:ea typeface="微软雅黑" panose="020B0503020204020204" pitchFamily="34" charset="-122"/>
              </a:defRPr>
            </a:lvl3pPr>
            <a:lvl4pPr>
              <a:defRPr sz="1700">
                <a:ea typeface="微软雅黑" panose="020B0503020204020204" pitchFamily="34" charset="-122"/>
              </a:defRPr>
            </a:lvl4pPr>
            <a:lvl5pPr>
              <a:defRPr sz="1700">
                <a:ea typeface="微软雅黑" panose="020B0503020204020204" pitchFamily="34" charset="-122"/>
              </a:defRPr>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5800" y="259508"/>
            <a:ext cx="10368889" cy="108002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5800" y="1450540"/>
            <a:ext cx="5090727"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p>
        </p:txBody>
      </p:sp>
      <p:sp>
        <p:nvSpPr>
          <p:cNvPr id="4" name="内容占位符 3"/>
          <p:cNvSpPr>
            <a:spLocks noGrp="1"/>
          </p:cNvSpPr>
          <p:nvPr>
            <p:ph sz="half" idx="2"/>
          </p:nvPr>
        </p:nvSpPr>
        <p:spPr>
          <a:xfrm>
            <a:off x="575800" y="2055056"/>
            <a:ext cx="5090727"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2462" y="1450540"/>
            <a:ext cx="5092226"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p>
        </p:txBody>
      </p:sp>
      <p:sp>
        <p:nvSpPr>
          <p:cNvPr id="6" name="内容占位符 5"/>
          <p:cNvSpPr>
            <a:spLocks noGrp="1"/>
          </p:cNvSpPr>
          <p:nvPr>
            <p:ph sz="quarter" idx="4"/>
          </p:nvPr>
        </p:nvSpPr>
        <p:spPr>
          <a:xfrm>
            <a:off x="5852462" y="2055056"/>
            <a:ext cx="5092226" cy="3733601"/>
          </a:xfrm>
        </p:spPr>
        <p:txBody>
          <a:bodyPr/>
          <a:lstStyle>
            <a:lvl1pPr>
              <a:defRPr sz="2265"/>
            </a:lvl1pPr>
            <a:lvl2pPr>
              <a:defRPr sz="1890"/>
            </a:lvl2pPr>
            <a:lvl3pPr>
              <a:defRPr sz="1700">
                <a:ea typeface="微软雅黑" panose="020B0503020204020204" pitchFamily="34" charset="-122"/>
              </a:defRPr>
            </a:lvl3pPr>
            <a:lvl4pPr>
              <a:defRPr sz="1510">
                <a:ea typeface="微软雅黑" panose="020B0503020204020204" pitchFamily="34" charset="-122"/>
              </a:defRPr>
            </a:lvl4pPr>
            <a:lvl5pPr>
              <a:defRPr sz="1510">
                <a:ea typeface="微软雅黑" panose="020B0503020204020204" pitchFamily="34" charset="-122"/>
              </a:defRPr>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70"/>
            </a:lvl1pPr>
          </a:lstStyle>
          <a:p>
            <a:r>
              <a:rPr lang="zh-CN" altLang="en-US"/>
              <a:t>单击此处编辑母版标题样式</a:t>
            </a:r>
            <a:endParaRPr lang="en-US" dirty="0"/>
          </a:p>
        </p:txBody>
      </p:sp>
      <p:sp>
        <p:nvSpPr>
          <p:cNvPr id="3" name="Subtitle 2"/>
          <p:cNvSpPr>
            <a:spLocks noGrp="1"/>
          </p:cNvSpPr>
          <p:nvPr>
            <p:ph type="subTitle" idx="1"/>
          </p:nvPr>
        </p:nvSpPr>
        <p:spPr>
          <a:xfrm>
            <a:off x="1440061" y="3403592"/>
            <a:ext cx="8640366" cy="1564542"/>
          </a:xfr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5799" y="258007"/>
            <a:ext cx="3790680" cy="1098030"/>
          </a:xfrm>
        </p:spPr>
        <p:txBody>
          <a:bodyPr anchor="b"/>
          <a:lstStyle>
            <a:lvl1pPr algn="l">
              <a:defRPr sz="1890" b="1"/>
            </a:lvl1pPr>
          </a:lstStyle>
          <a:p>
            <a:r>
              <a:rPr lang="zh-CN" altLang="en-US"/>
              <a:t>单击此处编辑母版标题样式</a:t>
            </a:r>
          </a:p>
        </p:txBody>
      </p:sp>
      <p:sp>
        <p:nvSpPr>
          <p:cNvPr id="3" name="内容占位符 2"/>
          <p:cNvSpPr>
            <a:spLocks noGrp="1"/>
          </p:cNvSpPr>
          <p:nvPr>
            <p:ph idx="1"/>
          </p:nvPr>
        </p:nvSpPr>
        <p:spPr>
          <a:xfrm>
            <a:off x="4504432" y="258007"/>
            <a:ext cx="6440257" cy="5530650"/>
          </a:xfrm>
        </p:spPr>
        <p:txBody>
          <a:bodyPr/>
          <a:lstStyle>
            <a:lvl1pPr>
              <a:defRPr sz="3025"/>
            </a:lvl1pPr>
            <a:lvl2pPr>
              <a:defRPr sz="2645"/>
            </a:lvl2pPr>
            <a:lvl3pPr>
              <a:defRPr sz="2265">
                <a:ea typeface="微软雅黑" panose="020B0503020204020204" pitchFamily="34" charset="-122"/>
              </a:defRPr>
            </a:lvl3pPr>
            <a:lvl4pPr>
              <a:defRPr sz="1890">
                <a:ea typeface="微软雅黑" panose="020B0503020204020204" pitchFamily="34" charset="-122"/>
              </a:defRPr>
            </a:lvl4pPr>
            <a:lvl5pPr>
              <a:defRPr sz="1890">
                <a:ea typeface="微软雅黑" panose="020B0503020204020204" pitchFamily="34" charset="-122"/>
              </a:defRPr>
            </a:lvl5pPr>
            <a:lvl6pPr>
              <a:defRPr sz="1890"/>
            </a:lvl6pPr>
            <a:lvl7pPr>
              <a:defRPr sz="1890"/>
            </a:lvl7pPr>
            <a:lvl8pPr>
              <a:defRPr sz="1890"/>
            </a:lvl8pPr>
            <a:lvl9pPr>
              <a:defRPr sz="189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5799" y="1356037"/>
            <a:ext cx="3790680" cy="44326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214" y="4536122"/>
            <a:ext cx="6912592" cy="535515"/>
          </a:xfrm>
        </p:spPr>
        <p:txBody>
          <a:bodyPr anchor="b"/>
          <a:lstStyle>
            <a:lvl1pPr algn="l">
              <a:defRPr sz="1890" b="1"/>
            </a:lvl1pPr>
          </a:lstStyle>
          <a:p>
            <a:r>
              <a:rPr lang="zh-CN" altLang="en-US"/>
              <a:t>单击此处编辑母版标题样式</a:t>
            </a:r>
          </a:p>
        </p:txBody>
      </p:sp>
      <p:sp>
        <p:nvSpPr>
          <p:cNvPr id="3" name="图片占位符 2"/>
          <p:cNvSpPr>
            <a:spLocks noGrp="1"/>
          </p:cNvSpPr>
          <p:nvPr>
            <p:ph type="pic" idx="1"/>
          </p:nvPr>
        </p:nvSpPr>
        <p:spPr>
          <a:xfrm>
            <a:off x="2258214" y="579016"/>
            <a:ext cx="6912592" cy="3888105"/>
          </a:xfrm>
        </p:spPr>
        <p:txBody>
          <a:bodyPr/>
          <a:lstStyle>
            <a:lvl1pPr marL="0" indent="0">
              <a:buNone/>
              <a:defRPr sz="3025"/>
            </a:lvl1pPr>
            <a:lvl2pPr marL="431800" indent="0">
              <a:buNone/>
              <a:defRPr sz="2645"/>
            </a:lvl2pPr>
            <a:lvl3pPr marL="863600" indent="0">
              <a:buNone/>
              <a:defRPr sz="2265"/>
            </a:lvl3pPr>
            <a:lvl4pPr marL="1295400" indent="0">
              <a:buNone/>
              <a:defRPr sz="1890"/>
            </a:lvl4pPr>
            <a:lvl5pPr marL="1727200"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214" y="5071637"/>
            <a:ext cx="6912592" cy="7605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91" y="858023"/>
            <a:ext cx="2591098" cy="493063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5800" y="858023"/>
            <a:ext cx="7633842" cy="4930634"/>
          </a:xfrm>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srcRect/>
          <a:stretch>
            <a:fillRect/>
          </a:stretch>
        </p:blipFill>
        <p:spPr bwMode="auto">
          <a:xfrm>
            <a:off x="3916979" y="2727579"/>
            <a:ext cx="1001556" cy="754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srcRect/>
          <a:stretch>
            <a:fillRect/>
          </a:stretch>
        </p:blipFill>
        <p:spPr bwMode="auto">
          <a:xfrm>
            <a:off x="7963017" y="2606305"/>
            <a:ext cx="1035999" cy="79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srcRect/>
          <a:stretch>
            <a:fillRect/>
          </a:stretch>
        </p:blipFill>
        <p:spPr bwMode="auto">
          <a:xfrm>
            <a:off x="982762" y="1368018"/>
            <a:ext cx="2846628" cy="2245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a:srcRect/>
          <a:stretch>
            <a:fillRect/>
          </a:stretch>
        </p:blipFill>
        <p:spPr bwMode="auto">
          <a:xfrm>
            <a:off x="4219730" y="3563313"/>
            <a:ext cx="495066" cy="373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srcRect/>
          <a:stretch>
            <a:fillRect/>
          </a:stretch>
        </p:blipFill>
        <p:spPr bwMode="auto">
          <a:xfrm>
            <a:off x="6967343" y="2744244"/>
            <a:ext cx="378915" cy="285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srcRect/>
          <a:stretch>
            <a:fillRect/>
          </a:stretch>
        </p:blipFill>
        <p:spPr bwMode="auto">
          <a:xfrm>
            <a:off x="4985178" y="2432333"/>
            <a:ext cx="927297" cy="709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srcRect/>
          <a:stretch>
            <a:fillRect/>
          </a:stretch>
        </p:blipFill>
        <p:spPr bwMode="auto">
          <a:xfrm>
            <a:off x="3081077" y="3029967"/>
            <a:ext cx="1395705" cy="1061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srcRect/>
          <a:stretch>
            <a:fillRect/>
          </a:stretch>
        </p:blipFill>
        <p:spPr bwMode="auto">
          <a:xfrm>
            <a:off x="5055629" y="3256165"/>
            <a:ext cx="1732729" cy="13571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a:srcRect/>
          <a:stretch>
            <a:fillRect/>
          </a:stretch>
        </p:blipFill>
        <p:spPr bwMode="auto">
          <a:xfrm>
            <a:off x="9337946" y="2575193"/>
            <a:ext cx="1054871" cy="804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a:srcRect/>
          <a:stretch>
            <a:fillRect/>
          </a:stretch>
        </p:blipFill>
        <p:spPr bwMode="auto">
          <a:xfrm>
            <a:off x="7502395" y="3425214"/>
            <a:ext cx="493162" cy="371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a:srcRect/>
          <a:stretch>
            <a:fillRect/>
          </a:stretch>
        </p:blipFill>
        <p:spPr bwMode="auto">
          <a:xfrm>
            <a:off x="10630829" y="2234707"/>
            <a:ext cx="493161" cy="3714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srcRect/>
          <a:stretch>
            <a:fillRect/>
          </a:stretch>
        </p:blipFill>
        <p:spPr bwMode="auto">
          <a:xfrm>
            <a:off x="1940525" y="2641861"/>
            <a:ext cx="1603251" cy="1350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srcRect/>
          <a:stretch>
            <a:fillRect/>
          </a:stretch>
        </p:blipFill>
        <p:spPr bwMode="auto">
          <a:xfrm>
            <a:off x="3762746" y="2632337"/>
            <a:ext cx="413190" cy="3452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srcRect/>
          <a:stretch>
            <a:fillRect/>
          </a:stretch>
        </p:blipFill>
        <p:spPr bwMode="auto">
          <a:xfrm>
            <a:off x="8046967" y="3141875"/>
            <a:ext cx="664531" cy="5547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srcRect/>
          <a:stretch>
            <a:fillRect/>
          </a:stretch>
        </p:blipFill>
        <p:spPr bwMode="auto">
          <a:xfrm>
            <a:off x="8726733" y="2749005"/>
            <a:ext cx="340833" cy="2857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srcRect/>
          <a:stretch>
            <a:fillRect/>
          </a:stretch>
        </p:blipFill>
        <p:spPr bwMode="auto">
          <a:xfrm>
            <a:off x="9204658" y="3256164"/>
            <a:ext cx="266574" cy="223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16"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44011" y="66002"/>
            <a:ext cx="9888146" cy="576016"/>
          </a:xfrm>
        </p:spPr>
        <p:txBody>
          <a:bodyPr/>
          <a:lstStyle/>
          <a:p>
            <a:r>
              <a:rPr lang="zh-CN" altLang="en-US"/>
              <a:t>单击此处编辑母版标题样式</a:t>
            </a:r>
          </a:p>
        </p:txBody>
      </p:sp>
      <p:sp>
        <p:nvSpPr>
          <p:cNvPr id="3" name="内容占位符 2"/>
          <p:cNvSpPr>
            <a:spLocks noGrp="1"/>
          </p:cNvSpPr>
          <p:nvPr>
            <p:ph sz="quarter" idx="1" hasCustomPrompt="1"/>
          </p:nvPr>
        </p:nvSpPr>
        <p:spPr>
          <a:xfrm>
            <a:off x="592009" y="966026"/>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5872087" y="966026"/>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592009" y="3378091"/>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hasCustomPrompt="1"/>
          </p:nvPr>
        </p:nvSpPr>
        <p:spPr>
          <a:xfrm>
            <a:off x="5872087" y="3378091"/>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8" name="页脚占位符 7"/>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9" name="灯片编号占位符 8"/>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44011" y="66002"/>
            <a:ext cx="9888146" cy="576016"/>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592009" y="966026"/>
            <a:ext cx="5088075" cy="4680126"/>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5872087" y="966026"/>
            <a:ext cx="5088075" cy="4680126"/>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6" name="页脚占位符 5"/>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7" name="灯片编号占位符 6"/>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44011" y="66002"/>
            <a:ext cx="9888146" cy="576016"/>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592009" y="966026"/>
            <a:ext cx="5088075" cy="4680126"/>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5872087" y="966026"/>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5872087" y="3378091"/>
            <a:ext cx="5088075" cy="2268061"/>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7" name="页脚占位符 6"/>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8" name="灯片编号占位符 7"/>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44011" y="66002"/>
            <a:ext cx="9888146" cy="576016"/>
          </a:xfrm>
        </p:spPr>
        <p:txBody>
          <a:bodyPr/>
          <a:lstStyle/>
          <a:p>
            <a:r>
              <a:rPr lang="zh-CN" altLang="en-US"/>
              <a:t>单击此处编辑母版标题样式</a:t>
            </a:r>
          </a:p>
        </p:txBody>
      </p:sp>
      <p:sp>
        <p:nvSpPr>
          <p:cNvPr id="3" name="表格占位符 2"/>
          <p:cNvSpPr>
            <a:spLocks noGrp="1"/>
          </p:cNvSpPr>
          <p:nvPr>
            <p:ph type="tbl" idx="1"/>
          </p:nvPr>
        </p:nvSpPr>
        <p:spPr>
          <a:xfrm>
            <a:off x="592009" y="966026"/>
            <a:ext cx="10368153" cy="4680126"/>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pPr>
            <a:endParaRPr kumimoji="0" lang="zh-CN" altLang="en-US" sz="2800" b="1" i="0" u="none" strike="noStrike" kern="1200" cap="none" spc="0" normalizeH="0" baseline="0" noProof="0">
              <a:ln>
                <a:noFill/>
              </a:ln>
              <a:solidFill>
                <a:schemeClr val="accent1"/>
              </a:solidFill>
              <a:effectLst/>
              <a:uLnTx/>
              <a:uFillTx/>
              <a:latin typeface="+mn-lt"/>
              <a:ea typeface="+mn-ea"/>
              <a:cs typeface="+mn-cs"/>
            </a:endParaRPr>
          </a:p>
        </p:txBody>
      </p:sp>
      <p:sp>
        <p:nvSpPr>
          <p:cNvPr id="4" name="日期占位符 3"/>
          <p:cNvSpPr>
            <a:spLocks noGrp="1"/>
          </p:cNvSpPr>
          <p:nvPr>
            <p:ph type="dt" sz="half" idx="10"/>
          </p:nvPr>
        </p:nvSpPr>
        <p:spPr>
          <a:xfrm>
            <a:off x="412006" y="6120165"/>
            <a:ext cx="3168047" cy="288008"/>
          </a:xfrm>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5" name="页脚占位符 4"/>
          <p:cNvSpPr>
            <a:spLocks noGrp="1"/>
          </p:cNvSpPr>
          <p:nvPr>
            <p:ph type="ftr" sz="quarter" idx="11"/>
          </p:nvPr>
        </p:nvSpPr>
        <p:spPr>
          <a:xfrm>
            <a:off x="5328079" y="6120165"/>
            <a:ext cx="4992074" cy="288008"/>
          </a:xfrm>
        </p:spPr>
        <p:txBody>
          <a:body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微软雅黑" panose="020B0503020204020204" pitchFamily="34" charset="-122"/>
            </a:endParaRPr>
          </a:p>
        </p:txBody>
      </p:sp>
      <p:sp>
        <p:nvSpPr>
          <p:cNvPr id="6" name="灯片编号占位符 5"/>
          <p:cNvSpPr>
            <a:spLocks noGrp="1"/>
          </p:cNvSpPr>
          <p:nvPr>
            <p:ph type="sldNum" sz="quarter" idx="12"/>
          </p:nvPr>
        </p:nvSpPr>
        <p:spPr>
          <a:xfrm>
            <a:off x="4672069" y="6120165"/>
            <a:ext cx="2688040" cy="288008"/>
          </a:xfrm>
        </p:spPr>
        <p:txBody>
          <a:bodyPr/>
          <a:lstStyle/>
          <a:p>
            <a:pPr marL="0" marR="0" lvl="0" indent="0" algn="ctr" defTabSz="914400" rtl="0" eaLnBrk="1" fontAlgn="base" latinLnBrk="0" hangingPunct="1">
              <a:lnSpc>
                <a:spcPct val="100000"/>
              </a:lnSpc>
              <a:spcBef>
                <a:spcPct val="0"/>
              </a:spcBef>
              <a:spcAft>
                <a:spcPct val="0"/>
              </a:spcAft>
              <a:buClrTx/>
              <a:buSzTx/>
              <a:buFontTx/>
              <a:buNone/>
            </a:pPr>
            <a:fld id="{A438BD11-C897-48FC-908F-09FFE34134F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微软雅黑" panose="020B0503020204020204" pitchFamily="34" charset="-122"/>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custDataLst>
              <p:tags r:id="rId1"/>
            </p:custDataLst>
          </p:nvPr>
        </p:nvSpPr>
        <p:spPr>
          <a:xfrm>
            <a:off x="8136120" y="5999970"/>
            <a:ext cx="2551219" cy="299343"/>
          </a:xfrm>
        </p:spPr>
        <p:txBody>
          <a:bodyPr/>
          <a:lstStyle>
            <a:lvl1pPr>
              <a:defRPr/>
            </a:lvl1pPr>
          </a:lstStyle>
          <a:p>
            <a:fld id="{77FB3DC1-D2C5-45E1-87D2-30FEDC5DADEA}" type="slidenum">
              <a:rPr lang="en-US"/>
              <a:t>‹#›</a:t>
            </a:fld>
            <a:endParaRPr lang="en-US"/>
          </a:p>
        </p:txBody>
      </p:sp>
      <p:sp>
        <p:nvSpPr>
          <p:cNvPr id="3" name="Date Placeholder 3"/>
          <p:cNvSpPr>
            <a:spLocks noGrp="1"/>
          </p:cNvSpPr>
          <p:nvPr>
            <p:ph type="dt" sz="half" idx="11"/>
            <p:custDataLst>
              <p:tags r:id="rId2"/>
            </p:custDataLst>
          </p:nvPr>
        </p:nvSpPr>
        <p:spPr>
          <a:xfrm>
            <a:off x="831265" y="5999970"/>
            <a:ext cx="2551219" cy="299343"/>
          </a:xfrm>
        </p:spPr>
        <p:txBody>
          <a:bodyPr/>
          <a:lstStyle>
            <a:lvl1pPr>
              <a:defRPr/>
            </a:lvl1pPr>
          </a:lstStyle>
          <a:p>
            <a:fld id="{08B32539-6627-4C6B-93DE-D4C522A97E3C}" type="datetimeFigureOut">
              <a:rPr lang="en-US"/>
              <a:t>1/23/2024</a:t>
            </a:fld>
            <a:endParaRPr lang="en-US"/>
          </a:p>
        </p:txBody>
      </p:sp>
      <p:sp>
        <p:nvSpPr>
          <p:cNvPr id="4" name="Footer Placeholder 4"/>
          <p:cNvSpPr>
            <a:spLocks noGrp="1"/>
          </p:cNvSpPr>
          <p:nvPr>
            <p:ph type="ftr" sz="quarter" idx="12"/>
            <p:custDataLst>
              <p:tags r:id="rId3"/>
            </p:custDataLst>
          </p:nvPr>
        </p:nvSpPr>
        <p:spPr>
          <a:xfrm>
            <a:off x="3889191" y="5999970"/>
            <a:ext cx="3741788" cy="299343"/>
          </a:xfrm>
        </p:spPr>
        <p:txBody>
          <a:bodyPr/>
          <a:lstStyle>
            <a:lvl1pPr>
              <a:defRPr/>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70"/>
            </a:lvl1pPr>
          </a:lstStyle>
          <a:p>
            <a:r>
              <a:rPr lang="zh-CN" altLang="en-US"/>
              <a:t>单击此处编辑母版标题样式</a:t>
            </a:r>
            <a:endParaRPr lang="en-US" dirty="0"/>
          </a:p>
        </p:txBody>
      </p:sp>
      <p:sp>
        <p:nvSpPr>
          <p:cNvPr id="3" name="Text Placeholder 2"/>
          <p:cNvSpPr>
            <a:spLocks noGrp="1"/>
          </p:cNvSpPr>
          <p:nvPr>
            <p:ph type="body" idx="1"/>
          </p:nvPr>
        </p:nvSpPr>
        <p:spPr>
          <a:xfrm>
            <a:off x="786033" y="4336618"/>
            <a:ext cx="9936421" cy="1417538"/>
          </a:xfrm>
        </p:spPr>
        <p:txBody>
          <a:bodyPr/>
          <a:lstStyle>
            <a:lvl1pPr marL="0" indent="0">
              <a:buNone/>
              <a:defRPr sz="2270">
                <a:solidFill>
                  <a:schemeClr val="tx1">
                    <a:tint val="75000"/>
                  </a:schemeClr>
                </a:solidFill>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60270"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6305" indent="0">
              <a:buNone/>
              <a:defRPr sz="151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92034" y="1725046"/>
            <a:ext cx="4896207"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32247" y="1725046"/>
            <a:ext cx="4896207"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p>
        </p:txBody>
      </p:sp>
      <p:sp>
        <p:nvSpPr>
          <p:cNvPr id="4" name="Content Placeholder 3"/>
          <p:cNvSpPr>
            <a:spLocks noGrp="1"/>
          </p:cNvSpPr>
          <p:nvPr>
            <p:ph sz="half" idx="2"/>
          </p:nvPr>
        </p:nvSpPr>
        <p:spPr>
          <a:xfrm>
            <a:off x="793535" y="2367064"/>
            <a:ext cx="4873706"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p>
        </p:txBody>
      </p:sp>
      <p:sp>
        <p:nvSpPr>
          <p:cNvPr id="6" name="Content Placeholder 5"/>
          <p:cNvSpPr>
            <a:spLocks noGrp="1"/>
          </p:cNvSpPr>
          <p:nvPr>
            <p:ph sz="quarter" idx="4"/>
          </p:nvPr>
        </p:nvSpPr>
        <p:spPr>
          <a:xfrm>
            <a:off x="5832247" y="2367064"/>
            <a:ext cx="4897708"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8" name="Footer Placeholder 7"/>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9" name="Slide Number Placeholder 8"/>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t>2024/1/23</a:t>
            </a:fld>
            <a:endParaRPr lang="zh-CN" altLang="en-US">
              <a:solidFill>
                <a:prstClr val="black">
                  <a:tint val="75000"/>
                </a:prstClr>
              </a:solidFill>
              <a:latin typeface="Calibri" panose="020F0502020204030204" pitchFamily="34" charset="0"/>
            </a:endParaRPr>
          </a:p>
        </p:txBody>
      </p:sp>
      <p:sp>
        <p:nvSpPr>
          <p:cNvPr id="4" name="Footer Placeholder 3"/>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5" name="Slide Number Placeholder 4"/>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t>‹#›</a:t>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3.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image" Target="../media/image1.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heme" Target="../theme/theme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4">
            <a:alphaModFix amt="3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ea typeface="微软雅黑" panose="020B0503020204020204" pitchFamily="34" charset="-122"/>
                <a:cs typeface="微软雅黑" panose="020B0503020204020204" pitchFamily="34" charset="-122"/>
              </a:rPr>
              <a:t>2024/1/23</a:t>
            </a:fld>
            <a:endParaRPr lang="zh-CN" altLang="en-US">
              <a:solidFill>
                <a:prstClr val="black">
                  <a:tint val="75000"/>
                </a:prstClr>
              </a:solidFill>
              <a:latin typeface="Calibri" panose="020F0502020204030204" pitchFamily="34" charset="0"/>
              <a:ea typeface="微软雅黑" panose="020B0503020204020204" pitchFamily="34" charset="-122"/>
              <a:cs typeface="微软雅黑" panose="020B0503020204020204" pitchFamily="34" charset="-122"/>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ea typeface="微软雅黑" panose="020B0503020204020204" pitchFamily="34" charset="-122"/>
                <a:cs typeface="微软雅黑" panose="020B0503020204020204" pitchFamily="34" charset="-122"/>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ea typeface="微软雅黑" panose="020B0503020204020204" pitchFamily="34" charset="-122"/>
                <a:cs typeface="微软雅黑" panose="020B0503020204020204" pitchFamily="34" charset="-122"/>
              </a:rPr>
              <a:t>‹#›</a:t>
            </a:fld>
            <a:endParaRPr lang="zh-CN" altLang="en-US">
              <a:solidFill>
                <a:prstClr val="black">
                  <a:tint val="75000"/>
                </a:prstClr>
              </a:solidFill>
              <a:latin typeface="Calibri" panose="020F0502020204030204" pitchFamily="34" charset="0"/>
              <a:ea typeface="微软雅黑" panose="020B0503020204020204" pitchFamily="34" charset="-122"/>
              <a:cs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微软雅黑" panose="020B0503020204020204" pitchFamily="34" charset="-122"/>
          <a:cs typeface="微软雅黑" panose="020B0503020204020204" pitchFamily="34" charset="-122"/>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微软雅黑" panose="020B0503020204020204" pitchFamily="34" charset="-122"/>
          <a:cs typeface="微软雅黑" panose="020B0503020204020204" pitchFamily="34" charset="-122"/>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微软雅黑" panose="020B0503020204020204" pitchFamily="34" charset="-122"/>
          <a:cs typeface="微软雅黑" panose="020B0503020204020204" pitchFamily="34" charset="-122"/>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微软雅黑" panose="020B0503020204020204" pitchFamily="34" charset="-122"/>
          <a:cs typeface="微软雅黑" panose="020B0503020204020204" pitchFamily="34" charset="-122"/>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微软雅黑" panose="020B0503020204020204" pitchFamily="34" charset="-122"/>
          <a:cs typeface="微软雅黑" panose="020B0503020204020204" pitchFamily="34" charset="-122"/>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微软雅黑" panose="020B0503020204020204" pitchFamily="34" charset="-122"/>
          <a:cs typeface="微软雅黑" panose="020B0503020204020204" pitchFamily="34" charset="-122"/>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3">
            <a:alphaModFix amt="3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ea typeface="微软雅黑" panose="020B0503020204020204" pitchFamily="34" charset="-122"/>
                <a:cs typeface="微软雅黑" panose="020B0503020204020204" pitchFamily="34" charset="-122"/>
              </a:rPr>
              <a:t>2024/1/23</a:t>
            </a:fld>
            <a:endParaRPr lang="zh-CN" altLang="en-US">
              <a:solidFill>
                <a:prstClr val="black">
                  <a:tint val="75000"/>
                </a:prstClr>
              </a:solidFill>
              <a:latin typeface="Calibri" panose="020F0502020204030204" pitchFamily="34" charset="0"/>
              <a:ea typeface="微软雅黑" panose="020B0503020204020204" pitchFamily="34" charset="-122"/>
              <a:cs typeface="微软雅黑" panose="020B0503020204020204" pitchFamily="34" charset="-122"/>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ea typeface="微软雅黑" panose="020B0503020204020204" pitchFamily="34" charset="-122"/>
                <a:cs typeface="微软雅黑" panose="020B0503020204020204" pitchFamily="34" charset="-122"/>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ea typeface="微软雅黑" panose="020B0503020204020204" pitchFamily="34" charset="-122"/>
                <a:cs typeface="微软雅黑" panose="020B0503020204020204" pitchFamily="34" charset="-122"/>
              </a:rPr>
              <a:t>‹#›</a:t>
            </a:fld>
            <a:endParaRPr lang="zh-CN" altLang="en-US">
              <a:solidFill>
                <a:prstClr val="black">
                  <a:tint val="75000"/>
                </a:prstClr>
              </a:solidFill>
              <a:latin typeface="Calibri" panose="020F0502020204030204" pitchFamily="34" charset="0"/>
              <a:ea typeface="微软雅黑" panose="020B0503020204020204" pitchFamily="34" charset="-122"/>
              <a:cs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2" r:id="rId1"/>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微软雅黑" panose="020B0503020204020204" pitchFamily="34" charset="-122"/>
          <a:cs typeface="微软雅黑" panose="020B0503020204020204" pitchFamily="34" charset="-122"/>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微软雅黑" panose="020B0503020204020204" pitchFamily="34" charset="-122"/>
          <a:cs typeface="微软雅黑" panose="020B0503020204020204" pitchFamily="34" charset="-122"/>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微软雅黑" panose="020B0503020204020204" pitchFamily="34" charset="-122"/>
          <a:cs typeface="微软雅黑" panose="020B0503020204020204" pitchFamily="34" charset="-122"/>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微软雅黑" panose="020B0503020204020204" pitchFamily="34" charset="-122"/>
          <a:cs typeface="微软雅黑" panose="020B0503020204020204" pitchFamily="34" charset="-122"/>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微软雅黑" panose="020B0503020204020204" pitchFamily="34" charset="-122"/>
          <a:cs typeface="微软雅黑" panose="020B0503020204020204" pitchFamily="34" charset="-122"/>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微软雅黑" panose="020B0503020204020204" pitchFamily="34" charset="-122"/>
          <a:cs typeface="微软雅黑" panose="020B0503020204020204" pitchFamily="34" charset="-122"/>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alphaModFix amt="3000"/>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5">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C764DE79-268F-4C1A-8933-263129D2AF90}" type="datetimeFigureOut">
              <a:rPr lang="en-US" dirty="0"/>
              <a:t>1/23/2024</a:t>
            </a:fld>
            <a:endParaRPr lang="en-US" dirty="0"/>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5">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en-US" dirty="0"/>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5">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ransition spd="med">
    <p:push dir="r"/>
  </p:transition>
  <p:txStyles>
    <p:titleStyle>
      <a:lvl1pPr algn="l" defTabSz="864235" rtl="0" eaLnBrk="1" latinLnBrk="0" hangingPunct="1">
        <a:lnSpc>
          <a:spcPct val="90000"/>
        </a:lnSpc>
        <a:spcBef>
          <a:spcPct val="0"/>
        </a:spcBef>
        <a:buNone/>
        <a:defRPr sz="4160" kern="1200">
          <a:solidFill>
            <a:schemeClr val="tx1"/>
          </a:solidFill>
          <a:latin typeface="+mj-lt"/>
          <a:ea typeface="+mj-ea"/>
          <a:cs typeface="微软雅黑" panose="020B0503020204020204" pitchFamily="34" charset="-122"/>
        </a:defRPr>
      </a:lvl1pPr>
    </p:titleStyle>
    <p:body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微软雅黑" panose="020B0503020204020204" pitchFamily="34" charset="-122"/>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微软雅黑" panose="020B0503020204020204" pitchFamily="34" charset="-122"/>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微软雅黑" panose="020B0503020204020204" pitchFamily="34" charset="-122"/>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微软雅黑" panose="020B0503020204020204" pitchFamily="34" charset="-122"/>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微软雅黑" panose="020B0503020204020204" pitchFamily="34" charset="-122"/>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rotWithShape="0">
          <a:blip r:embed="rId20">
            <a:alphaModFix amt="3000"/>
          </a:blip>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5800" y="858023"/>
            <a:ext cx="10368889" cy="6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a:t>单击此处编辑母版标题样式</a:t>
            </a:r>
          </a:p>
        </p:txBody>
      </p:sp>
      <p:sp>
        <p:nvSpPr>
          <p:cNvPr id="1027" name="Rectangle 3"/>
          <p:cNvSpPr>
            <a:spLocks noGrp="1" noChangeArrowheads="1"/>
          </p:cNvSpPr>
          <p:nvPr>
            <p:ph type="body" idx="1"/>
          </p:nvPr>
        </p:nvSpPr>
        <p:spPr bwMode="auto">
          <a:xfrm>
            <a:off x="575800" y="1512041"/>
            <a:ext cx="10368889" cy="427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p>
          <a:p>
            <a:pPr lvl="1"/>
            <a:r>
              <a:rPr lang="zh-CN" dirty="0"/>
              <a:t>第二级</a:t>
            </a: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txStyles>
    <p:titleStyle>
      <a:lvl1pPr algn="l" rtl="0" fontAlgn="base">
        <a:spcBef>
          <a:spcPct val="0"/>
        </a:spcBef>
        <a:spcAft>
          <a:spcPct val="0"/>
        </a:spcAft>
        <a:defRPr sz="2265">
          <a:solidFill>
            <a:schemeClr val="accent1"/>
          </a:solidFill>
          <a:latin typeface="微软雅黑" panose="020B0503020204020204" pitchFamily="34" charset="-122"/>
          <a:ea typeface="+mj-ea"/>
          <a:cs typeface="微软雅黑" panose="020B0503020204020204" pitchFamily="34" charset="-122"/>
        </a:defRPr>
      </a:lvl1pPr>
      <a:lvl2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5pPr>
      <a:lvl6pPr marL="4318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6pPr>
      <a:lvl7pPr marL="8636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7pPr>
      <a:lvl8pPr marL="12954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8pPr>
      <a:lvl9pPr marL="17272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9pPr>
    </p:titleStyle>
    <p:body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tx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5400" algn="l" defTabSz="863600" rtl="0" eaLnBrk="1" latinLnBrk="0" hangingPunct="1">
        <a:defRPr sz="1700" kern="1200">
          <a:solidFill>
            <a:schemeClr val="tx1"/>
          </a:solidFill>
          <a:latin typeface="+mn-lt"/>
          <a:ea typeface="+mn-ea"/>
          <a:cs typeface="+mn-cs"/>
        </a:defRPr>
      </a:lvl4pPr>
      <a:lvl5pPr marL="1727200"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rotWithShape="0">
          <a:blip r:embed="rId21">
            <a:alphaModFix amt="3000"/>
          </a:blip>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5800" y="858023"/>
            <a:ext cx="10368889" cy="6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a:t>单击此处编辑母版标题样式</a:t>
            </a:r>
          </a:p>
        </p:txBody>
      </p:sp>
      <p:sp>
        <p:nvSpPr>
          <p:cNvPr id="1027" name="Rectangle 3"/>
          <p:cNvSpPr>
            <a:spLocks noGrp="1" noChangeArrowheads="1"/>
          </p:cNvSpPr>
          <p:nvPr>
            <p:ph type="body" idx="1"/>
          </p:nvPr>
        </p:nvSpPr>
        <p:spPr bwMode="auto">
          <a:xfrm>
            <a:off x="575800" y="1512041"/>
            <a:ext cx="10368889" cy="427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p>
          <a:p>
            <a:pPr lvl="1"/>
            <a:r>
              <a:rPr lang="zh-CN" dirty="0"/>
              <a:t>第二级</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Lst>
  <p:txStyles>
    <p:titleStyle>
      <a:lvl1pPr algn="l" rtl="0" fontAlgn="base">
        <a:spcBef>
          <a:spcPct val="0"/>
        </a:spcBef>
        <a:spcAft>
          <a:spcPct val="0"/>
        </a:spcAft>
        <a:defRPr sz="2265">
          <a:solidFill>
            <a:schemeClr val="accent1"/>
          </a:solidFill>
          <a:latin typeface="微软雅黑" panose="020B0503020204020204" pitchFamily="34" charset="-122"/>
          <a:ea typeface="+mj-ea"/>
          <a:cs typeface="微软雅黑" panose="020B0503020204020204" pitchFamily="34" charset="-122"/>
        </a:defRPr>
      </a:lvl1pPr>
      <a:lvl2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5pPr>
      <a:lvl6pPr marL="4318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6pPr>
      <a:lvl7pPr marL="8636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7pPr>
      <a:lvl8pPr marL="12954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8pPr>
      <a:lvl9pPr marL="17272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9pPr>
    </p:titleStyle>
    <p:body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tx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5400" algn="l" defTabSz="863600" rtl="0" eaLnBrk="1" latinLnBrk="0" hangingPunct="1">
        <a:defRPr sz="1700" kern="1200">
          <a:solidFill>
            <a:schemeClr val="tx1"/>
          </a:solidFill>
          <a:latin typeface="+mn-lt"/>
          <a:ea typeface="+mn-ea"/>
          <a:cs typeface="+mn-cs"/>
        </a:defRPr>
      </a:lvl4pPr>
      <a:lvl5pPr marL="1727200"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image" Target="../media/image17.jpeg"/><Relationship Id="rId5" Type="http://schemas.openxmlformats.org/officeDocument/2006/relationships/tags" Target="../tags/tag119.xml"/><Relationship Id="rId10" Type="http://schemas.openxmlformats.org/officeDocument/2006/relationships/image" Target="../media/image23.jpeg"/><Relationship Id="rId4" Type="http://schemas.openxmlformats.org/officeDocument/2006/relationships/tags" Target="../tags/tag118.xml"/><Relationship Id="rId9"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8" Type="http://schemas.openxmlformats.org/officeDocument/2006/relationships/tags" Target="../tags/tag1181.xml"/><Relationship Id="rId13" Type="http://schemas.openxmlformats.org/officeDocument/2006/relationships/slideLayout" Target="../slideLayouts/slideLayout17.xml"/><Relationship Id="rId3" Type="http://schemas.openxmlformats.org/officeDocument/2006/relationships/tags" Target="../tags/tag1176.xml"/><Relationship Id="rId7" Type="http://schemas.openxmlformats.org/officeDocument/2006/relationships/tags" Target="../tags/tag1180.xml"/><Relationship Id="rId12" Type="http://schemas.openxmlformats.org/officeDocument/2006/relationships/tags" Target="../tags/tag1185.xml"/><Relationship Id="rId2" Type="http://schemas.openxmlformats.org/officeDocument/2006/relationships/tags" Target="../tags/tag1175.xml"/><Relationship Id="rId1" Type="http://schemas.openxmlformats.org/officeDocument/2006/relationships/tags" Target="../tags/tag1174.xml"/><Relationship Id="rId6" Type="http://schemas.openxmlformats.org/officeDocument/2006/relationships/tags" Target="../tags/tag1179.xml"/><Relationship Id="rId11" Type="http://schemas.openxmlformats.org/officeDocument/2006/relationships/tags" Target="../tags/tag1184.xml"/><Relationship Id="rId5" Type="http://schemas.openxmlformats.org/officeDocument/2006/relationships/tags" Target="../tags/tag1178.xml"/><Relationship Id="rId15" Type="http://schemas.openxmlformats.org/officeDocument/2006/relationships/image" Target="../media/image17.jpeg"/><Relationship Id="rId10" Type="http://schemas.openxmlformats.org/officeDocument/2006/relationships/tags" Target="../tags/tag1183.xml"/><Relationship Id="rId4" Type="http://schemas.openxmlformats.org/officeDocument/2006/relationships/tags" Target="../tags/tag1177.xml"/><Relationship Id="rId9" Type="http://schemas.openxmlformats.org/officeDocument/2006/relationships/tags" Target="../tags/tag1182.xml"/><Relationship Id="rId1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8" Type="http://schemas.openxmlformats.org/officeDocument/2006/relationships/notesSlide" Target="../notesSlides/notesSlide101.xml"/><Relationship Id="rId3" Type="http://schemas.openxmlformats.org/officeDocument/2006/relationships/tags" Target="../tags/tag1188.xml"/><Relationship Id="rId7" Type="http://schemas.openxmlformats.org/officeDocument/2006/relationships/slideLayout" Target="../slideLayouts/slideLayout17.xml"/><Relationship Id="rId2" Type="http://schemas.openxmlformats.org/officeDocument/2006/relationships/tags" Target="../tags/tag1187.xml"/><Relationship Id="rId1" Type="http://schemas.openxmlformats.org/officeDocument/2006/relationships/tags" Target="../tags/tag1186.xml"/><Relationship Id="rId6" Type="http://schemas.openxmlformats.org/officeDocument/2006/relationships/tags" Target="../tags/tag1191.xml"/><Relationship Id="rId5" Type="http://schemas.openxmlformats.org/officeDocument/2006/relationships/tags" Target="../tags/tag1190.xml"/><Relationship Id="rId4" Type="http://schemas.openxmlformats.org/officeDocument/2006/relationships/tags" Target="../tags/tag1189.xml"/><Relationship Id="rId9" Type="http://schemas.openxmlformats.org/officeDocument/2006/relationships/image" Target="../media/image17.jpeg"/></Relationships>
</file>

<file path=ppt/slides/_rels/slide102.xml.rels><?xml version="1.0" encoding="UTF-8" standalone="yes"?>
<Relationships xmlns="http://schemas.openxmlformats.org/package/2006/relationships"><Relationship Id="rId8" Type="http://schemas.openxmlformats.org/officeDocument/2006/relationships/tags" Target="../tags/tag1199.xml"/><Relationship Id="rId13" Type="http://schemas.openxmlformats.org/officeDocument/2006/relationships/tags" Target="../tags/tag1204.xml"/><Relationship Id="rId18" Type="http://schemas.openxmlformats.org/officeDocument/2006/relationships/tags" Target="../tags/tag1209.xml"/><Relationship Id="rId26" Type="http://schemas.openxmlformats.org/officeDocument/2006/relationships/slideLayout" Target="../slideLayouts/slideLayout17.xml"/><Relationship Id="rId3" Type="http://schemas.openxmlformats.org/officeDocument/2006/relationships/tags" Target="../tags/tag1194.xml"/><Relationship Id="rId21" Type="http://schemas.openxmlformats.org/officeDocument/2006/relationships/tags" Target="../tags/tag1212.xml"/><Relationship Id="rId7" Type="http://schemas.openxmlformats.org/officeDocument/2006/relationships/tags" Target="../tags/tag1198.xml"/><Relationship Id="rId12" Type="http://schemas.openxmlformats.org/officeDocument/2006/relationships/tags" Target="../tags/tag1203.xml"/><Relationship Id="rId17" Type="http://schemas.openxmlformats.org/officeDocument/2006/relationships/tags" Target="../tags/tag1208.xml"/><Relationship Id="rId25" Type="http://schemas.openxmlformats.org/officeDocument/2006/relationships/tags" Target="../tags/tag1216.xml"/><Relationship Id="rId2" Type="http://schemas.openxmlformats.org/officeDocument/2006/relationships/tags" Target="../tags/tag1193.xml"/><Relationship Id="rId16" Type="http://schemas.openxmlformats.org/officeDocument/2006/relationships/tags" Target="../tags/tag1207.xml"/><Relationship Id="rId20" Type="http://schemas.openxmlformats.org/officeDocument/2006/relationships/tags" Target="../tags/tag1211.xml"/><Relationship Id="rId29" Type="http://schemas.openxmlformats.org/officeDocument/2006/relationships/image" Target="../media/image17.jpeg"/><Relationship Id="rId1" Type="http://schemas.openxmlformats.org/officeDocument/2006/relationships/tags" Target="../tags/tag1192.xml"/><Relationship Id="rId6" Type="http://schemas.openxmlformats.org/officeDocument/2006/relationships/tags" Target="../tags/tag1197.xml"/><Relationship Id="rId11" Type="http://schemas.openxmlformats.org/officeDocument/2006/relationships/tags" Target="../tags/tag1202.xml"/><Relationship Id="rId24" Type="http://schemas.openxmlformats.org/officeDocument/2006/relationships/tags" Target="../tags/tag1215.xml"/><Relationship Id="rId5" Type="http://schemas.openxmlformats.org/officeDocument/2006/relationships/tags" Target="../tags/tag1196.xml"/><Relationship Id="rId15" Type="http://schemas.openxmlformats.org/officeDocument/2006/relationships/tags" Target="../tags/tag1206.xml"/><Relationship Id="rId23" Type="http://schemas.openxmlformats.org/officeDocument/2006/relationships/tags" Target="../tags/tag1214.xml"/><Relationship Id="rId28" Type="http://schemas.openxmlformats.org/officeDocument/2006/relationships/image" Target="../media/image94.jpeg"/><Relationship Id="rId10" Type="http://schemas.openxmlformats.org/officeDocument/2006/relationships/tags" Target="../tags/tag1201.xml"/><Relationship Id="rId19" Type="http://schemas.openxmlformats.org/officeDocument/2006/relationships/tags" Target="../tags/tag1210.xml"/><Relationship Id="rId4" Type="http://schemas.openxmlformats.org/officeDocument/2006/relationships/tags" Target="../tags/tag1195.xml"/><Relationship Id="rId9" Type="http://schemas.openxmlformats.org/officeDocument/2006/relationships/tags" Target="../tags/tag1200.xml"/><Relationship Id="rId14" Type="http://schemas.openxmlformats.org/officeDocument/2006/relationships/tags" Target="../tags/tag1205.xml"/><Relationship Id="rId22" Type="http://schemas.openxmlformats.org/officeDocument/2006/relationships/tags" Target="../tags/tag1213.xml"/><Relationship Id="rId27"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8" Type="http://schemas.openxmlformats.org/officeDocument/2006/relationships/tags" Target="../tags/tag1224.xml"/><Relationship Id="rId13" Type="http://schemas.openxmlformats.org/officeDocument/2006/relationships/image" Target="../media/image17.jpeg"/><Relationship Id="rId3" Type="http://schemas.openxmlformats.org/officeDocument/2006/relationships/tags" Target="../tags/tag1219.xml"/><Relationship Id="rId7" Type="http://schemas.openxmlformats.org/officeDocument/2006/relationships/tags" Target="../tags/tag1223.xml"/><Relationship Id="rId12" Type="http://schemas.openxmlformats.org/officeDocument/2006/relationships/notesSlide" Target="../notesSlides/notesSlide103.xml"/><Relationship Id="rId2" Type="http://schemas.openxmlformats.org/officeDocument/2006/relationships/tags" Target="../tags/tag1218.xml"/><Relationship Id="rId1" Type="http://schemas.openxmlformats.org/officeDocument/2006/relationships/tags" Target="../tags/tag1217.xml"/><Relationship Id="rId6" Type="http://schemas.openxmlformats.org/officeDocument/2006/relationships/tags" Target="../tags/tag1222.xml"/><Relationship Id="rId11" Type="http://schemas.openxmlformats.org/officeDocument/2006/relationships/slideLayout" Target="../slideLayouts/slideLayout17.xml"/><Relationship Id="rId5" Type="http://schemas.openxmlformats.org/officeDocument/2006/relationships/tags" Target="../tags/tag1221.xml"/><Relationship Id="rId10" Type="http://schemas.openxmlformats.org/officeDocument/2006/relationships/tags" Target="../tags/tag1226.xml"/><Relationship Id="rId4" Type="http://schemas.openxmlformats.org/officeDocument/2006/relationships/tags" Target="../tags/tag1220.xml"/><Relationship Id="rId9" Type="http://schemas.openxmlformats.org/officeDocument/2006/relationships/tags" Target="../tags/tag1225.xml"/></Relationships>
</file>

<file path=ppt/slides/_rels/slide10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1229.xml"/><Relationship Id="rId7" Type="http://schemas.openxmlformats.org/officeDocument/2006/relationships/notesSlide" Target="../notesSlides/notesSlide104.xml"/><Relationship Id="rId2" Type="http://schemas.openxmlformats.org/officeDocument/2006/relationships/tags" Target="../tags/tag1228.xml"/><Relationship Id="rId1" Type="http://schemas.openxmlformats.org/officeDocument/2006/relationships/tags" Target="../tags/tag1227.xml"/><Relationship Id="rId6" Type="http://schemas.openxmlformats.org/officeDocument/2006/relationships/slideLayout" Target="../slideLayouts/slideLayout17.xml"/><Relationship Id="rId5" Type="http://schemas.openxmlformats.org/officeDocument/2006/relationships/tags" Target="../tags/tag1231.xml"/><Relationship Id="rId4" Type="http://schemas.openxmlformats.org/officeDocument/2006/relationships/tags" Target="../tags/tag1230.xml"/></Relationships>
</file>

<file path=ppt/slides/_rels/slide105.xml.rels><?xml version="1.0" encoding="UTF-8" standalone="yes"?>
<Relationships xmlns="http://schemas.openxmlformats.org/package/2006/relationships"><Relationship Id="rId8" Type="http://schemas.openxmlformats.org/officeDocument/2006/relationships/notesSlide" Target="../notesSlides/notesSlide105.xml"/><Relationship Id="rId3" Type="http://schemas.openxmlformats.org/officeDocument/2006/relationships/tags" Target="../tags/tag1234.xml"/><Relationship Id="rId7" Type="http://schemas.openxmlformats.org/officeDocument/2006/relationships/slideLayout" Target="../slideLayouts/slideLayout17.xml"/><Relationship Id="rId2" Type="http://schemas.openxmlformats.org/officeDocument/2006/relationships/tags" Target="../tags/tag1233.xml"/><Relationship Id="rId1" Type="http://schemas.openxmlformats.org/officeDocument/2006/relationships/tags" Target="../tags/tag1232.xml"/><Relationship Id="rId6" Type="http://schemas.openxmlformats.org/officeDocument/2006/relationships/tags" Target="../tags/tag1237.xml"/><Relationship Id="rId5" Type="http://schemas.openxmlformats.org/officeDocument/2006/relationships/tags" Target="../tags/tag1236.xml"/><Relationship Id="rId10" Type="http://schemas.openxmlformats.org/officeDocument/2006/relationships/image" Target="../media/image95.jpeg"/><Relationship Id="rId4" Type="http://schemas.openxmlformats.org/officeDocument/2006/relationships/tags" Target="../tags/tag1235.xml"/><Relationship Id="rId9" Type="http://schemas.openxmlformats.org/officeDocument/2006/relationships/image" Target="../media/image17.jpeg"/></Relationships>
</file>

<file path=ppt/slides/_rels/slide106.xml.rels><?xml version="1.0" encoding="UTF-8" standalone="yes"?>
<Relationships xmlns="http://schemas.openxmlformats.org/package/2006/relationships"><Relationship Id="rId8" Type="http://schemas.openxmlformats.org/officeDocument/2006/relationships/tags" Target="../tags/tag1245.xml"/><Relationship Id="rId13" Type="http://schemas.openxmlformats.org/officeDocument/2006/relationships/image" Target="../media/image17.jpeg"/><Relationship Id="rId3" Type="http://schemas.openxmlformats.org/officeDocument/2006/relationships/tags" Target="../tags/tag1240.xml"/><Relationship Id="rId7" Type="http://schemas.openxmlformats.org/officeDocument/2006/relationships/tags" Target="../tags/tag1244.xml"/><Relationship Id="rId12" Type="http://schemas.openxmlformats.org/officeDocument/2006/relationships/notesSlide" Target="../notesSlides/notesSlide106.xml"/><Relationship Id="rId2" Type="http://schemas.openxmlformats.org/officeDocument/2006/relationships/tags" Target="../tags/tag1239.xml"/><Relationship Id="rId1" Type="http://schemas.openxmlformats.org/officeDocument/2006/relationships/tags" Target="../tags/tag1238.xml"/><Relationship Id="rId6" Type="http://schemas.openxmlformats.org/officeDocument/2006/relationships/tags" Target="../tags/tag1243.xml"/><Relationship Id="rId11" Type="http://schemas.openxmlformats.org/officeDocument/2006/relationships/slideLayout" Target="../slideLayouts/slideLayout17.xml"/><Relationship Id="rId5" Type="http://schemas.openxmlformats.org/officeDocument/2006/relationships/tags" Target="../tags/tag1242.xml"/><Relationship Id="rId10" Type="http://schemas.openxmlformats.org/officeDocument/2006/relationships/tags" Target="../tags/tag1247.xml"/><Relationship Id="rId4" Type="http://schemas.openxmlformats.org/officeDocument/2006/relationships/tags" Target="../tags/tag1241.xml"/><Relationship Id="rId9" Type="http://schemas.openxmlformats.org/officeDocument/2006/relationships/tags" Target="../tags/tag1246.xml"/></Relationships>
</file>

<file path=ppt/slides/_rels/slide107.xml.rels><?xml version="1.0" encoding="UTF-8" standalone="yes"?>
<Relationships xmlns="http://schemas.openxmlformats.org/package/2006/relationships"><Relationship Id="rId8" Type="http://schemas.openxmlformats.org/officeDocument/2006/relationships/tags" Target="../tags/tag1255.xml"/><Relationship Id="rId13" Type="http://schemas.openxmlformats.org/officeDocument/2006/relationships/image" Target="../media/image17.jpeg"/><Relationship Id="rId3" Type="http://schemas.openxmlformats.org/officeDocument/2006/relationships/tags" Target="../tags/tag1250.xml"/><Relationship Id="rId7" Type="http://schemas.openxmlformats.org/officeDocument/2006/relationships/tags" Target="../tags/tag1254.xml"/><Relationship Id="rId12" Type="http://schemas.openxmlformats.org/officeDocument/2006/relationships/notesSlide" Target="../notesSlides/notesSlide107.xml"/><Relationship Id="rId2" Type="http://schemas.openxmlformats.org/officeDocument/2006/relationships/tags" Target="../tags/tag1249.xml"/><Relationship Id="rId1" Type="http://schemas.openxmlformats.org/officeDocument/2006/relationships/tags" Target="../tags/tag1248.xml"/><Relationship Id="rId6" Type="http://schemas.openxmlformats.org/officeDocument/2006/relationships/tags" Target="../tags/tag1253.xml"/><Relationship Id="rId11" Type="http://schemas.openxmlformats.org/officeDocument/2006/relationships/slideLayout" Target="../slideLayouts/slideLayout17.xml"/><Relationship Id="rId5" Type="http://schemas.openxmlformats.org/officeDocument/2006/relationships/tags" Target="../tags/tag1252.xml"/><Relationship Id="rId10" Type="http://schemas.openxmlformats.org/officeDocument/2006/relationships/tags" Target="../tags/tag1257.xml"/><Relationship Id="rId4" Type="http://schemas.openxmlformats.org/officeDocument/2006/relationships/tags" Target="../tags/tag1251.xml"/><Relationship Id="rId9" Type="http://schemas.openxmlformats.org/officeDocument/2006/relationships/tags" Target="../tags/tag1256.xml"/></Relationships>
</file>

<file path=ppt/slides/_rels/slide108.xml.rels><?xml version="1.0" encoding="UTF-8" standalone="yes"?>
<Relationships xmlns="http://schemas.openxmlformats.org/package/2006/relationships"><Relationship Id="rId8" Type="http://schemas.openxmlformats.org/officeDocument/2006/relationships/notesSlide" Target="../notesSlides/notesSlide108.xml"/><Relationship Id="rId3" Type="http://schemas.openxmlformats.org/officeDocument/2006/relationships/tags" Target="../tags/tag1260.xml"/><Relationship Id="rId7" Type="http://schemas.openxmlformats.org/officeDocument/2006/relationships/slideLayout" Target="../slideLayouts/slideLayout17.xml"/><Relationship Id="rId2" Type="http://schemas.openxmlformats.org/officeDocument/2006/relationships/tags" Target="../tags/tag1259.xml"/><Relationship Id="rId1" Type="http://schemas.openxmlformats.org/officeDocument/2006/relationships/tags" Target="../tags/tag1258.xml"/><Relationship Id="rId6" Type="http://schemas.openxmlformats.org/officeDocument/2006/relationships/tags" Target="../tags/tag1263.xml"/><Relationship Id="rId5" Type="http://schemas.openxmlformats.org/officeDocument/2006/relationships/tags" Target="../tags/tag1262.xml"/><Relationship Id="rId4" Type="http://schemas.openxmlformats.org/officeDocument/2006/relationships/tags" Target="../tags/tag1261.xml"/><Relationship Id="rId9" Type="http://schemas.openxmlformats.org/officeDocument/2006/relationships/image" Target="../media/image17.jpeg"/></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17.jpeg"/><Relationship Id="rId3" Type="http://schemas.openxmlformats.org/officeDocument/2006/relationships/tags" Target="../tags/tag1266.xml"/><Relationship Id="rId7" Type="http://schemas.openxmlformats.org/officeDocument/2006/relationships/notesSlide" Target="../notesSlides/notesSlide109.xml"/><Relationship Id="rId12" Type="http://schemas.openxmlformats.org/officeDocument/2006/relationships/image" Target="../media/image99.wmf"/><Relationship Id="rId2" Type="http://schemas.openxmlformats.org/officeDocument/2006/relationships/tags" Target="../tags/tag1265.xml"/><Relationship Id="rId1" Type="http://schemas.openxmlformats.org/officeDocument/2006/relationships/tags" Target="../tags/tag1264.xml"/><Relationship Id="rId6" Type="http://schemas.openxmlformats.org/officeDocument/2006/relationships/slideLayout" Target="../slideLayouts/slideLayout17.xml"/><Relationship Id="rId11" Type="http://schemas.openxmlformats.org/officeDocument/2006/relationships/image" Target="../media/image98.wmf"/><Relationship Id="rId5" Type="http://schemas.openxmlformats.org/officeDocument/2006/relationships/tags" Target="../tags/tag1268.xml"/><Relationship Id="rId10" Type="http://schemas.openxmlformats.org/officeDocument/2006/relationships/image" Target="../media/image97.wmf"/><Relationship Id="rId4" Type="http://schemas.openxmlformats.org/officeDocument/2006/relationships/tags" Target="../tags/tag1267.xml"/><Relationship Id="rId9" Type="http://schemas.openxmlformats.org/officeDocument/2006/relationships/image" Target="../media/image96.emf"/></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124.xml"/><Relationship Id="rId7" Type="http://schemas.openxmlformats.org/officeDocument/2006/relationships/tags" Target="../tags/tag128.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17.jpeg"/><Relationship Id="rId5" Type="http://schemas.openxmlformats.org/officeDocument/2006/relationships/tags" Target="../tags/tag126.xml"/><Relationship Id="rId10" Type="http://schemas.openxmlformats.org/officeDocument/2006/relationships/image" Target="../media/image24.jpeg"/><Relationship Id="rId4" Type="http://schemas.openxmlformats.org/officeDocument/2006/relationships/tags" Target="../tags/tag125.xml"/><Relationship Id="rId9"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1271.xml"/><Relationship Id="rId7" Type="http://schemas.openxmlformats.org/officeDocument/2006/relationships/tags" Target="../tags/tag1275.xml"/><Relationship Id="rId2" Type="http://schemas.openxmlformats.org/officeDocument/2006/relationships/tags" Target="../tags/tag1270.xml"/><Relationship Id="rId1" Type="http://schemas.openxmlformats.org/officeDocument/2006/relationships/tags" Target="../tags/tag1269.xml"/><Relationship Id="rId6" Type="http://schemas.openxmlformats.org/officeDocument/2006/relationships/tags" Target="../tags/tag1274.xml"/><Relationship Id="rId5" Type="http://schemas.openxmlformats.org/officeDocument/2006/relationships/tags" Target="../tags/tag1273.xml"/><Relationship Id="rId10" Type="http://schemas.openxmlformats.org/officeDocument/2006/relationships/image" Target="../media/image17.jpeg"/><Relationship Id="rId4" Type="http://schemas.openxmlformats.org/officeDocument/2006/relationships/tags" Target="../tags/tag1272.xml"/><Relationship Id="rId9"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8" Type="http://schemas.openxmlformats.org/officeDocument/2006/relationships/tags" Target="../tags/tag1283.xml"/><Relationship Id="rId13" Type="http://schemas.openxmlformats.org/officeDocument/2006/relationships/tags" Target="../tags/tag1288.xml"/><Relationship Id="rId18" Type="http://schemas.openxmlformats.org/officeDocument/2006/relationships/image" Target="../media/image17.jpeg"/><Relationship Id="rId3" Type="http://schemas.openxmlformats.org/officeDocument/2006/relationships/tags" Target="../tags/tag1278.xml"/><Relationship Id="rId7" Type="http://schemas.openxmlformats.org/officeDocument/2006/relationships/tags" Target="../tags/tag1282.xml"/><Relationship Id="rId12" Type="http://schemas.openxmlformats.org/officeDocument/2006/relationships/tags" Target="../tags/tag1287.xml"/><Relationship Id="rId17" Type="http://schemas.openxmlformats.org/officeDocument/2006/relationships/notesSlide" Target="../notesSlides/notesSlide111.xml"/><Relationship Id="rId2" Type="http://schemas.openxmlformats.org/officeDocument/2006/relationships/tags" Target="../tags/tag1277.xml"/><Relationship Id="rId16" Type="http://schemas.openxmlformats.org/officeDocument/2006/relationships/slideLayout" Target="../slideLayouts/slideLayout17.xml"/><Relationship Id="rId1" Type="http://schemas.openxmlformats.org/officeDocument/2006/relationships/tags" Target="../tags/tag1276.xml"/><Relationship Id="rId6" Type="http://schemas.openxmlformats.org/officeDocument/2006/relationships/tags" Target="../tags/tag1281.xml"/><Relationship Id="rId11" Type="http://schemas.openxmlformats.org/officeDocument/2006/relationships/tags" Target="../tags/tag1286.xml"/><Relationship Id="rId5" Type="http://schemas.openxmlformats.org/officeDocument/2006/relationships/tags" Target="../tags/tag1280.xml"/><Relationship Id="rId15" Type="http://schemas.openxmlformats.org/officeDocument/2006/relationships/tags" Target="../tags/tag1290.xml"/><Relationship Id="rId10" Type="http://schemas.openxmlformats.org/officeDocument/2006/relationships/tags" Target="../tags/tag1285.xml"/><Relationship Id="rId4" Type="http://schemas.openxmlformats.org/officeDocument/2006/relationships/tags" Target="../tags/tag1279.xml"/><Relationship Id="rId9" Type="http://schemas.openxmlformats.org/officeDocument/2006/relationships/tags" Target="../tags/tag1284.xml"/><Relationship Id="rId14" Type="http://schemas.openxmlformats.org/officeDocument/2006/relationships/tags" Target="../tags/tag1289.xml"/></Relationships>
</file>

<file path=ppt/slides/_rels/slide112.xml.rels><?xml version="1.0" encoding="UTF-8" standalone="yes"?>
<Relationships xmlns="http://schemas.openxmlformats.org/package/2006/relationships"><Relationship Id="rId8" Type="http://schemas.openxmlformats.org/officeDocument/2006/relationships/notesSlide" Target="../notesSlides/notesSlide112.xml"/><Relationship Id="rId3" Type="http://schemas.openxmlformats.org/officeDocument/2006/relationships/tags" Target="../tags/tag1293.xml"/><Relationship Id="rId7" Type="http://schemas.openxmlformats.org/officeDocument/2006/relationships/slideLayout" Target="../slideLayouts/slideLayout17.xml"/><Relationship Id="rId2" Type="http://schemas.openxmlformats.org/officeDocument/2006/relationships/tags" Target="../tags/tag1292.xml"/><Relationship Id="rId1" Type="http://schemas.openxmlformats.org/officeDocument/2006/relationships/tags" Target="../tags/tag1291.xml"/><Relationship Id="rId6" Type="http://schemas.openxmlformats.org/officeDocument/2006/relationships/tags" Target="../tags/tag1296.xml"/><Relationship Id="rId11" Type="http://schemas.openxmlformats.org/officeDocument/2006/relationships/image" Target="../media/image100.emf"/><Relationship Id="rId5" Type="http://schemas.openxmlformats.org/officeDocument/2006/relationships/tags" Target="../tags/tag1295.xml"/><Relationship Id="rId10" Type="http://schemas.openxmlformats.org/officeDocument/2006/relationships/oleObject" Target="../embeddings/oleObject24.bin"/><Relationship Id="rId4" Type="http://schemas.openxmlformats.org/officeDocument/2006/relationships/tags" Target="../tags/tag1294.xml"/><Relationship Id="rId9" Type="http://schemas.openxmlformats.org/officeDocument/2006/relationships/image" Target="../media/image17.jpeg"/></Relationships>
</file>

<file path=ppt/slides/_rels/slide113.xml.rels><?xml version="1.0" encoding="UTF-8" standalone="yes"?>
<Relationships xmlns="http://schemas.openxmlformats.org/package/2006/relationships"><Relationship Id="rId8" Type="http://schemas.openxmlformats.org/officeDocument/2006/relationships/tags" Target="../tags/tag1304.xml"/><Relationship Id="rId13" Type="http://schemas.openxmlformats.org/officeDocument/2006/relationships/tags" Target="../tags/tag1309.xml"/><Relationship Id="rId18" Type="http://schemas.openxmlformats.org/officeDocument/2006/relationships/tags" Target="../tags/tag1314.xml"/><Relationship Id="rId3" Type="http://schemas.openxmlformats.org/officeDocument/2006/relationships/tags" Target="../tags/tag1299.xml"/><Relationship Id="rId21" Type="http://schemas.openxmlformats.org/officeDocument/2006/relationships/slideLayout" Target="../slideLayouts/slideLayout17.xml"/><Relationship Id="rId7" Type="http://schemas.openxmlformats.org/officeDocument/2006/relationships/tags" Target="../tags/tag1303.xml"/><Relationship Id="rId12" Type="http://schemas.openxmlformats.org/officeDocument/2006/relationships/tags" Target="../tags/tag1308.xml"/><Relationship Id="rId17" Type="http://schemas.openxmlformats.org/officeDocument/2006/relationships/tags" Target="../tags/tag1313.xml"/><Relationship Id="rId2" Type="http://schemas.openxmlformats.org/officeDocument/2006/relationships/tags" Target="../tags/tag1298.xml"/><Relationship Id="rId16" Type="http://schemas.openxmlformats.org/officeDocument/2006/relationships/tags" Target="../tags/tag1312.xml"/><Relationship Id="rId20" Type="http://schemas.openxmlformats.org/officeDocument/2006/relationships/tags" Target="../tags/tag1316.xml"/><Relationship Id="rId1" Type="http://schemas.openxmlformats.org/officeDocument/2006/relationships/tags" Target="../tags/tag1297.xml"/><Relationship Id="rId6" Type="http://schemas.openxmlformats.org/officeDocument/2006/relationships/tags" Target="../tags/tag1302.xml"/><Relationship Id="rId11" Type="http://schemas.openxmlformats.org/officeDocument/2006/relationships/tags" Target="../tags/tag1307.xml"/><Relationship Id="rId5" Type="http://schemas.openxmlformats.org/officeDocument/2006/relationships/tags" Target="../tags/tag1301.xml"/><Relationship Id="rId15" Type="http://schemas.openxmlformats.org/officeDocument/2006/relationships/tags" Target="../tags/tag1311.xml"/><Relationship Id="rId23" Type="http://schemas.openxmlformats.org/officeDocument/2006/relationships/image" Target="../media/image17.jpeg"/><Relationship Id="rId10" Type="http://schemas.openxmlformats.org/officeDocument/2006/relationships/tags" Target="../tags/tag1306.xml"/><Relationship Id="rId19" Type="http://schemas.openxmlformats.org/officeDocument/2006/relationships/tags" Target="../tags/tag1315.xml"/><Relationship Id="rId4" Type="http://schemas.openxmlformats.org/officeDocument/2006/relationships/tags" Target="../tags/tag1300.xml"/><Relationship Id="rId9" Type="http://schemas.openxmlformats.org/officeDocument/2006/relationships/tags" Target="../tags/tag1305.xml"/><Relationship Id="rId14" Type="http://schemas.openxmlformats.org/officeDocument/2006/relationships/tags" Target="../tags/tag1310.xml"/><Relationship Id="rId2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8" Type="http://schemas.openxmlformats.org/officeDocument/2006/relationships/tags" Target="../tags/tag1324.xml"/><Relationship Id="rId13" Type="http://schemas.openxmlformats.org/officeDocument/2006/relationships/tags" Target="../tags/tag1329.xml"/><Relationship Id="rId18" Type="http://schemas.openxmlformats.org/officeDocument/2006/relationships/tags" Target="../tags/tag1334.xml"/><Relationship Id="rId26" Type="http://schemas.openxmlformats.org/officeDocument/2006/relationships/notesSlide" Target="../notesSlides/notesSlide114.xml"/><Relationship Id="rId3" Type="http://schemas.openxmlformats.org/officeDocument/2006/relationships/tags" Target="../tags/tag1319.xml"/><Relationship Id="rId21" Type="http://schemas.openxmlformats.org/officeDocument/2006/relationships/tags" Target="../tags/tag1337.xml"/><Relationship Id="rId7" Type="http://schemas.openxmlformats.org/officeDocument/2006/relationships/tags" Target="../tags/tag1323.xml"/><Relationship Id="rId12" Type="http://schemas.openxmlformats.org/officeDocument/2006/relationships/tags" Target="../tags/tag1328.xml"/><Relationship Id="rId17" Type="http://schemas.openxmlformats.org/officeDocument/2006/relationships/tags" Target="../tags/tag1333.xml"/><Relationship Id="rId25" Type="http://schemas.openxmlformats.org/officeDocument/2006/relationships/slideLayout" Target="../slideLayouts/slideLayout17.xml"/><Relationship Id="rId2" Type="http://schemas.openxmlformats.org/officeDocument/2006/relationships/tags" Target="../tags/tag1318.xml"/><Relationship Id="rId16" Type="http://schemas.openxmlformats.org/officeDocument/2006/relationships/tags" Target="../tags/tag1332.xml"/><Relationship Id="rId20" Type="http://schemas.openxmlformats.org/officeDocument/2006/relationships/tags" Target="../tags/tag1336.xml"/><Relationship Id="rId1" Type="http://schemas.openxmlformats.org/officeDocument/2006/relationships/tags" Target="../tags/tag1317.xml"/><Relationship Id="rId6" Type="http://schemas.openxmlformats.org/officeDocument/2006/relationships/tags" Target="../tags/tag1322.xml"/><Relationship Id="rId11" Type="http://schemas.openxmlformats.org/officeDocument/2006/relationships/tags" Target="../tags/tag1327.xml"/><Relationship Id="rId24" Type="http://schemas.openxmlformats.org/officeDocument/2006/relationships/tags" Target="../tags/tag1340.xml"/><Relationship Id="rId5" Type="http://schemas.openxmlformats.org/officeDocument/2006/relationships/tags" Target="../tags/tag1321.xml"/><Relationship Id="rId15" Type="http://schemas.openxmlformats.org/officeDocument/2006/relationships/tags" Target="../tags/tag1331.xml"/><Relationship Id="rId23" Type="http://schemas.openxmlformats.org/officeDocument/2006/relationships/tags" Target="../tags/tag1339.xml"/><Relationship Id="rId10" Type="http://schemas.openxmlformats.org/officeDocument/2006/relationships/tags" Target="../tags/tag1326.xml"/><Relationship Id="rId19" Type="http://schemas.openxmlformats.org/officeDocument/2006/relationships/tags" Target="../tags/tag1335.xml"/><Relationship Id="rId4" Type="http://schemas.openxmlformats.org/officeDocument/2006/relationships/tags" Target="../tags/tag1320.xml"/><Relationship Id="rId9" Type="http://schemas.openxmlformats.org/officeDocument/2006/relationships/tags" Target="../tags/tag1325.xml"/><Relationship Id="rId14" Type="http://schemas.openxmlformats.org/officeDocument/2006/relationships/tags" Target="../tags/tag1330.xml"/><Relationship Id="rId22" Type="http://schemas.openxmlformats.org/officeDocument/2006/relationships/tags" Target="../tags/tag1338.xml"/><Relationship Id="rId27" Type="http://schemas.openxmlformats.org/officeDocument/2006/relationships/image" Target="../media/image17.jpeg"/></Relationships>
</file>

<file path=ppt/slides/_rels/slide115.xml.rels><?xml version="1.0" encoding="UTF-8" standalone="yes"?>
<Relationships xmlns="http://schemas.openxmlformats.org/package/2006/relationships"><Relationship Id="rId8" Type="http://schemas.openxmlformats.org/officeDocument/2006/relationships/tags" Target="../tags/tag1348.xml"/><Relationship Id="rId13" Type="http://schemas.openxmlformats.org/officeDocument/2006/relationships/tags" Target="../tags/tag1353.xml"/><Relationship Id="rId18" Type="http://schemas.openxmlformats.org/officeDocument/2006/relationships/tags" Target="../tags/tag1358.xml"/><Relationship Id="rId3" Type="http://schemas.openxmlformats.org/officeDocument/2006/relationships/tags" Target="../tags/tag1343.xml"/><Relationship Id="rId21" Type="http://schemas.openxmlformats.org/officeDocument/2006/relationships/notesSlide" Target="../notesSlides/notesSlide115.xml"/><Relationship Id="rId7" Type="http://schemas.openxmlformats.org/officeDocument/2006/relationships/tags" Target="../tags/tag1347.xml"/><Relationship Id="rId12" Type="http://schemas.openxmlformats.org/officeDocument/2006/relationships/tags" Target="../tags/tag1352.xml"/><Relationship Id="rId17" Type="http://schemas.openxmlformats.org/officeDocument/2006/relationships/tags" Target="../tags/tag1357.xml"/><Relationship Id="rId2" Type="http://schemas.openxmlformats.org/officeDocument/2006/relationships/tags" Target="../tags/tag1342.xml"/><Relationship Id="rId16" Type="http://schemas.openxmlformats.org/officeDocument/2006/relationships/tags" Target="../tags/tag1356.xml"/><Relationship Id="rId20" Type="http://schemas.openxmlformats.org/officeDocument/2006/relationships/slideLayout" Target="../slideLayouts/slideLayout17.xml"/><Relationship Id="rId1" Type="http://schemas.openxmlformats.org/officeDocument/2006/relationships/tags" Target="../tags/tag1341.xml"/><Relationship Id="rId6" Type="http://schemas.openxmlformats.org/officeDocument/2006/relationships/tags" Target="../tags/tag1346.xml"/><Relationship Id="rId11" Type="http://schemas.openxmlformats.org/officeDocument/2006/relationships/tags" Target="../tags/tag1351.xml"/><Relationship Id="rId5" Type="http://schemas.openxmlformats.org/officeDocument/2006/relationships/tags" Target="../tags/tag1345.xml"/><Relationship Id="rId15" Type="http://schemas.openxmlformats.org/officeDocument/2006/relationships/tags" Target="../tags/tag1355.xml"/><Relationship Id="rId10" Type="http://schemas.openxmlformats.org/officeDocument/2006/relationships/tags" Target="../tags/tag1350.xml"/><Relationship Id="rId19" Type="http://schemas.openxmlformats.org/officeDocument/2006/relationships/tags" Target="../tags/tag1359.xml"/><Relationship Id="rId4" Type="http://schemas.openxmlformats.org/officeDocument/2006/relationships/tags" Target="../tags/tag1344.xml"/><Relationship Id="rId9" Type="http://schemas.openxmlformats.org/officeDocument/2006/relationships/tags" Target="../tags/tag1349.xml"/><Relationship Id="rId14" Type="http://schemas.openxmlformats.org/officeDocument/2006/relationships/tags" Target="../tags/tag1354.xml"/><Relationship Id="rId22" Type="http://schemas.openxmlformats.org/officeDocument/2006/relationships/image" Target="../media/image17.jpeg"/></Relationships>
</file>

<file path=ppt/slides/_rels/slide1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1362.xml"/><Relationship Id="rId7" Type="http://schemas.openxmlformats.org/officeDocument/2006/relationships/notesSlide" Target="../notesSlides/notesSlide116.xml"/><Relationship Id="rId2" Type="http://schemas.openxmlformats.org/officeDocument/2006/relationships/tags" Target="../tags/tag1361.xml"/><Relationship Id="rId1" Type="http://schemas.openxmlformats.org/officeDocument/2006/relationships/tags" Target="../tags/tag1360.xml"/><Relationship Id="rId6" Type="http://schemas.openxmlformats.org/officeDocument/2006/relationships/slideLayout" Target="../slideLayouts/slideLayout17.xml"/><Relationship Id="rId5" Type="http://schemas.openxmlformats.org/officeDocument/2006/relationships/tags" Target="../tags/tag1364.xml"/><Relationship Id="rId4" Type="http://schemas.openxmlformats.org/officeDocument/2006/relationships/tags" Target="../tags/tag1363.xml"/></Relationships>
</file>

<file path=ppt/slides/_rels/slide117.xml.rels><?xml version="1.0" encoding="UTF-8" standalone="yes"?>
<Relationships xmlns="http://schemas.openxmlformats.org/package/2006/relationships"><Relationship Id="rId8" Type="http://schemas.openxmlformats.org/officeDocument/2006/relationships/notesSlide" Target="../notesSlides/notesSlide117.xml"/><Relationship Id="rId3" Type="http://schemas.openxmlformats.org/officeDocument/2006/relationships/tags" Target="../tags/tag1367.xml"/><Relationship Id="rId7" Type="http://schemas.openxmlformats.org/officeDocument/2006/relationships/slideLayout" Target="../slideLayouts/slideLayout31.xml"/><Relationship Id="rId2" Type="http://schemas.openxmlformats.org/officeDocument/2006/relationships/tags" Target="../tags/tag1366.xml"/><Relationship Id="rId1" Type="http://schemas.openxmlformats.org/officeDocument/2006/relationships/tags" Target="../tags/tag1365.xml"/><Relationship Id="rId6" Type="http://schemas.openxmlformats.org/officeDocument/2006/relationships/tags" Target="../tags/tag1370.xml"/><Relationship Id="rId5" Type="http://schemas.openxmlformats.org/officeDocument/2006/relationships/tags" Target="../tags/tag1369.xml"/><Relationship Id="rId4" Type="http://schemas.openxmlformats.org/officeDocument/2006/relationships/tags" Target="../tags/tag1368.xml"/><Relationship Id="rId9" Type="http://schemas.openxmlformats.org/officeDocument/2006/relationships/image" Target="../media/image17.jpeg"/></Relationships>
</file>

<file path=ppt/slides/_rels/slide11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1373.xml"/><Relationship Id="rId7" Type="http://schemas.openxmlformats.org/officeDocument/2006/relationships/notesSlide" Target="../notesSlides/notesSlide118.xml"/><Relationship Id="rId2" Type="http://schemas.openxmlformats.org/officeDocument/2006/relationships/tags" Target="../tags/tag1372.xml"/><Relationship Id="rId1" Type="http://schemas.openxmlformats.org/officeDocument/2006/relationships/tags" Target="../tags/tag1371.xml"/><Relationship Id="rId6" Type="http://schemas.openxmlformats.org/officeDocument/2006/relationships/slideLayout" Target="../slideLayouts/slideLayout17.xml"/><Relationship Id="rId5" Type="http://schemas.openxmlformats.org/officeDocument/2006/relationships/tags" Target="../tags/tag1375.xml"/><Relationship Id="rId4" Type="http://schemas.openxmlformats.org/officeDocument/2006/relationships/tags" Target="../tags/tag1374.xml"/><Relationship Id="rId9" Type="http://schemas.openxmlformats.org/officeDocument/2006/relationships/image" Target="../media/image17.jpeg"/></Relationships>
</file>

<file path=ppt/slides/_rels/slide11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1378.xml"/><Relationship Id="rId7" Type="http://schemas.openxmlformats.org/officeDocument/2006/relationships/notesSlide" Target="../notesSlides/notesSlide119.xml"/><Relationship Id="rId2" Type="http://schemas.openxmlformats.org/officeDocument/2006/relationships/tags" Target="../tags/tag1377.xml"/><Relationship Id="rId1" Type="http://schemas.openxmlformats.org/officeDocument/2006/relationships/tags" Target="../tags/tag1376.xml"/><Relationship Id="rId6" Type="http://schemas.openxmlformats.org/officeDocument/2006/relationships/slideLayout" Target="../slideLayouts/slideLayout17.xml"/><Relationship Id="rId5" Type="http://schemas.openxmlformats.org/officeDocument/2006/relationships/tags" Target="../tags/tag1380.xml"/><Relationship Id="rId4" Type="http://schemas.openxmlformats.org/officeDocument/2006/relationships/tags" Target="../tags/tag1379.xml"/><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image" Target="../media/image17.jpeg"/><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image" Target="../media/image23.jpe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notesSlide" Target="../notesSlides/notesSlide12.xml"/><Relationship Id="rId5" Type="http://schemas.openxmlformats.org/officeDocument/2006/relationships/tags" Target="../tags/tag133.xml"/><Relationship Id="rId10" Type="http://schemas.openxmlformats.org/officeDocument/2006/relationships/slideLayout" Target="../slideLayouts/slideLayout17.xml"/><Relationship Id="rId4" Type="http://schemas.openxmlformats.org/officeDocument/2006/relationships/tags" Target="../tags/tag132.xml"/><Relationship Id="rId9" Type="http://schemas.openxmlformats.org/officeDocument/2006/relationships/tags" Target="../tags/tag137.xml"/></Relationships>
</file>

<file path=ppt/slides/_rels/slide120.xml.rels><?xml version="1.0" encoding="UTF-8" standalone="yes"?>
<Relationships xmlns="http://schemas.openxmlformats.org/package/2006/relationships"><Relationship Id="rId8" Type="http://schemas.openxmlformats.org/officeDocument/2006/relationships/notesSlide" Target="../notesSlides/notesSlide120.xml"/><Relationship Id="rId3" Type="http://schemas.openxmlformats.org/officeDocument/2006/relationships/tags" Target="../tags/tag1383.xml"/><Relationship Id="rId7" Type="http://schemas.openxmlformats.org/officeDocument/2006/relationships/slideLayout" Target="../slideLayouts/slideLayout17.xml"/><Relationship Id="rId2" Type="http://schemas.openxmlformats.org/officeDocument/2006/relationships/tags" Target="../tags/tag1382.xml"/><Relationship Id="rId1" Type="http://schemas.openxmlformats.org/officeDocument/2006/relationships/tags" Target="../tags/tag1381.xml"/><Relationship Id="rId6" Type="http://schemas.openxmlformats.org/officeDocument/2006/relationships/tags" Target="../tags/tag1386.xml"/><Relationship Id="rId5" Type="http://schemas.openxmlformats.org/officeDocument/2006/relationships/tags" Target="../tags/tag1385.xml"/><Relationship Id="rId10" Type="http://schemas.openxmlformats.org/officeDocument/2006/relationships/image" Target="../media/image103.png"/><Relationship Id="rId4" Type="http://schemas.openxmlformats.org/officeDocument/2006/relationships/tags" Target="../tags/tag1384.xml"/><Relationship Id="rId9" Type="http://schemas.openxmlformats.org/officeDocument/2006/relationships/image" Target="../media/image17.jpeg"/></Relationships>
</file>

<file path=ppt/slides/_rels/slide12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1389.xml"/><Relationship Id="rId7" Type="http://schemas.openxmlformats.org/officeDocument/2006/relationships/notesSlide" Target="../notesSlides/notesSlide121.xml"/><Relationship Id="rId2" Type="http://schemas.openxmlformats.org/officeDocument/2006/relationships/tags" Target="../tags/tag1388.xml"/><Relationship Id="rId1" Type="http://schemas.openxmlformats.org/officeDocument/2006/relationships/tags" Target="../tags/tag1387.xml"/><Relationship Id="rId6" Type="http://schemas.openxmlformats.org/officeDocument/2006/relationships/slideLayout" Target="../slideLayouts/slideLayout17.xml"/><Relationship Id="rId5" Type="http://schemas.openxmlformats.org/officeDocument/2006/relationships/tags" Target="../tags/tag1391.xml"/><Relationship Id="rId4" Type="http://schemas.openxmlformats.org/officeDocument/2006/relationships/tags" Target="../tags/tag1390.xml"/><Relationship Id="rId9" Type="http://schemas.openxmlformats.org/officeDocument/2006/relationships/image" Target="../media/image17.jpeg"/></Relationships>
</file>

<file path=ppt/slides/_rels/slide122.xml.rels><?xml version="1.0" encoding="UTF-8" standalone="yes"?>
<Relationships xmlns="http://schemas.openxmlformats.org/package/2006/relationships"><Relationship Id="rId8" Type="http://schemas.openxmlformats.org/officeDocument/2006/relationships/tags" Target="../tags/tag1399.xml"/><Relationship Id="rId13" Type="http://schemas.openxmlformats.org/officeDocument/2006/relationships/image" Target="../media/image17.jpeg"/><Relationship Id="rId3" Type="http://schemas.openxmlformats.org/officeDocument/2006/relationships/tags" Target="../tags/tag1394.xml"/><Relationship Id="rId7" Type="http://schemas.openxmlformats.org/officeDocument/2006/relationships/tags" Target="../tags/tag1398.xml"/><Relationship Id="rId12" Type="http://schemas.openxmlformats.org/officeDocument/2006/relationships/notesSlide" Target="../notesSlides/notesSlide122.xml"/><Relationship Id="rId2" Type="http://schemas.openxmlformats.org/officeDocument/2006/relationships/tags" Target="../tags/tag1393.xml"/><Relationship Id="rId1" Type="http://schemas.openxmlformats.org/officeDocument/2006/relationships/tags" Target="../tags/tag1392.xml"/><Relationship Id="rId6" Type="http://schemas.openxmlformats.org/officeDocument/2006/relationships/tags" Target="../tags/tag1397.xml"/><Relationship Id="rId11" Type="http://schemas.openxmlformats.org/officeDocument/2006/relationships/slideLayout" Target="../slideLayouts/slideLayout17.xml"/><Relationship Id="rId5" Type="http://schemas.openxmlformats.org/officeDocument/2006/relationships/tags" Target="../tags/tag1396.xml"/><Relationship Id="rId10" Type="http://schemas.openxmlformats.org/officeDocument/2006/relationships/tags" Target="../tags/tag1401.xml"/><Relationship Id="rId4" Type="http://schemas.openxmlformats.org/officeDocument/2006/relationships/tags" Target="../tags/tag1395.xml"/><Relationship Id="rId9" Type="http://schemas.openxmlformats.org/officeDocument/2006/relationships/tags" Target="../tags/tag1400.xml"/></Relationships>
</file>

<file path=ppt/slides/_rels/slide123.xml.rels><?xml version="1.0" encoding="UTF-8" standalone="yes"?>
<Relationships xmlns="http://schemas.openxmlformats.org/package/2006/relationships"><Relationship Id="rId8" Type="http://schemas.openxmlformats.org/officeDocument/2006/relationships/tags" Target="../tags/tag1409.xml"/><Relationship Id="rId13" Type="http://schemas.openxmlformats.org/officeDocument/2006/relationships/image" Target="../media/image17.jpeg"/><Relationship Id="rId3" Type="http://schemas.openxmlformats.org/officeDocument/2006/relationships/tags" Target="../tags/tag1404.xml"/><Relationship Id="rId7" Type="http://schemas.openxmlformats.org/officeDocument/2006/relationships/tags" Target="../tags/tag1408.xml"/><Relationship Id="rId12" Type="http://schemas.openxmlformats.org/officeDocument/2006/relationships/notesSlide" Target="../notesSlides/notesSlide123.xml"/><Relationship Id="rId2" Type="http://schemas.openxmlformats.org/officeDocument/2006/relationships/tags" Target="../tags/tag1403.xml"/><Relationship Id="rId1" Type="http://schemas.openxmlformats.org/officeDocument/2006/relationships/tags" Target="../tags/tag1402.xml"/><Relationship Id="rId6" Type="http://schemas.openxmlformats.org/officeDocument/2006/relationships/tags" Target="../tags/tag1407.xml"/><Relationship Id="rId11" Type="http://schemas.openxmlformats.org/officeDocument/2006/relationships/slideLayout" Target="../slideLayouts/slideLayout17.xml"/><Relationship Id="rId5" Type="http://schemas.openxmlformats.org/officeDocument/2006/relationships/tags" Target="../tags/tag1406.xml"/><Relationship Id="rId10" Type="http://schemas.openxmlformats.org/officeDocument/2006/relationships/tags" Target="../tags/tag1411.xml"/><Relationship Id="rId4" Type="http://schemas.openxmlformats.org/officeDocument/2006/relationships/tags" Target="../tags/tag1405.xml"/><Relationship Id="rId9" Type="http://schemas.openxmlformats.org/officeDocument/2006/relationships/tags" Target="../tags/tag1410.xml"/></Relationships>
</file>

<file path=ppt/slides/_rels/slide124.xml.rels><?xml version="1.0" encoding="UTF-8" standalone="yes"?>
<Relationships xmlns="http://schemas.openxmlformats.org/package/2006/relationships"><Relationship Id="rId13" Type="http://schemas.openxmlformats.org/officeDocument/2006/relationships/tags" Target="../tags/tag1424.xml"/><Relationship Id="rId18" Type="http://schemas.openxmlformats.org/officeDocument/2006/relationships/tags" Target="../tags/tag1429.xml"/><Relationship Id="rId26" Type="http://schemas.openxmlformats.org/officeDocument/2006/relationships/tags" Target="../tags/tag1437.xml"/><Relationship Id="rId21" Type="http://schemas.openxmlformats.org/officeDocument/2006/relationships/tags" Target="../tags/tag1432.xml"/><Relationship Id="rId34" Type="http://schemas.openxmlformats.org/officeDocument/2006/relationships/tags" Target="../tags/tag1445.xml"/><Relationship Id="rId7" Type="http://schemas.openxmlformats.org/officeDocument/2006/relationships/tags" Target="../tags/tag1418.xml"/><Relationship Id="rId12" Type="http://schemas.openxmlformats.org/officeDocument/2006/relationships/tags" Target="../tags/tag1423.xml"/><Relationship Id="rId17" Type="http://schemas.openxmlformats.org/officeDocument/2006/relationships/tags" Target="../tags/tag1428.xml"/><Relationship Id="rId25" Type="http://schemas.openxmlformats.org/officeDocument/2006/relationships/tags" Target="../tags/tag1436.xml"/><Relationship Id="rId33" Type="http://schemas.openxmlformats.org/officeDocument/2006/relationships/tags" Target="../tags/tag1444.xml"/><Relationship Id="rId38" Type="http://schemas.openxmlformats.org/officeDocument/2006/relationships/image" Target="../media/image17.jpeg"/><Relationship Id="rId2" Type="http://schemas.openxmlformats.org/officeDocument/2006/relationships/tags" Target="../tags/tag1413.xml"/><Relationship Id="rId16" Type="http://schemas.openxmlformats.org/officeDocument/2006/relationships/tags" Target="../tags/tag1427.xml"/><Relationship Id="rId20" Type="http://schemas.openxmlformats.org/officeDocument/2006/relationships/tags" Target="../tags/tag1431.xml"/><Relationship Id="rId29" Type="http://schemas.openxmlformats.org/officeDocument/2006/relationships/tags" Target="../tags/tag1440.xml"/><Relationship Id="rId1" Type="http://schemas.openxmlformats.org/officeDocument/2006/relationships/tags" Target="../tags/tag1412.xml"/><Relationship Id="rId6" Type="http://schemas.openxmlformats.org/officeDocument/2006/relationships/tags" Target="../tags/tag1417.xml"/><Relationship Id="rId11" Type="http://schemas.openxmlformats.org/officeDocument/2006/relationships/tags" Target="../tags/tag1422.xml"/><Relationship Id="rId24" Type="http://schemas.openxmlformats.org/officeDocument/2006/relationships/tags" Target="../tags/tag1435.xml"/><Relationship Id="rId32" Type="http://schemas.openxmlformats.org/officeDocument/2006/relationships/tags" Target="../tags/tag1443.xml"/><Relationship Id="rId37" Type="http://schemas.openxmlformats.org/officeDocument/2006/relationships/notesSlide" Target="../notesSlides/notesSlide124.xml"/><Relationship Id="rId5" Type="http://schemas.openxmlformats.org/officeDocument/2006/relationships/tags" Target="../tags/tag1416.xml"/><Relationship Id="rId15" Type="http://schemas.openxmlformats.org/officeDocument/2006/relationships/tags" Target="../tags/tag1426.xml"/><Relationship Id="rId23" Type="http://schemas.openxmlformats.org/officeDocument/2006/relationships/tags" Target="../tags/tag1434.xml"/><Relationship Id="rId28" Type="http://schemas.openxmlformats.org/officeDocument/2006/relationships/tags" Target="../tags/tag1439.xml"/><Relationship Id="rId36" Type="http://schemas.openxmlformats.org/officeDocument/2006/relationships/slideLayout" Target="../slideLayouts/slideLayout17.xml"/><Relationship Id="rId10" Type="http://schemas.openxmlformats.org/officeDocument/2006/relationships/tags" Target="../tags/tag1421.xml"/><Relationship Id="rId19" Type="http://schemas.openxmlformats.org/officeDocument/2006/relationships/tags" Target="../tags/tag1430.xml"/><Relationship Id="rId31" Type="http://schemas.openxmlformats.org/officeDocument/2006/relationships/tags" Target="../tags/tag1442.xml"/><Relationship Id="rId4" Type="http://schemas.openxmlformats.org/officeDocument/2006/relationships/tags" Target="../tags/tag1415.xml"/><Relationship Id="rId9" Type="http://schemas.openxmlformats.org/officeDocument/2006/relationships/tags" Target="../tags/tag1420.xml"/><Relationship Id="rId14" Type="http://schemas.openxmlformats.org/officeDocument/2006/relationships/tags" Target="../tags/tag1425.xml"/><Relationship Id="rId22" Type="http://schemas.openxmlformats.org/officeDocument/2006/relationships/tags" Target="../tags/tag1433.xml"/><Relationship Id="rId27" Type="http://schemas.openxmlformats.org/officeDocument/2006/relationships/tags" Target="../tags/tag1438.xml"/><Relationship Id="rId30" Type="http://schemas.openxmlformats.org/officeDocument/2006/relationships/tags" Target="../tags/tag1441.xml"/><Relationship Id="rId35" Type="http://schemas.openxmlformats.org/officeDocument/2006/relationships/tags" Target="../tags/tag1446.xml"/><Relationship Id="rId8" Type="http://schemas.openxmlformats.org/officeDocument/2006/relationships/tags" Target="../tags/tag1419.xml"/><Relationship Id="rId3" Type="http://schemas.openxmlformats.org/officeDocument/2006/relationships/tags" Target="../tags/tag1414.xml"/></Relationships>
</file>

<file path=ppt/slides/_rels/slide125.xml.rels><?xml version="1.0" encoding="UTF-8" standalone="yes"?>
<Relationships xmlns="http://schemas.openxmlformats.org/package/2006/relationships"><Relationship Id="rId8" Type="http://schemas.openxmlformats.org/officeDocument/2006/relationships/tags" Target="../tags/tag1454.xml"/><Relationship Id="rId13" Type="http://schemas.openxmlformats.org/officeDocument/2006/relationships/tags" Target="../tags/tag1459.xml"/><Relationship Id="rId18" Type="http://schemas.openxmlformats.org/officeDocument/2006/relationships/tags" Target="../tags/tag1464.xml"/><Relationship Id="rId3" Type="http://schemas.openxmlformats.org/officeDocument/2006/relationships/tags" Target="../tags/tag1449.xml"/><Relationship Id="rId21" Type="http://schemas.openxmlformats.org/officeDocument/2006/relationships/image" Target="../media/image17.jpeg"/><Relationship Id="rId7" Type="http://schemas.openxmlformats.org/officeDocument/2006/relationships/tags" Target="../tags/tag1453.xml"/><Relationship Id="rId12" Type="http://schemas.openxmlformats.org/officeDocument/2006/relationships/tags" Target="../tags/tag1458.xml"/><Relationship Id="rId17" Type="http://schemas.openxmlformats.org/officeDocument/2006/relationships/tags" Target="../tags/tag1463.xml"/><Relationship Id="rId2" Type="http://schemas.openxmlformats.org/officeDocument/2006/relationships/tags" Target="../tags/tag1448.xml"/><Relationship Id="rId16" Type="http://schemas.openxmlformats.org/officeDocument/2006/relationships/tags" Target="../tags/tag1462.xml"/><Relationship Id="rId20" Type="http://schemas.openxmlformats.org/officeDocument/2006/relationships/notesSlide" Target="../notesSlides/notesSlide125.xml"/><Relationship Id="rId1" Type="http://schemas.openxmlformats.org/officeDocument/2006/relationships/tags" Target="../tags/tag1447.xml"/><Relationship Id="rId6" Type="http://schemas.openxmlformats.org/officeDocument/2006/relationships/tags" Target="../tags/tag1452.xml"/><Relationship Id="rId11" Type="http://schemas.openxmlformats.org/officeDocument/2006/relationships/tags" Target="../tags/tag1457.xml"/><Relationship Id="rId5" Type="http://schemas.openxmlformats.org/officeDocument/2006/relationships/tags" Target="../tags/tag1451.xml"/><Relationship Id="rId15" Type="http://schemas.openxmlformats.org/officeDocument/2006/relationships/tags" Target="../tags/tag1461.xml"/><Relationship Id="rId10" Type="http://schemas.openxmlformats.org/officeDocument/2006/relationships/tags" Target="../tags/tag1456.xml"/><Relationship Id="rId19" Type="http://schemas.openxmlformats.org/officeDocument/2006/relationships/slideLayout" Target="../slideLayouts/slideLayout17.xml"/><Relationship Id="rId4" Type="http://schemas.openxmlformats.org/officeDocument/2006/relationships/tags" Target="../tags/tag1450.xml"/><Relationship Id="rId9" Type="http://schemas.openxmlformats.org/officeDocument/2006/relationships/tags" Target="../tags/tag1455.xml"/><Relationship Id="rId14" Type="http://schemas.openxmlformats.org/officeDocument/2006/relationships/tags" Target="../tags/tag1460.xml"/></Relationships>
</file>

<file path=ppt/slides/_rels/slide126.xml.rels><?xml version="1.0" encoding="UTF-8" standalone="yes"?>
<Relationships xmlns="http://schemas.openxmlformats.org/package/2006/relationships"><Relationship Id="rId8" Type="http://schemas.openxmlformats.org/officeDocument/2006/relationships/tags" Target="../tags/tag1472.xml"/><Relationship Id="rId13" Type="http://schemas.openxmlformats.org/officeDocument/2006/relationships/tags" Target="../tags/tag1477.xml"/><Relationship Id="rId18" Type="http://schemas.openxmlformats.org/officeDocument/2006/relationships/image" Target="../media/image105.png"/><Relationship Id="rId3" Type="http://schemas.openxmlformats.org/officeDocument/2006/relationships/tags" Target="../tags/tag1467.xml"/><Relationship Id="rId7" Type="http://schemas.openxmlformats.org/officeDocument/2006/relationships/tags" Target="../tags/tag1471.xml"/><Relationship Id="rId12" Type="http://schemas.openxmlformats.org/officeDocument/2006/relationships/tags" Target="../tags/tag1476.xml"/><Relationship Id="rId17" Type="http://schemas.openxmlformats.org/officeDocument/2006/relationships/image" Target="../media/image17.jpeg"/><Relationship Id="rId2" Type="http://schemas.openxmlformats.org/officeDocument/2006/relationships/tags" Target="../tags/tag1466.xml"/><Relationship Id="rId16" Type="http://schemas.openxmlformats.org/officeDocument/2006/relationships/notesSlide" Target="../notesSlides/notesSlide126.xml"/><Relationship Id="rId1" Type="http://schemas.openxmlformats.org/officeDocument/2006/relationships/tags" Target="../tags/tag1465.xml"/><Relationship Id="rId6" Type="http://schemas.openxmlformats.org/officeDocument/2006/relationships/tags" Target="../tags/tag1470.xml"/><Relationship Id="rId11" Type="http://schemas.openxmlformats.org/officeDocument/2006/relationships/tags" Target="../tags/tag1475.xml"/><Relationship Id="rId5" Type="http://schemas.openxmlformats.org/officeDocument/2006/relationships/tags" Target="../tags/tag1469.xml"/><Relationship Id="rId15" Type="http://schemas.openxmlformats.org/officeDocument/2006/relationships/slideLayout" Target="../slideLayouts/slideLayout17.xml"/><Relationship Id="rId10" Type="http://schemas.openxmlformats.org/officeDocument/2006/relationships/tags" Target="../tags/tag1474.xml"/><Relationship Id="rId4" Type="http://schemas.openxmlformats.org/officeDocument/2006/relationships/tags" Target="../tags/tag1468.xml"/><Relationship Id="rId9" Type="http://schemas.openxmlformats.org/officeDocument/2006/relationships/tags" Target="../tags/tag1473.xml"/><Relationship Id="rId14" Type="http://schemas.openxmlformats.org/officeDocument/2006/relationships/tags" Target="../tags/tag1478.xml"/></Relationships>
</file>

<file path=ppt/slides/_rels/slide1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1481.xml"/><Relationship Id="rId7" Type="http://schemas.openxmlformats.org/officeDocument/2006/relationships/notesSlide" Target="../notesSlides/notesSlide127.xml"/><Relationship Id="rId2" Type="http://schemas.openxmlformats.org/officeDocument/2006/relationships/tags" Target="../tags/tag1480.xml"/><Relationship Id="rId1" Type="http://schemas.openxmlformats.org/officeDocument/2006/relationships/tags" Target="../tags/tag1479.xml"/><Relationship Id="rId6" Type="http://schemas.openxmlformats.org/officeDocument/2006/relationships/slideLayout" Target="../slideLayouts/slideLayout17.xml"/><Relationship Id="rId5" Type="http://schemas.openxmlformats.org/officeDocument/2006/relationships/tags" Target="../tags/tag1483.xml"/><Relationship Id="rId4" Type="http://schemas.openxmlformats.org/officeDocument/2006/relationships/tags" Target="../tags/tag1482.xml"/><Relationship Id="rId9" Type="http://schemas.openxmlformats.org/officeDocument/2006/relationships/hyperlink" Target="http://home.q.yesky.com/space-2424331-do-blog-id-445626.html" TargetMode="External"/></Relationships>
</file>

<file path=ppt/slides/_rels/slide13.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image" Target="../media/image27.png"/><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image" Target="../media/image26.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25.png"/><Relationship Id="rId5" Type="http://schemas.openxmlformats.org/officeDocument/2006/relationships/tags" Target="../tags/tag142.xml"/><Relationship Id="rId10" Type="http://schemas.openxmlformats.org/officeDocument/2006/relationships/notesSlide" Target="../notesSlides/notesSlide13.xml"/><Relationship Id="rId4" Type="http://schemas.openxmlformats.org/officeDocument/2006/relationships/tags" Target="../tags/tag141.xml"/><Relationship Id="rId9" Type="http://schemas.openxmlformats.org/officeDocument/2006/relationships/slideLayout" Target="../slideLayouts/slideLayout17.xml"/><Relationship Id="rId14" Type="http://schemas.openxmlformats.org/officeDocument/2006/relationships/image" Target="../media/image17.jpeg"/></Relationships>
</file>

<file path=ppt/slides/_rels/slide14.xml.rels><?xml version="1.0" encoding="UTF-8" standalone="yes"?>
<Relationships xmlns="http://schemas.openxmlformats.org/package/2006/relationships"><Relationship Id="rId13" Type="http://schemas.openxmlformats.org/officeDocument/2006/relationships/tags" Target="../tags/tag158.xml"/><Relationship Id="rId18" Type="http://schemas.openxmlformats.org/officeDocument/2006/relationships/tags" Target="../tags/tag163.xml"/><Relationship Id="rId26" Type="http://schemas.openxmlformats.org/officeDocument/2006/relationships/tags" Target="../tags/tag171.xml"/><Relationship Id="rId39" Type="http://schemas.openxmlformats.org/officeDocument/2006/relationships/oleObject" Target="../embeddings/oleObject5.bin"/><Relationship Id="rId21" Type="http://schemas.openxmlformats.org/officeDocument/2006/relationships/tags" Target="../tags/tag166.xml"/><Relationship Id="rId34" Type="http://schemas.openxmlformats.org/officeDocument/2006/relationships/image" Target="../media/image29.wmf"/><Relationship Id="rId42" Type="http://schemas.openxmlformats.org/officeDocument/2006/relationships/image" Target="../media/image33.wmf"/><Relationship Id="rId7" Type="http://schemas.openxmlformats.org/officeDocument/2006/relationships/tags" Target="../tags/tag152.xml"/><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29" Type="http://schemas.openxmlformats.org/officeDocument/2006/relationships/slideLayout" Target="../slideLayouts/slideLayout30.xml"/><Relationship Id="rId41" Type="http://schemas.openxmlformats.org/officeDocument/2006/relationships/oleObject" Target="../embeddings/oleObject6.bin"/><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tags" Target="../tags/tag169.xml"/><Relationship Id="rId32" Type="http://schemas.openxmlformats.org/officeDocument/2006/relationships/image" Target="../media/image28.wmf"/><Relationship Id="rId37" Type="http://schemas.openxmlformats.org/officeDocument/2006/relationships/oleObject" Target="../embeddings/oleObject4.bin"/><Relationship Id="rId40" Type="http://schemas.openxmlformats.org/officeDocument/2006/relationships/image" Target="../media/image32.wmf"/><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image" Target="../media/image30.wmf"/><Relationship Id="rId10" Type="http://schemas.openxmlformats.org/officeDocument/2006/relationships/tags" Target="../tags/tag155.xml"/><Relationship Id="rId19" Type="http://schemas.openxmlformats.org/officeDocument/2006/relationships/tags" Target="../tags/tag164.xml"/><Relationship Id="rId31" Type="http://schemas.openxmlformats.org/officeDocument/2006/relationships/oleObject" Target="../embeddings/oleObject1.bin"/><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notesSlide" Target="../notesSlides/notesSlide14.xml"/><Relationship Id="rId35" Type="http://schemas.openxmlformats.org/officeDocument/2006/relationships/oleObject" Target="../embeddings/oleObject3.bin"/><Relationship Id="rId43" Type="http://schemas.openxmlformats.org/officeDocument/2006/relationships/image" Target="../media/image17.jpeg"/><Relationship Id="rId8" Type="http://schemas.openxmlformats.org/officeDocument/2006/relationships/tags" Target="../tags/tag153.xml"/><Relationship Id="rId3" Type="http://schemas.openxmlformats.org/officeDocument/2006/relationships/tags" Target="../tags/tag148.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oleObject" Target="../embeddings/oleObject2.bin"/><Relationship Id="rId38" Type="http://schemas.openxmlformats.org/officeDocument/2006/relationships/image" Target="../media/image31.emf"/></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176.xml"/><Relationship Id="rId7" Type="http://schemas.openxmlformats.org/officeDocument/2006/relationships/tags" Target="../tags/tag180.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5" Type="http://schemas.openxmlformats.org/officeDocument/2006/relationships/tags" Target="../tags/tag178.xml"/><Relationship Id="rId10" Type="http://schemas.openxmlformats.org/officeDocument/2006/relationships/image" Target="../media/image17.jpeg"/><Relationship Id="rId4" Type="http://schemas.openxmlformats.org/officeDocument/2006/relationships/tags" Target="../tags/tag177.xml"/><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183.xml"/><Relationship Id="rId7" Type="http://schemas.openxmlformats.org/officeDocument/2006/relationships/notesSlide" Target="../notesSlides/notesSlide16.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slideLayout" Target="../slideLayouts/slideLayout17.xml"/><Relationship Id="rId5" Type="http://schemas.openxmlformats.org/officeDocument/2006/relationships/tags" Target="../tags/tag185.xml"/><Relationship Id="rId4" Type="http://schemas.openxmlformats.org/officeDocument/2006/relationships/tags" Target="../tags/tag184.xml"/></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188.xml"/><Relationship Id="rId7" Type="http://schemas.openxmlformats.org/officeDocument/2006/relationships/notesSlide" Target="../notesSlides/notesSlide17.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slideLayout" Target="../slideLayouts/slideLayout17.xml"/><Relationship Id="rId5" Type="http://schemas.openxmlformats.org/officeDocument/2006/relationships/tags" Target="../tags/tag190.xml"/><Relationship Id="rId4" Type="http://schemas.openxmlformats.org/officeDocument/2006/relationships/tags" Target="../tags/tag189.xml"/></Relationships>
</file>

<file path=ppt/slides/_rels/slide18.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image" Target="../media/image17.jpeg"/><Relationship Id="rId3" Type="http://schemas.openxmlformats.org/officeDocument/2006/relationships/tags" Target="../tags/tag193.xml"/><Relationship Id="rId7" Type="http://schemas.openxmlformats.org/officeDocument/2006/relationships/tags" Target="../tags/tag197.xml"/><Relationship Id="rId12" Type="http://schemas.openxmlformats.org/officeDocument/2006/relationships/image" Target="../media/image34.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notesSlide" Target="../notesSlides/notesSlide18.xml"/><Relationship Id="rId5" Type="http://schemas.openxmlformats.org/officeDocument/2006/relationships/tags" Target="../tags/tag195.xml"/><Relationship Id="rId10" Type="http://schemas.openxmlformats.org/officeDocument/2006/relationships/slideLayout" Target="../slideLayouts/slideLayout17.xml"/><Relationship Id="rId4" Type="http://schemas.openxmlformats.org/officeDocument/2006/relationships/tags" Target="../tags/tag194.xml"/><Relationship Id="rId9" Type="http://schemas.openxmlformats.org/officeDocument/2006/relationships/tags" Target="../tags/tag199.xml"/></Relationships>
</file>

<file path=ppt/slides/_rels/slide1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202.xml"/><Relationship Id="rId7" Type="http://schemas.openxmlformats.org/officeDocument/2006/relationships/notesSlide" Target="../notesSlides/notesSlide19.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slideLayout" Target="../slideLayouts/slideLayout17.xml"/><Relationship Id="rId5" Type="http://schemas.openxmlformats.org/officeDocument/2006/relationships/tags" Target="../tags/tag204.xml"/><Relationship Id="rId4" Type="http://schemas.openxmlformats.org/officeDocument/2006/relationships/tags" Target="../tags/tag203.xml"/><Relationship Id="rId9" Type="http://schemas.openxmlformats.org/officeDocument/2006/relationships/image" Target="../media/image17.jpe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tags" Target="../tags/tag30.xml"/><Relationship Id="rId3" Type="http://schemas.openxmlformats.org/officeDocument/2006/relationships/tags" Target="../tags/tag7.xml"/><Relationship Id="rId21" Type="http://schemas.openxmlformats.org/officeDocument/2006/relationships/tags" Target="../tags/tag25.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29"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tags" Target="../tags/tag28.xml"/><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image" Target="../media/image36.png"/><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notesSlide" Target="../notesSlides/notesSlide20.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slideLayout" Target="../slideLayouts/slideLayout17.xml"/><Relationship Id="rId5" Type="http://schemas.openxmlformats.org/officeDocument/2006/relationships/tags" Target="../tags/tag209.xml"/><Relationship Id="rId10" Type="http://schemas.openxmlformats.org/officeDocument/2006/relationships/tags" Target="../tags/tag2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image" Target="../media/image17.jpeg"/></Relationships>
</file>

<file path=ppt/slides/_rels/slide21.xml.rels><?xml version="1.0" encoding="UTF-8" standalone="yes"?>
<Relationships xmlns="http://schemas.openxmlformats.org/package/2006/relationships"><Relationship Id="rId8" Type="http://schemas.openxmlformats.org/officeDocument/2006/relationships/tags" Target="../tags/tag222.xml"/><Relationship Id="rId13" Type="http://schemas.openxmlformats.org/officeDocument/2006/relationships/image" Target="../media/image37.png"/><Relationship Id="rId3" Type="http://schemas.openxmlformats.org/officeDocument/2006/relationships/tags" Target="../tags/tag217.xml"/><Relationship Id="rId7" Type="http://schemas.openxmlformats.org/officeDocument/2006/relationships/tags" Target="../tags/tag221.xml"/><Relationship Id="rId12" Type="http://schemas.openxmlformats.org/officeDocument/2006/relationships/notesSlide" Target="../notesSlides/notesSlide21.xm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slideLayout" Target="../slideLayouts/slideLayout17.xml"/><Relationship Id="rId5" Type="http://schemas.openxmlformats.org/officeDocument/2006/relationships/tags" Target="../tags/tag219.xml"/><Relationship Id="rId10" Type="http://schemas.openxmlformats.org/officeDocument/2006/relationships/tags" Target="../tags/tag224.xml"/><Relationship Id="rId4" Type="http://schemas.openxmlformats.org/officeDocument/2006/relationships/tags" Target="../tags/tag218.xml"/><Relationship Id="rId9" Type="http://schemas.openxmlformats.org/officeDocument/2006/relationships/tags" Target="../tags/tag223.xml"/><Relationship Id="rId14" Type="http://schemas.openxmlformats.org/officeDocument/2006/relationships/image" Target="../media/image17.jpeg"/></Relationships>
</file>

<file path=ppt/slides/_rels/slide22.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notesSlide" Target="../notesSlides/notesSlide22.xml"/><Relationship Id="rId3" Type="http://schemas.openxmlformats.org/officeDocument/2006/relationships/tags" Target="../tags/tag227.xml"/><Relationship Id="rId7" Type="http://schemas.openxmlformats.org/officeDocument/2006/relationships/tags" Target="../tags/tag231.xml"/><Relationship Id="rId12" Type="http://schemas.openxmlformats.org/officeDocument/2006/relationships/slideLayout" Target="../slideLayouts/slideLayout17.xml"/><Relationship Id="rId2" Type="http://schemas.openxmlformats.org/officeDocument/2006/relationships/tags" Target="../tags/tag226.xml"/><Relationship Id="rId16" Type="http://schemas.openxmlformats.org/officeDocument/2006/relationships/image" Target="../media/image17.jpeg"/><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5" Type="http://schemas.openxmlformats.org/officeDocument/2006/relationships/tags" Target="../tags/tag229.xml"/><Relationship Id="rId15" Type="http://schemas.openxmlformats.org/officeDocument/2006/relationships/image" Target="../media/image38.png"/><Relationship Id="rId10" Type="http://schemas.openxmlformats.org/officeDocument/2006/relationships/tags" Target="../tags/tag234.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slideLayout" Target="../slideLayouts/slideLayout17.xml"/><Relationship Id="rId18" Type="http://schemas.openxmlformats.org/officeDocument/2006/relationships/image" Target="../media/image17.jpeg"/><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tags" Target="../tags/tag247.xml"/><Relationship Id="rId17" Type="http://schemas.openxmlformats.org/officeDocument/2006/relationships/image" Target="../media/image39.png"/><Relationship Id="rId2" Type="http://schemas.openxmlformats.org/officeDocument/2006/relationships/tags" Target="../tags/tag237.xml"/><Relationship Id="rId16" Type="http://schemas.openxmlformats.org/officeDocument/2006/relationships/image" Target="../media/image38.png"/><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5" Type="http://schemas.openxmlformats.org/officeDocument/2006/relationships/tags" Target="../tags/tag240.xml"/><Relationship Id="rId15" Type="http://schemas.openxmlformats.org/officeDocument/2006/relationships/image" Target="../media/image37.png"/><Relationship Id="rId10" Type="http://schemas.openxmlformats.org/officeDocument/2006/relationships/tags" Target="../tags/tag245.xml"/><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tags" Target="../tags/tag260.xml"/><Relationship Id="rId18" Type="http://schemas.openxmlformats.org/officeDocument/2006/relationships/image" Target="../media/image39.png"/><Relationship Id="rId3" Type="http://schemas.openxmlformats.org/officeDocument/2006/relationships/tags" Target="../tags/tag250.xml"/><Relationship Id="rId7" Type="http://schemas.openxmlformats.org/officeDocument/2006/relationships/tags" Target="../tags/tag254.xml"/><Relationship Id="rId12" Type="http://schemas.openxmlformats.org/officeDocument/2006/relationships/tags" Target="../tags/tag259.xml"/><Relationship Id="rId17" Type="http://schemas.openxmlformats.org/officeDocument/2006/relationships/image" Target="../media/image38.png"/><Relationship Id="rId2" Type="http://schemas.openxmlformats.org/officeDocument/2006/relationships/tags" Target="../tags/tag249.xml"/><Relationship Id="rId16" Type="http://schemas.openxmlformats.org/officeDocument/2006/relationships/image" Target="../media/image37.png"/><Relationship Id="rId20" Type="http://schemas.openxmlformats.org/officeDocument/2006/relationships/image" Target="../media/image17.jpeg"/><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5" Type="http://schemas.openxmlformats.org/officeDocument/2006/relationships/tags" Target="../tags/tag252.xml"/><Relationship Id="rId15" Type="http://schemas.openxmlformats.org/officeDocument/2006/relationships/notesSlide" Target="../notesSlides/notesSlide24.xml"/><Relationship Id="rId10" Type="http://schemas.openxmlformats.org/officeDocument/2006/relationships/tags" Target="../tags/tag257.xml"/><Relationship Id="rId19" Type="http://schemas.openxmlformats.org/officeDocument/2006/relationships/image" Target="../media/image40.png"/><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3.xml"/><Relationship Id="rId18" Type="http://schemas.openxmlformats.org/officeDocument/2006/relationships/tags" Target="../tags/tag278.xml"/><Relationship Id="rId26" Type="http://schemas.openxmlformats.org/officeDocument/2006/relationships/notesSlide" Target="../notesSlides/notesSlide25.xml"/><Relationship Id="rId3" Type="http://schemas.openxmlformats.org/officeDocument/2006/relationships/tags" Target="../tags/tag263.xml"/><Relationship Id="rId21" Type="http://schemas.openxmlformats.org/officeDocument/2006/relationships/tags" Target="../tags/tag281.xml"/><Relationship Id="rId7" Type="http://schemas.openxmlformats.org/officeDocument/2006/relationships/tags" Target="../tags/tag267.xml"/><Relationship Id="rId12" Type="http://schemas.openxmlformats.org/officeDocument/2006/relationships/tags" Target="../tags/tag272.xml"/><Relationship Id="rId17" Type="http://schemas.openxmlformats.org/officeDocument/2006/relationships/tags" Target="../tags/tag277.xml"/><Relationship Id="rId25" Type="http://schemas.openxmlformats.org/officeDocument/2006/relationships/slideLayout" Target="../slideLayouts/slideLayout17.xml"/><Relationship Id="rId2" Type="http://schemas.openxmlformats.org/officeDocument/2006/relationships/tags" Target="../tags/tag262.xml"/><Relationship Id="rId16" Type="http://schemas.openxmlformats.org/officeDocument/2006/relationships/tags" Target="../tags/tag276.xml"/><Relationship Id="rId20" Type="http://schemas.openxmlformats.org/officeDocument/2006/relationships/tags" Target="../tags/tag280.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24" Type="http://schemas.openxmlformats.org/officeDocument/2006/relationships/tags" Target="../tags/tag284.xml"/><Relationship Id="rId5" Type="http://schemas.openxmlformats.org/officeDocument/2006/relationships/tags" Target="../tags/tag265.xml"/><Relationship Id="rId15" Type="http://schemas.openxmlformats.org/officeDocument/2006/relationships/tags" Target="../tags/tag275.xml"/><Relationship Id="rId23" Type="http://schemas.openxmlformats.org/officeDocument/2006/relationships/tags" Target="../tags/tag283.xml"/><Relationship Id="rId10" Type="http://schemas.openxmlformats.org/officeDocument/2006/relationships/tags" Target="../tags/tag270.xml"/><Relationship Id="rId19" Type="http://schemas.openxmlformats.org/officeDocument/2006/relationships/tags" Target="../tags/tag279.xml"/><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tags" Target="../tags/tag274.xml"/><Relationship Id="rId22" Type="http://schemas.openxmlformats.org/officeDocument/2006/relationships/tags" Target="../tags/tag282.xml"/><Relationship Id="rId27" Type="http://schemas.openxmlformats.org/officeDocument/2006/relationships/image" Target="../media/image17.jpeg"/></Relationships>
</file>

<file path=ppt/slides/_rels/slide26.xml.rels><?xml version="1.0" encoding="UTF-8" standalone="yes"?>
<Relationships xmlns="http://schemas.openxmlformats.org/package/2006/relationships"><Relationship Id="rId8" Type="http://schemas.openxmlformats.org/officeDocument/2006/relationships/tags" Target="../tags/tag292.xml"/><Relationship Id="rId13" Type="http://schemas.openxmlformats.org/officeDocument/2006/relationships/tags" Target="../tags/tag297.xml"/><Relationship Id="rId18" Type="http://schemas.openxmlformats.org/officeDocument/2006/relationships/tags" Target="../tags/tag302.xml"/><Relationship Id="rId26" Type="http://schemas.openxmlformats.org/officeDocument/2006/relationships/slideLayout" Target="../slideLayouts/slideLayout17.xml"/><Relationship Id="rId3" Type="http://schemas.openxmlformats.org/officeDocument/2006/relationships/tags" Target="../tags/tag287.xml"/><Relationship Id="rId21" Type="http://schemas.openxmlformats.org/officeDocument/2006/relationships/tags" Target="../tags/tag305.xml"/><Relationship Id="rId7" Type="http://schemas.openxmlformats.org/officeDocument/2006/relationships/tags" Target="../tags/tag291.xml"/><Relationship Id="rId12" Type="http://schemas.openxmlformats.org/officeDocument/2006/relationships/tags" Target="../tags/tag296.xml"/><Relationship Id="rId17" Type="http://schemas.openxmlformats.org/officeDocument/2006/relationships/tags" Target="../tags/tag301.xml"/><Relationship Id="rId25" Type="http://schemas.openxmlformats.org/officeDocument/2006/relationships/tags" Target="../tags/tag309.xml"/><Relationship Id="rId2" Type="http://schemas.openxmlformats.org/officeDocument/2006/relationships/tags" Target="../tags/tag286.xml"/><Relationship Id="rId16" Type="http://schemas.openxmlformats.org/officeDocument/2006/relationships/tags" Target="../tags/tag300.xml"/><Relationship Id="rId20" Type="http://schemas.openxmlformats.org/officeDocument/2006/relationships/tags" Target="../tags/tag304.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tags" Target="../tags/tag295.xml"/><Relationship Id="rId24" Type="http://schemas.openxmlformats.org/officeDocument/2006/relationships/tags" Target="../tags/tag308.xml"/><Relationship Id="rId5" Type="http://schemas.openxmlformats.org/officeDocument/2006/relationships/tags" Target="../tags/tag289.xml"/><Relationship Id="rId15" Type="http://schemas.openxmlformats.org/officeDocument/2006/relationships/tags" Target="../tags/tag299.xml"/><Relationship Id="rId23" Type="http://schemas.openxmlformats.org/officeDocument/2006/relationships/tags" Target="../tags/tag307.xml"/><Relationship Id="rId28" Type="http://schemas.openxmlformats.org/officeDocument/2006/relationships/image" Target="../media/image17.jpeg"/><Relationship Id="rId10" Type="http://schemas.openxmlformats.org/officeDocument/2006/relationships/tags" Target="../tags/tag294.xml"/><Relationship Id="rId19" Type="http://schemas.openxmlformats.org/officeDocument/2006/relationships/tags" Target="../tags/tag303.xml"/><Relationship Id="rId4" Type="http://schemas.openxmlformats.org/officeDocument/2006/relationships/tags" Target="../tags/tag288.xml"/><Relationship Id="rId9" Type="http://schemas.openxmlformats.org/officeDocument/2006/relationships/tags" Target="../tags/tag293.xml"/><Relationship Id="rId14" Type="http://schemas.openxmlformats.org/officeDocument/2006/relationships/tags" Target="../tags/tag298.xml"/><Relationship Id="rId22" Type="http://schemas.openxmlformats.org/officeDocument/2006/relationships/tags" Target="../tags/tag306.xml"/><Relationship Id="rId27"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tags" Target="../tags/tag312.xml"/><Relationship Id="rId7" Type="http://schemas.openxmlformats.org/officeDocument/2006/relationships/tags" Target="../tags/tag316.xml"/><Relationship Id="rId12" Type="http://schemas.openxmlformats.org/officeDocument/2006/relationships/image" Target="../media/image17.jpeg"/><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image" Target="../media/image41.png"/><Relationship Id="rId5" Type="http://schemas.openxmlformats.org/officeDocument/2006/relationships/tags" Target="../tags/tag314.xml"/><Relationship Id="rId10" Type="http://schemas.openxmlformats.org/officeDocument/2006/relationships/oleObject" Target="../embeddings/oleObject7.bin"/><Relationship Id="rId4" Type="http://schemas.openxmlformats.org/officeDocument/2006/relationships/tags" Target="../tags/tag313.xml"/><Relationship Id="rId9"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319.xml"/><Relationship Id="rId7" Type="http://schemas.openxmlformats.org/officeDocument/2006/relationships/notesSlide" Target="../notesSlides/notesSlide28.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slideLayout" Target="../slideLayouts/slideLayout31.xml"/><Relationship Id="rId5" Type="http://schemas.openxmlformats.org/officeDocument/2006/relationships/tags" Target="../tags/tag321.xml"/><Relationship Id="rId4" Type="http://schemas.openxmlformats.org/officeDocument/2006/relationships/tags" Target="../tags/tag320.xml"/></Relationships>
</file>

<file path=ppt/slides/_rels/slide29.xml.rels><?xml version="1.0" encoding="UTF-8" standalone="yes"?>
<Relationships xmlns="http://schemas.openxmlformats.org/package/2006/relationships"><Relationship Id="rId8" Type="http://schemas.openxmlformats.org/officeDocument/2006/relationships/tags" Target="../tags/tag329.xml"/><Relationship Id="rId13" Type="http://schemas.openxmlformats.org/officeDocument/2006/relationships/slideLayout" Target="../slideLayouts/slideLayout17.xml"/><Relationship Id="rId3" Type="http://schemas.openxmlformats.org/officeDocument/2006/relationships/tags" Target="../tags/tag324.xml"/><Relationship Id="rId7" Type="http://schemas.openxmlformats.org/officeDocument/2006/relationships/tags" Target="../tags/tag328.xml"/><Relationship Id="rId12" Type="http://schemas.openxmlformats.org/officeDocument/2006/relationships/tags" Target="../tags/tag333.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tags" Target="../tags/tag332.xml"/><Relationship Id="rId5" Type="http://schemas.openxmlformats.org/officeDocument/2006/relationships/tags" Target="../tags/tag326.xml"/><Relationship Id="rId15" Type="http://schemas.openxmlformats.org/officeDocument/2006/relationships/image" Target="../media/image17.jpeg"/><Relationship Id="rId10" Type="http://schemas.openxmlformats.org/officeDocument/2006/relationships/tags" Target="../tags/tag331.xml"/><Relationship Id="rId4" Type="http://schemas.openxmlformats.org/officeDocument/2006/relationships/tags" Target="../tags/tag325.xml"/><Relationship Id="rId9" Type="http://schemas.openxmlformats.org/officeDocument/2006/relationships/tags" Target="../tags/tag330.xml"/><Relationship Id="rId1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tags" Target="../tags/tag341.xml"/><Relationship Id="rId13" Type="http://schemas.openxmlformats.org/officeDocument/2006/relationships/tags" Target="../tags/tag346.xml"/><Relationship Id="rId18" Type="http://schemas.openxmlformats.org/officeDocument/2006/relationships/notesSlide" Target="../notesSlides/notesSlide30.xml"/><Relationship Id="rId3" Type="http://schemas.openxmlformats.org/officeDocument/2006/relationships/tags" Target="../tags/tag336.xml"/><Relationship Id="rId7" Type="http://schemas.openxmlformats.org/officeDocument/2006/relationships/tags" Target="../tags/tag340.xml"/><Relationship Id="rId12" Type="http://schemas.openxmlformats.org/officeDocument/2006/relationships/tags" Target="../tags/tag345.xml"/><Relationship Id="rId17" Type="http://schemas.openxmlformats.org/officeDocument/2006/relationships/slideLayout" Target="../slideLayouts/slideLayout17.xml"/><Relationship Id="rId2" Type="http://schemas.openxmlformats.org/officeDocument/2006/relationships/tags" Target="../tags/tag335.xml"/><Relationship Id="rId16" Type="http://schemas.openxmlformats.org/officeDocument/2006/relationships/tags" Target="../tags/tag349.xml"/><Relationship Id="rId1" Type="http://schemas.openxmlformats.org/officeDocument/2006/relationships/tags" Target="../tags/tag334.xml"/><Relationship Id="rId6" Type="http://schemas.openxmlformats.org/officeDocument/2006/relationships/tags" Target="../tags/tag339.xml"/><Relationship Id="rId11" Type="http://schemas.openxmlformats.org/officeDocument/2006/relationships/tags" Target="../tags/tag344.xml"/><Relationship Id="rId5" Type="http://schemas.openxmlformats.org/officeDocument/2006/relationships/tags" Target="../tags/tag338.xml"/><Relationship Id="rId15" Type="http://schemas.openxmlformats.org/officeDocument/2006/relationships/tags" Target="../tags/tag348.xml"/><Relationship Id="rId10" Type="http://schemas.openxmlformats.org/officeDocument/2006/relationships/tags" Target="../tags/tag343.xml"/><Relationship Id="rId19" Type="http://schemas.openxmlformats.org/officeDocument/2006/relationships/image" Target="../media/image17.jpeg"/><Relationship Id="rId4" Type="http://schemas.openxmlformats.org/officeDocument/2006/relationships/tags" Target="../tags/tag337.xml"/><Relationship Id="rId9" Type="http://schemas.openxmlformats.org/officeDocument/2006/relationships/tags" Target="../tags/tag342.xml"/><Relationship Id="rId14" Type="http://schemas.openxmlformats.org/officeDocument/2006/relationships/tags" Target="../tags/tag347.xml"/></Relationships>
</file>

<file path=ppt/slides/_rels/slide31.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tags" Target="../tags/tag362.xml"/><Relationship Id="rId18" Type="http://schemas.openxmlformats.org/officeDocument/2006/relationships/tags" Target="../tags/tag367.xml"/><Relationship Id="rId3" Type="http://schemas.openxmlformats.org/officeDocument/2006/relationships/tags" Target="../tags/tag352.xml"/><Relationship Id="rId21" Type="http://schemas.openxmlformats.org/officeDocument/2006/relationships/tags" Target="../tags/tag370.xml"/><Relationship Id="rId7" Type="http://schemas.openxmlformats.org/officeDocument/2006/relationships/tags" Target="../tags/tag356.xml"/><Relationship Id="rId12" Type="http://schemas.openxmlformats.org/officeDocument/2006/relationships/tags" Target="../tags/tag361.xml"/><Relationship Id="rId17" Type="http://schemas.openxmlformats.org/officeDocument/2006/relationships/tags" Target="../tags/tag366.xml"/><Relationship Id="rId25" Type="http://schemas.openxmlformats.org/officeDocument/2006/relationships/image" Target="../media/image17.jpeg"/><Relationship Id="rId2" Type="http://schemas.openxmlformats.org/officeDocument/2006/relationships/tags" Target="../tags/tag351.xml"/><Relationship Id="rId16" Type="http://schemas.openxmlformats.org/officeDocument/2006/relationships/tags" Target="../tags/tag365.xml"/><Relationship Id="rId20" Type="http://schemas.openxmlformats.org/officeDocument/2006/relationships/tags" Target="../tags/tag369.xml"/><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tags" Target="../tags/tag360.xml"/><Relationship Id="rId24" Type="http://schemas.openxmlformats.org/officeDocument/2006/relationships/notesSlide" Target="../notesSlides/notesSlide31.xml"/><Relationship Id="rId5" Type="http://schemas.openxmlformats.org/officeDocument/2006/relationships/tags" Target="../tags/tag354.xml"/><Relationship Id="rId15" Type="http://schemas.openxmlformats.org/officeDocument/2006/relationships/tags" Target="../tags/tag364.xml"/><Relationship Id="rId23" Type="http://schemas.openxmlformats.org/officeDocument/2006/relationships/slideLayout" Target="../slideLayouts/slideLayout17.xml"/><Relationship Id="rId10" Type="http://schemas.openxmlformats.org/officeDocument/2006/relationships/tags" Target="../tags/tag359.xml"/><Relationship Id="rId19" Type="http://schemas.openxmlformats.org/officeDocument/2006/relationships/tags" Target="../tags/tag368.xml"/><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tags" Target="../tags/tag363.xml"/><Relationship Id="rId22" Type="http://schemas.openxmlformats.org/officeDocument/2006/relationships/tags" Target="../tags/tag371.xml"/></Relationships>
</file>

<file path=ppt/slides/_rels/slide32.xml.rels><?xml version="1.0" encoding="UTF-8" standalone="yes"?>
<Relationships xmlns="http://schemas.openxmlformats.org/package/2006/relationships"><Relationship Id="rId8" Type="http://schemas.openxmlformats.org/officeDocument/2006/relationships/tags" Target="../tags/tag379.xml"/><Relationship Id="rId13" Type="http://schemas.openxmlformats.org/officeDocument/2006/relationships/tags" Target="../tags/tag384.xml"/><Relationship Id="rId18" Type="http://schemas.openxmlformats.org/officeDocument/2006/relationships/notesSlide" Target="../notesSlides/notesSlide32.xml"/><Relationship Id="rId3" Type="http://schemas.openxmlformats.org/officeDocument/2006/relationships/tags" Target="../tags/tag374.xml"/><Relationship Id="rId7" Type="http://schemas.openxmlformats.org/officeDocument/2006/relationships/tags" Target="../tags/tag378.xml"/><Relationship Id="rId12" Type="http://schemas.openxmlformats.org/officeDocument/2006/relationships/tags" Target="../tags/tag383.xml"/><Relationship Id="rId17" Type="http://schemas.openxmlformats.org/officeDocument/2006/relationships/slideLayout" Target="../slideLayouts/slideLayout17.xml"/><Relationship Id="rId2" Type="http://schemas.openxmlformats.org/officeDocument/2006/relationships/tags" Target="../tags/tag373.xml"/><Relationship Id="rId16" Type="http://schemas.openxmlformats.org/officeDocument/2006/relationships/tags" Target="../tags/tag387.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tags" Target="../tags/tag382.xml"/><Relationship Id="rId5" Type="http://schemas.openxmlformats.org/officeDocument/2006/relationships/tags" Target="../tags/tag376.xml"/><Relationship Id="rId15" Type="http://schemas.openxmlformats.org/officeDocument/2006/relationships/tags" Target="../tags/tag386.xml"/><Relationship Id="rId10" Type="http://schemas.openxmlformats.org/officeDocument/2006/relationships/tags" Target="../tags/tag381.xml"/><Relationship Id="rId19" Type="http://schemas.openxmlformats.org/officeDocument/2006/relationships/image" Target="../media/image17.jpeg"/><Relationship Id="rId4" Type="http://schemas.openxmlformats.org/officeDocument/2006/relationships/tags" Target="../tags/tag375.xml"/><Relationship Id="rId9" Type="http://schemas.openxmlformats.org/officeDocument/2006/relationships/tags" Target="../tags/tag380.xml"/><Relationship Id="rId14" Type="http://schemas.openxmlformats.org/officeDocument/2006/relationships/tags" Target="../tags/tag385.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390.xml"/><Relationship Id="rId7" Type="http://schemas.openxmlformats.org/officeDocument/2006/relationships/slideLayout" Target="../slideLayouts/slideLayout17.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image" Target="../media/image17.jpeg"/><Relationship Id="rId5" Type="http://schemas.openxmlformats.org/officeDocument/2006/relationships/tags" Target="../tags/tag392.xml"/><Relationship Id="rId10" Type="http://schemas.openxmlformats.org/officeDocument/2006/relationships/image" Target="../media/image42.emf"/><Relationship Id="rId4" Type="http://schemas.openxmlformats.org/officeDocument/2006/relationships/tags" Target="../tags/tag391.xml"/><Relationship Id="rId9"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13" Type="http://schemas.openxmlformats.org/officeDocument/2006/relationships/tags" Target="../tags/tag406.xml"/><Relationship Id="rId18" Type="http://schemas.openxmlformats.org/officeDocument/2006/relationships/tags" Target="../tags/tag411.xml"/><Relationship Id="rId26" Type="http://schemas.openxmlformats.org/officeDocument/2006/relationships/tags" Target="../tags/tag419.xml"/><Relationship Id="rId39" Type="http://schemas.openxmlformats.org/officeDocument/2006/relationships/notesSlide" Target="../notesSlides/notesSlide34.xml"/><Relationship Id="rId21" Type="http://schemas.openxmlformats.org/officeDocument/2006/relationships/tags" Target="../tags/tag414.xml"/><Relationship Id="rId34" Type="http://schemas.openxmlformats.org/officeDocument/2006/relationships/tags" Target="../tags/tag427.xml"/><Relationship Id="rId7" Type="http://schemas.openxmlformats.org/officeDocument/2006/relationships/tags" Target="../tags/tag400.xml"/><Relationship Id="rId12" Type="http://schemas.openxmlformats.org/officeDocument/2006/relationships/tags" Target="../tags/tag405.xml"/><Relationship Id="rId17" Type="http://schemas.openxmlformats.org/officeDocument/2006/relationships/tags" Target="../tags/tag410.xml"/><Relationship Id="rId25" Type="http://schemas.openxmlformats.org/officeDocument/2006/relationships/tags" Target="../tags/tag418.xml"/><Relationship Id="rId33" Type="http://schemas.openxmlformats.org/officeDocument/2006/relationships/tags" Target="../tags/tag426.xml"/><Relationship Id="rId38" Type="http://schemas.openxmlformats.org/officeDocument/2006/relationships/slideLayout" Target="../slideLayouts/slideLayout17.xml"/><Relationship Id="rId2" Type="http://schemas.openxmlformats.org/officeDocument/2006/relationships/tags" Target="../tags/tag395.xml"/><Relationship Id="rId16" Type="http://schemas.openxmlformats.org/officeDocument/2006/relationships/tags" Target="../tags/tag409.xml"/><Relationship Id="rId20" Type="http://schemas.openxmlformats.org/officeDocument/2006/relationships/tags" Target="../tags/tag413.xml"/><Relationship Id="rId29" Type="http://schemas.openxmlformats.org/officeDocument/2006/relationships/tags" Target="../tags/tag422.xml"/><Relationship Id="rId1" Type="http://schemas.openxmlformats.org/officeDocument/2006/relationships/tags" Target="../tags/tag394.xml"/><Relationship Id="rId6" Type="http://schemas.openxmlformats.org/officeDocument/2006/relationships/tags" Target="../tags/tag399.xml"/><Relationship Id="rId11" Type="http://schemas.openxmlformats.org/officeDocument/2006/relationships/tags" Target="../tags/tag404.xml"/><Relationship Id="rId24" Type="http://schemas.openxmlformats.org/officeDocument/2006/relationships/tags" Target="../tags/tag417.xml"/><Relationship Id="rId32" Type="http://schemas.openxmlformats.org/officeDocument/2006/relationships/tags" Target="../tags/tag425.xml"/><Relationship Id="rId37" Type="http://schemas.openxmlformats.org/officeDocument/2006/relationships/tags" Target="../tags/tag430.xml"/><Relationship Id="rId40" Type="http://schemas.openxmlformats.org/officeDocument/2006/relationships/image" Target="../media/image17.jpeg"/><Relationship Id="rId5" Type="http://schemas.openxmlformats.org/officeDocument/2006/relationships/tags" Target="../tags/tag398.xml"/><Relationship Id="rId15" Type="http://schemas.openxmlformats.org/officeDocument/2006/relationships/tags" Target="../tags/tag408.xml"/><Relationship Id="rId23" Type="http://schemas.openxmlformats.org/officeDocument/2006/relationships/tags" Target="../tags/tag416.xml"/><Relationship Id="rId28" Type="http://schemas.openxmlformats.org/officeDocument/2006/relationships/tags" Target="../tags/tag421.xml"/><Relationship Id="rId36" Type="http://schemas.openxmlformats.org/officeDocument/2006/relationships/tags" Target="../tags/tag429.xml"/><Relationship Id="rId10" Type="http://schemas.openxmlformats.org/officeDocument/2006/relationships/tags" Target="../tags/tag403.xml"/><Relationship Id="rId19" Type="http://schemas.openxmlformats.org/officeDocument/2006/relationships/tags" Target="../tags/tag412.xml"/><Relationship Id="rId31" Type="http://schemas.openxmlformats.org/officeDocument/2006/relationships/tags" Target="../tags/tag424.xml"/><Relationship Id="rId4" Type="http://schemas.openxmlformats.org/officeDocument/2006/relationships/tags" Target="../tags/tag397.xml"/><Relationship Id="rId9" Type="http://schemas.openxmlformats.org/officeDocument/2006/relationships/tags" Target="../tags/tag402.xml"/><Relationship Id="rId14" Type="http://schemas.openxmlformats.org/officeDocument/2006/relationships/tags" Target="../tags/tag407.xml"/><Relationship Id="rId22" Type="http://schemas.openxmlformats.org/officeDocument/2006/relationships/tags" Target="../tags/tag415.xml"/><Relationship Id="rId27" Type="http://schemas.openxmlformats.org/officeDocument/2006/relationships/tags" Target="../tags/tag420.xml"/><Relationship Id="rId30" Type="http://schemas.openxmlformats.org/officeDocument/2006/relationships/tags" Target="../tags/tag423.xml"/><Relationship Id="rId35" Type="http://schemas.openxmlformats.org/officeDocument/2006/relationships/tags" Target="../tags/tag428.xml"/><Relationship Id="rId8" Type="http://schemas.openxmlformats.org/officeDocument/2006/relationships/tags" Target="../tags/tag401.xml"/><Relationship Id="rId3" Type="http://schemas.openxmlformats.org/officeDocument/2006/relationships/tags" Target="../tags/tag396.xml"/></Relationships>
</file>

<file path=ppt/slides/_rels/slide35.xml.rels><?xml version="1.0" encoding="UTF-8" standalone="yes"?>
<Relationships xmlns="http://schemas.openxmlformats.org/package/2006/relationships"><Relationship Id="rId8" Type="http://schemas.openxmlformats.org/officeDocument/2006/relationships/tags" Target="../tags/tag438.xml"/><Relationship Id="rId13" Type="http://schemas.openxmlformats.org/officeDocument/2006/relationships/image" Target="../media/image19.jpeg"/><Relationship Id="rId3" Type="http://schemas.openxmlformats.org/officeDocument/2006/relationships/tags" Target="../tags/tag433.xml"/><Relationship Id="rId7" Type="http://schemas.openxmlformats.org/officeDocument/2006/relationships/tags" Target="../tags/tag437.xml"/><Relationship Id="rId12" Type="http://schemas.openxmlformats.org/officeDocument/2006/relationships/notesSlide" Target="../notesSlides/notesSlide35.xml"/><Relationship Id="rId17" Type="http://schemas.openxmlformats.org/officeDocument/2006/relationships/image" Target="../media/image17.jpeg"/><Relationship Id="rId2" Type="http://schemas.openxmlformats.org/officeDocument/2006/relationships/tags" Target="../tags/tag432.xml"/><Relationship Id="rId16" Type="http://schemas.openxmlformats.org/officeDocument/2006/relationships/image" Target="../media/image45.png"/><Relationship Id="rId1" Type="http://schemas.openxmlformats.org/officeDocument/2006/relationships/tags" Target="../tags/tag431.xml"/><Relationship Id="rId6" Type="http://schemas.openxmlformats.org/officeDocument/2006/relationships/tags" Target="../tags/tag436.xml"/><Relationship Id="rId11" Type="http://schemas.openxmlformats.org/officeDocument/2006/relationships/slideLayout" Target="../slideLayouts/slideLayout17.xml"/><Relationship Id="rId5" Type="http://schemas.openxmlformats.org/officeDocument/2006/relationships/tags" Target="../tags/tag435.xml"/><Relationship Id="rId15" Type="http://schemas.openxmlformats.org/officeDocument/2006/relationships/image" Target="../media/image44.jpeg"/><Relationship Id="rId10" Type="http://schemas.openxmlformats.org/officeDocument/2006/relationships/tags" Target="../tags/tag440.xml"/><Relationship Id="rId4" Type="http://schemas.openxmlformats.org/officeDocument/2006/relationships/tags" Target="../tags/tag434.xml"/><Relationship Id="rId9" Type="http://schemas.openxmlformats.org/officeDocument/2006/relationships/tags" Target="../tags/tag439.xml"/><Relationship Id="rId14" Type="http://schemas.openxmlformats.org/officeDocument/2006/relationships/image" Target="../media/image43.jpeg"/></Relationships>
</file>

<file path=ppt/slides/_rels/slide36.xml.rels><?xml version="1.0" encoding="UTF-8" standalone="yes"?>
<Relationships xmlns="http://schemas.openxmlformats.org/package/2006/relationships"><Relationship Id="rId8" Type="http://schemas.openxmlformats.org/officeDocument/2006/relationships/tags" Target="../tags/tag448.xml"/><Relationship Id="rId3" Type="http://schemas.openxmlformats.org/officeDocument/2006/relationships/tags" Target="../tags/tag443.xml"/><Relationship Id="rId7" Type="http://schemas.openxmlformats.org/officeDocument/2006/relationships/tags" Target="../tags/tag447.xml"/><Relationship Id="rId12" Type="http://schemas.openxmlformats.org/officeDocument/2006/relationships/image" Target="../media/image17.jpeg"/><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tags" Target="../tags/tag446.xml"/><Relationship Id="rId11" Type="http://schemas.openxmlformats.org/officeDocument/2006/relationships/notesSlide" Target="../notesSlides/notesSlide36.xml"/><Relationship Id="rId5" Type="http://schemas.openxmlformats.org/officeDocument/2006/relationships/tags" Target="../tags/tag445.xml"/><Relationship Id="rId10" Type="http://schemas.openxmlformats.org/officeDocument/2006/relationships/slideLayout" Target="../slideLayouts/slideLayout17.xml"/><Relationship Id="rId4" Type="http://schemas.openxmlformats.org/officeDocument/2006/relationships/tags" Target="../tags/tag444.xml"/><Relationship Id="rId9" Type="http://schemas.openxmlformats.org/officeDocument/2006/relationships/tags" Target="../tags/tag449.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452.xml"/><Relationship Id="rId7" Type="http://schemas.openxmlformats.org/officeDocument/2006/relationships/tags" Target="../tags/tag456.xml"/><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image" Target="../media/image17.jpeg"/><Relationship Id="rId5" Type="http://schemas.openxmlformats.org/officeDocument/2006/relationships/tags" Target="../tags/tag454.xml"/><Relationship Id="rId10" Type="http://schemas.openxmlformats.org/officeDocument/2006/relationships/image" Target="../media/image46.png"/><Relationship Id="rId4" Type="http://schemas.openxmlformats.org/officeDocument/2006/relationships/tags" Target="../tags/tag453.xml"/><Relationship Id="rId9"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tags" Target="../tags/tag464.xml"/><Relationship Id="rId13" Type="http://schemas.openxmlformats.org/officeDocument/2006/relationships/image" Target="../media/image48.png"/><Relationship Id="rId3" Type="http://schemas.openxmlformats.org/officeDocument/2006/relationships/tags" Target="../tags/tag459.xml"/><Relationship Id="rId7" Type="http://schemas.openxmlformats.org/officeDocument/2006/relationships/tags" Target="../tags/tag463.xml"/><Relationship Id="rId12" Type="http://schemas.openxmlformats.org/officeDocument/2006/relationships/image" Target="../media/image47.png"/><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notesSlide" Target="../notesSlides/notesSlide38.xml"/><Relationship Id="rId5" Type="http://schemas.openxmlformats.org/officeDocument/2006/relationships/tags" Target="../tags/tag461.xml"/><Relationship Id="rId15" Type="http://schemas.openxmlformats.org/officeDocument/2006/relationships/image" Target="../media/image17.jpeg"/><Relationship Id="rId10" Type="http://schemas.openxmlformats.org/officeDocument/2006/relationships/slideLayout" Target="../slideLayouts/slideLayout17.xml"/><Relationship Id="rId4" Type="http://schemas.openxmlformats.org/officeDocument/2006/relationships/tags" Target="../tags/tag460.xml"/><Relationship Id="rId9" Type="http://schemas.openxmlformats.org/officeDocument/2006/relationships/tags" Target="../tags/tag465.xml"/><Relationship Id="rId1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468.xml"/><Relationship Id="rId7" Type="http://schemas.openxmlformats.org/officeDocument/2006/relationships/notesSlide" Target="../notesSlides/notesSlide39.xml"/><Relationship Id="rId2" Type="http://schemas.openxmlformats.org/officeDocument/2006/relationships/tags" Target="../tags/tag467.xml"/><Relationship Id="rId1" Type="http://schemas.openxmlformats.org/officeDocument/2006/relationships/tags" Target="../tags/tag466.xml"/><Relationship Id="rId6" Type="http://schemas.openxmlformats.org/officeDocument/2006/relationships/slideLayout" Target="../slideLayouts/slideLayout31.xml"/><Relationship Id="rId5" Type="http://schemas.openxmlformats.org/officeDocument/2006/relationships/tags" Target="../tags/tag470.xml"/><Relationship Id="rId4" Type="http://schemas.openxmlformats.org/officeDocument/2006/relationships/tags" Target="../tags/tag469.xml"/></Relationships>
</file>

<file path=ppt/slides/_rels/slide4.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tags" Target="../tags/tag52.xml"/><Relationship Id="rId3" Type="http://schemas.openxmlformats.org/officeDocument/2006/relationships/tags" Target="../tags/tag37.xml"/><Relationship Id="rId21" Type="http://schemas.openxmlformats.org/officeDocument/2006/relationships/notesSlide" Target="../notesSlides/notesSlide4.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slideLayout" Target="../slideLayouts/slideLayout17.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image" Target="../media/image18.jpeg"/><Relationship Id="rId10" Type="http://schemas.openxmlformats.org/officeDocument/2006/relationships/tags" Target="../tags/tag44.xml"/><Relationship Id="rId19" Type="http://schemas.openxmlformats.org/officeDocument/2006/relationships/tags" Target="../tags/tag53.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image" Target="../media/image17.jpeg"/></Relationships>
</file>

<file path=ppt/slides/_rels/slide40.xml.rels><?xml version="1.0" encoding="UTF-8" standalone="yes"?>
<Relationships xmlns="http://schemas.openxmlformats.org/package/2006/relationships"><Relationship Id="rId8" Type="http://schemas.openxmlformats.org/officeDocument/2006/relationships/tags" Target="../tags/tag478.xml"/><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17.jpe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50.png"/><Relationship Id="rId5" Type="http://schemas.openxmlformats.org/officeDocument/2006/relationships/tags" Target="../tags/tag475.xml"/><Relationship Id="rId10" Type="http://schemas.openxmlformats.org/officeDocument/2006/relationships/notesSlide" Target="../notesSlides/notesSlide40.xml"/><Relationship Id="rId4" Type="http://schemas.openxmlformats.org/officeDocument/2006/relationships/tags" Target="../tags/tag474.xml"/><Relationship Id="rId9"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tags" Target="../tags/tag486.xml"/><Relationship Id="rId13" Type="http://schemas.openxmlformats.org/officeDocument/2006/relationships/tags" Target="../tags/tag491.xml"/><Relationship Id="rId18" Type="http://schemas.openxmlformats.org/officeDocument/2006/relationships/tags" Target="../tags/tag496.xml"/><Relationship Id="rId26" Type="http://schemas.openxmlformats.org/officeDocument/2006/relationships/image" Target="../media/image17.jpeg"/><Relationship Id="rId3" Type="http://schemas.openxmlformats.org/officeDocument/2006/relationships/tags" Target="../tags/tag481.xml"/><Relationship Id="rId21" Type="http://schemas.openxmlformats.org/officeDocument/2006/relationships/tags" Target="../tags/tag499.xml"/><Relationship Id="rId7" Type="http://schemas.openxmlformats.org/officeDocument/2006/relationships/tags" Target="../tags/tag485.xml"/><Relationship Id="rId12" Type="http://schemas.openxmlformats.org/officeDocument/2006/relationships/tags" Target="../tags/tag490.xml"/><Relationship Id="rId17" Type="http://schemas.openxmlformats.org/officeDocument/2006/relationships/tags" Target="../tags/tag495.xml"/><Relationship Id="rId25" Type="http://schemas.openxmlformats.org/officeDocument/2006/relationships/notesSlide" Target="../notesSlides/notesSlide41.xml"/><Relationship Id="rId2" Type="http://schemas.openxmlformats.org/officeDocument/2006/relationships/tags" Target="../tags/tag480.xml"/><Relationship Id="rId16" Type="http://schemas.openxmlformats.org/officeDocument/2006/relationships/tags" Target="../tags/tag494.xml"/><Relationship Id="rId20" Type="http://schemas.openxmlformats.org/officeDocument/2006/relationships/tags" Target="../tags/tag498.xml"/><Relationship Id="rId1" Type="http://schemas.openxmlformats.org/officeDocument/2006/relationships/tags" Target="../tags/tag479.xml"/><Relationship Id="rId6" Type="http://schemas.openxmlformats.org/officeDocument/2006/relationships/tags" Target="../tags/tag484.xml"/><Relationship Id="rId11" Type="http://schemas.openxmlformats.org/officeDocument/2006/relationships/tags" Target="../tags/tag489.xml"/><Relationship Id="rId24" Type="http://schemas.openxmlformats.org/officeDocument/2006/relationships/slideLayout" Target="../slideLayouts/slideLayout17.xml"/><Relationship Id="rId5" Type="http://schemas.openxmlformats.org/officeDocument/2006/relationships/tags" Target="../tags/tag483.xml"/><Relationship Id="rId15" Type="http://schemas.openxmlformats.org/officeDocument/2006/relationships/tags" Target="../tags/tag493.xml"/><Relationship Id="rId23" Type="http://schemas.openxmlformats.org/officeDocument/2006/relationships/tags" Target="../tags/tag501.xml"/><Relationship Id="rId10" Type="http://schemas.openxmlformats.org/officeDocument/2006/relationships/tags" Target="../tags/tag488.xml"/><Relationship Id="rId19" Type="http://schemas.openxmlformats.org/officeDocument/2006/relationships/tags" Target="../tags/tag497.xml"/><Relationship Id="rId4" Type="http://schemas.openxmlformats.org/officeDocument/2006/relationships/tags" Target="../tags/tag482.xml"/><Relationship Id="rId9" Type="http://schemas.openxmlformats.org/officeDocument/2006/relationships/tags" Target="../tags/tag487.xml"/><Relationship Id="rId14" Type="http://schemas.openxmlformats.org/officeDocument/2006/relationships/tags" Target="../tags/tag492.xml"/><Relationship Id="rId22" Type="http://schemas.openxmlformats.org/officeDocument/2006/relationships/tags" Target="../tags/tag500.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3" Type="http://schemas.openxmlformats.org/officeDocument/2006/relationships/tags" Target="../tags/tag504.xml"/><Relationship Id="rId7" Type="http://schemas.openxmlformats.org/officeDocument/2006/relationships/slideLayout" Target="../slideLayouts/slideLayout17.xml"/><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tags" Target="../tags/tag507.xml"/><Relationship Id="rId5" Type="http://schemas.openxmlformats.org/officeDocument/2006/relationships/tags" Target="../tags/tag506.xml"/><Relationship Id="rId4" Type="http://schemas.openxmlformats.org/officeDocument/2006/relationships/tags" Target="../tags/tag505.xml"/><Relationship Id="rId9" Type="http://schemas.openxmlformats.org/officeDocument/2006/relationships/image" Target="../media/image17.jpeg"/></Relationships>
</file>

<file path=ppt/slides/_rels/slide4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510.xml"/><Relationship Id="rId7" Type="http://schemas.openxmlformats.org/officeDocument/2006/relationships/notesSlide" Target="../notesSlides/notesSlide43.xml"/><Relationship Id="rId2" Type="http://schemas.openxmlformats.org/officeDocument/2006/relationships/tags" Target="../tags/tag509.xml"/><Relationship Id="rId1" Type="http://schemas.openxmlformats.org/officeDocument/2006/relationships/tags" Target="../tags/tag508.xml"/><Relationship Id="rId6" Type="http://schemas.openxmlformats.org/officeDocument/2006/relationships/slideLayout" Target="../slideLayouts/slideLayout17.xml"/><Relationship Id="rId5" Type="http://schemas.openxmlformats.org/officeDocument/2006/relationships/tags" Target="../tags/tag512.xml"/><Relationship Id="rId4" Type="http://schemas.openxmlformats.org/officeDocument/2006/relationships/tags" Target="../tags/tag511.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4.xml"/><Relationship Id="rId3" Type="http://schemas.openxmlformats.org/officeDocument/2006/relationships/tags" Target="../tags/tag515.xml"/><Relationship Id="rId7" Type="http://schemas.openxmlformats.org/officeDocument/2006/relationships/slideLayout" Target="../slideLayouts/slideLayout17.xml"/><Relationship Id="rId2" Type="http://schemas.openxmlformats.org/officeDocument/2006/relationships/tags" Target="../tags/tag514.xml"/><Relationship Id="rId1" Type="http://schemas.openxmlformats.org/officeDocument/2006/relationships/tags" Target="../tags/tag513.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9" Type="http://schemas.openxmlformats.org/officeDocument/2006/relationships/image" Target="../media/image17.jpeg"/></Relationships>
</file>

<file path=ppt/slides/_rels/slide45.xml.rels><?xml version="1.0" encoding="UTF-8" standalone="yes"?>
<Relationships xmlns="http://schemas.openxmlformats.org/package/2006/relationships"><Relationship Id="rId8" Type="http://schemas.openxmlformats.org/officeDocument/2006/relationships/tags" Target="../tags/tag526.xml"/><Relationship Id="rId3" Type="http://schemas.openxmlformats.org/officeDocument/2006/relationships/tags" Target="../tags/tag521.xml"/><Relationship Id="rId7" Type="http://schemas.openxmlformats.org/officeDocument/2006/relationships/tags" Target="../tags/tag525.xml"/><Relationship Id="rId12" Type="http://schemas.openxmlformats.org/officeDocument/2006/relationships/image" Target="../media/image17.jpeg"/><Relationship Id="rId2" Type="http://schemas.openxmlformats.org/officeDocument/2006/relationships/tags" Target="../tags/tag520.xml"/><Relationship Id="rId1" Type="http://schemas.openxmlformats.org/officeDocument/2006/relationships/tags" Target="../tags/tag519.xml"/><Relationship Id="rId6" Type="http://schemas.openxmlformats.org/officeDocument/2006/relationships/tags" Target="../tags/tag524.xml"/><Relationship Id="rId11" Type="http://schemas.openxmlformats.org/officeDocument/2006/relationships/image" Target="../media/image51.jpeg"/><Relationship Id="rId5" Type="http://schemas.openxmlformats.org/officeDocument/2006/relationships/tags" Target="../tags/tag523.xml"/><Relationship Id="rId10" Type="http://schemas.openxmlformats.org/officeDocument/2006/relationships/notesSlide" Target="../notesSlides/notesSlide45.xml"/><Relationship Id="rId4" Type="http://schemas.openxmlformats.org/officeDocument/2006/relationships/tags" Target="../tags/tag522.xml"/><Relationship Id="rId9"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tags" Target="../tags/tag534.xml"/><Relationship Id="rId13" Type="http://schemas.openxmlformats.org/officeDocument/2006/relationships/slideLayout" Target="../slideLayouts/slideLayout17.xml"/><Relationship Id="rId3" Type="http://schemas.openxmlformats.org/officeDocument/2006/relationships/tags" Target="../tags/tag529.xml"/><Relationship Id="rId7" Type="http://schemas.openxmlformats.org/officeDocument/2006/relationships/tags" Target="../tags/tag533.xml"/><Relationship Id="rId12" Type="http://schemas.openxmlformats.org/officeDocument/2006/relationships/tags" Target="../tags/tag538.xml"/><Relationship Id="rId2" Type="http://schemas.openxmlformats.org/officeDocument/2006/relationships/tags" Target="../tags/tag528.xml"/><Relationship Id="rId1" Type="http://schemas.openxmlformats.org/officeDocument/2006/relationships/tags" Target="../tags/tag527.xml"/><Relationship Id="rId6" Type="http://schemas.openxmlformats.org/officeDocument/2006/relationships/tags" Target="../tags/tag532.xml"/><Relationship Id="rId11" Type="http://schemas.openxmlformats.org/officeDocument/2006/relationships/tags" Target="../tags/tag537.xml"/><Relationship Id="rId5" Type="http://schemas.openxmlformats.org/officeDocument/2006/relationships/tags" Target="../tags/tag531.xml"/><Relationship Id="rId15" Type="http://schemas.openxmlformats.org/officeDocument/2006/relationships/image" Target="../media/image17.jpeg"/><Relationship Id="rId10" Type="http://schemas.openxmlformats.org/officeDocument/2006/relationships/tags" Target="../tags/tag536.xml"/><Relationship Id="rId4" Type="http://schemas.openxmlformats.org/officeDocument/2006/relationships/tags" Target="../tags/tag530.xml"/><Relationship Id="rId9" Type="http://schemas.openxmlformats.org/officeDocument/2006/relationships/tags" Target="../tags/tag535.xml"/><Relationship Id="rId1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8" Type="http://schemas.openxmlformats.org/officeDocument/2006/relationships/tags" Target="../tags/tag546.xml"/><Relationship Id="rId13" Type="http://schemas.openxmlformats.org/officeDocument/2006/relationships/tags" Target="../tags/tag551.xml"/><Relationship Id="rId3" Type="http://schemas.openxmlformats.org/officeDocument/2006/relationships/tags" Target="../tags/tag541.xml"/><Relationship Id="rId7" Type="http://schemas.openxmlformats.org/officeDocument/2006/relationships/tags" Target="../tags/tag545.xml"/><Relationship Id="rId12" Type="http://schemas.openxmlformats.org/officeDocument/2006/relationships/tags" Target="../tags/tag550.xml"/><Relationship Id="rId17" Type="http://schemas.openxmlformats.org/officeDocument/2006/relationships/image" Target="../media/image17.jpeg"/><Relationship Id="rId2" Type="http://schemas.openxmlformats.org/officeDocument/2006/relationships/tags" Target="../tags/tag540.xml"/><Relationship Id="rId16" Type="http://schemas.openxmlformats.org/officeDocument/2006/relationships/image" Target="../media/image50.png"/><Relationship Id="rId1" Type="http://schemas.openxmlformats.org/officeDocument/2006/relationships/tags" Target="../tags/tag539.xml"/><Relationship Id="rId6" Type="http://schemas.openxmlformats.org/officeDocument/2006/relationships/tags" Target="../tags/tag544.xml"/><Relationship Id="rId11" Type="http://schemas.openxmlformats.org/officeDocument/2006/relationships/tags" Target="../tags/tag549.xml"/><Relationship Id="rId5" Type="http://schemas.openxmlformats.org/officeDocument/2006/relationships/tags" Target="../tags/tag543.xml"/><Relationship Id="rId15" Type="http://schemas.openxmlformats.org/officeDocument/2006/relationships/notesSlide" Target="../notesSlides/notesSlide47.xml"/><Relationship Id="rId10" Type="http://schemas.openxmlformats.org/officeDocument/2006/relationships/tags" Target="../tags/tag548.xml"/><Relationship Id="rId4" Type="http://schemas.openxmlformats.org/officeDocument/2006/relationships/tags" Target="../tags/tag542.xml"/><Relationship Id="rId9" Type="http://schemas.openxmlformats.org/officeDocument/2006/relationships/tags" Target="../tags/tag547.xml"/><Relationship Id="rId14"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8" Type="http://schemas.openxmlformats.org/officeDocument/2006/relationships/tags" Target="../tags/tag559.xml"/><Relationship Id="rId13" Type="http://schemas.openxmlformats.org/officeDocument/2006/relationships/slideLayout" Target="../slideLayouts/slideLayout17.xml"/><Relationship Id="rId3" Type="http://schemas.openxmlformats.org/officeDocument/2006/relationships/tags" Target="../tags/tag554.xml"/><Relationship Id="rId7" Type="http://schemas.openxmlformats.org/officeDocument/2006/relationships/tags" Target="../tags/tag558.xml"/><Relationship Id="rId12" Type="http://schemas.openxmlformats.org/officeDocument/2006/relationships/tags" Target="../tags/tag563.xml"/><Relationship Id="rId2" Type="http://schemas.openxmlformats.org/officeDocument/2006/relationships/tags" Target="../tags/tag553.xml"/><Relationship Id="rId1" Type="http://schemas.openxmlformats.org/officeDocument/2006/relationships/tags" Target="../tags/tag552.xml"/><Relationship Id="rId6" Type="http://schemas.openxmlformats.org/officeDocument/2006/relationships/tags" Target="../tags/tag557.xml"/><Relationship Id="rId11" Type="http://schemas.openxmlformats.org/officeDocument/2006/relationships/tags" Target="../tags/tag562.xml"/><Relationship Id="rId5" Type="http://schemas.openxmlformats.org/officeDocument/2006/relationships/tags" Target="../tags/tag556.xml"/><Relationship Id="rId15" Type="http://schemas.openxmlformats.org/officeDocument/2006/relationships/image" Target="../media/image17.jpeg"/><Relationship Id="rId10" Type="http://schemas.openxmlformats.org/officeDocument/2006/relationships/tags" Target="../tags/tag561.xml"/><Relationship Id="rId4" Type="http://schemas.openxmlformats.org/officeDocument/2006/relationships/tags" Target="../tags/tag555.xml"/><Relationship Id="rId9" Type="http://schemas.openxmlformats.org/officeDocument/2006/relationships/tags" Target="../tags/tag560.xml"/><Relationship Id="rId1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566.xml"/><Relationship Id="rId7" Type="http://schemas.openxmlformats.org/officeDocument/2006/relationships/notesSlide" Target="../notesSlides/notesSlide49.xml"/><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slideLayout" Target="../slideLayouts/slideLayout17.xml"/><Relationship Id="rId5" Type="http://schemas.openxmlformats.org/officeDocument/2006/relationships/tags" Target="../tags/tag568.xml"/><Relationship Id="rId4" Type="http://schemas.openxmlformats.org/officeDocument/2006/relationships/tags" Target="../tags/tag567.xml"/></Relationships>
</file>

<file path=ppt/slides/_rels/slide5.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tags" Target="../tags/tag71.xml"/><Relationship Id="rId26" Type="http://schemas.openxmlformats.org/officeDocument/2006/relationships/tags" Target="../tags/tag79.xml"/><Relationship Id="rId3" Type="http://schemas.openxmlformats.org/officeDocument/2006/relationships/tags" Target="../tags/tag56.xml"/><Relationship Id="rId21" Type="http://schemas.openxmlformats.org/officeDocument/2006/relationships/tags" Target="../tags/tag74.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5" Type="http://schemas.openxmlformats.org/officeDocument/2006/relationships/tags" Target="../tags/tag78.xml"/><Relationship Id="rId2" Type="http://schemas.openxmlformats.org/officeDocument/2006/relationships/tags" Target="../tags/tag55.xml"/><Relationship Id="rId16" Type="http://schemas.openxmlformats.org/officeDocument/2006/relationships/tags" Target="../tags/tag69.xml"/><Relationship Id="rId20" Type="http://schemas.openxmlformats.org/officeDocument/2006/relationships/tags" Target="../tags/tag73.xml"/><Relationship Id="rId29" Type="http://schemas.openxmlformats.org/officeDocument/2006/relationships/image" Target="../media/image17.jpe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24" Type="http://schemas.openxmlformats.org/officeDocument/2006/relationships/tags" Target="../tags/tag77.xml"/><Relationship Id="rId5" Type="http://schemas.openxmlformats.org/officeDocument/2006/relationships/tags" Target="../tags/tag58.xml"/><Relationship Id="rId15" Type="http://schemas.openxmlformats.org/officeDocument/2006/relationships/tags" Target="../tags/tag68.xml"/><Relationship Id="rId23" Type="http://schemas.openxmlformats.org/officeDocument/2006/relationships/tags" Target="../tags/tag76.xml"/><Relationship Id="rId28" Type="http://schemas.openxmlformats.org/officeDocument/2006/relationships/notesSlide" Target="../notesSlides/notesSlide5.xml"/><Relationship Id="rId10" Type="http://schemas.openxmlformats.org/officeDocument/2006/relationships/tags" Target="../tags/tag63.xml"/><Relationship Id="rId19" Type="http://schemas.openxmlformats.org/officeDocument/2006/relationships/tags" Target="../tags/tag72.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 Id="rId22" Type="http://schemas.openxmlformats.org/officeDocument/2006/relationships/tags" Target="../tags/tag75.xml"/><Relationship Id="rId27"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8" Type="http://schemas.openxmlformats.org/officeDocument/2006/relationships/tags" Target="../tags/tag576.xml"/><Relationship Id="rId13" Type="http://schemas.openxmlformats.org/officeDocument/2006/relationships/tags" Target="../tags/tag581.xml"/><Relationship Id="rId18" Type="http://schemas.openxmlformats.org/officeDocument/2006/relationships/slideLayout" Target="../slideLayouts/slideLayout17.xml"/><Relationship Id="rId3" Type="http://schemas.openxmlformats.org/officeDocument/2006/relationships/tags" Target="../tags/tag571.xml"/><Relationship Id="rId21" Type="http://schemas.openxmlformats.org/officeDocument/2006/relationships/image" Target="../media/image53.emf"/><Relationship Id="rId7" Type="http://schemas.openxmlformats.org/officeDocument/2006/relationships/tags" Target="../tags/tag575.xml"/><Relationship Id="rId12" Type="http://schemas.openxmlformats.org/officeDocument/2006/relationships/tags" Target="../tags/tag580.xml"/><Relationship Id="rId17" Type="http://schemas.openxmlformats.org/officeDocument/2006/relationships/tags" Target="../tags/tag585.xml"/><Relationship Id="rId2" Type="http://schemas.openxmlformats.org/officeDocument/2006/relationships/tags" Target="../tags/tag570.xml"/><Relationship Id="rId16" Type="http://schemas.openxmlformats.org/officeDocument/2006/relationships/tags" Target="../tags/tag584.xml"/><Relationship Id="rId20" Type="http://schemas.openxmlformats.org/officeDocument/2006/relationships/image" Target="../media/image52.emf"/><Relationship Id="rId1" Type="http://schemas.openxmlformats.org/officeDocument/2006/relationships/tags" Target="../tags/tag569.xml"/><Relationship Id="rId6" Type="http://schemas.openxmlformats.org/officeDocument/2006/relationships/tags" Target="../tags/tag574.xml"/><Relationship Id="rId11" Type="http://schemas.openxmlformats.org/officeDocument/2006/relationships/tags" Target="../tags/tag579.xml"/><Relationship Id="rId5" Type="http://schemas.openxmlformats.org/officeDocument/2006/relationships/tags" Target="../tags/tag573.xml"/><Relationship Id="rId15" Type="http://schemas.openxmlformats.org/officeDocument/2006/relationships/tags" Target="../tags/tag583.xml"/><Relationship Id="rId23" Type="http://schemas.openxmlformats.org/officeDocument/2006/relationships/image" Target="../media/image17.jpeg"/><Relationship Id="rId10" Type="http://schemas.openxmlformats.org/officeDocument/2006/relationships/tags" Target="../tags/tag578.xml"/><Relationship Id="rId19" Type="http://schemas.openxmlformats.org/officeDocument/2006/relationships/notesSlide" Target="../notesSlides/notesSlide50.xml"/><Relationship Id="rId4" Type="http://schemas.openxmlformats.org/officeDocument/2006/relationships/tags" Target="../tags/tag572.xml"/><Relationship Id="rId9" Type="http://schemas.openxmlformats.org/officeDocument/2006/relationships/tags" Target="../tags/tag577.xml"/><Relationship Id="rId14" Type="http://schemas.openxmlformats.org/officeDocument/2006/relationships/tags" Target="../tags/tag582.xml"/><Relationship Id="rId22" Type="http://schemas.openxmlformats.org/officeDocument/2006/relationships/image" Target="../media/image54.emf"/></Relationships>
</file>

<file path=ppt/slides/_rels/slide51.xml.rels><?xml version="1.0" encoding="UTF-8" standalone="yes"?>
<Relationships xmlns="http://schemas.openxmlformats.org/package/2006/relationships"><Relationship Id="rId8" Type="http://schemas.openxmlformats.org/officeDocument/2006/relationships/tags" Target="../tags/tag593.xml"/><Relationship Id="rId13" Type="http://schemas.openxmlformats.org/officeDocument/2006/relationships/tags" Target="../tags/tag598.xml"/><Relationship Id="rId18" Type="http://schemas.openxmlformats.org/officeDocument/2006/relationships/image" Target="../media/image17.jpeg"/><Relationship Id="rId3" Type="http://schemas.openxmlformats.org/officeDocument/2006/relationships/tags" Target="../tags/tag588.xml"/><Relationship Id="rId7" Type="http://schemas.openxmlformats.org/officeDocument/2006/relationships/tags" Target="../tags/tag592.xml"/><Relationship Id="rId12" Type="http://schemas.openxmlformats.org/officeDocument/2006/relationships/tags" Target="../tags/tag597.xml"/><Relationship Id="rId17" Type="http://schemas.openxmlformats.org/officeDocument/2006/relationships/notesSlide" Target="../notesSlides/notesSlide51.xml"/><Relationship Id="rId2" Type="http://schemas.openxmlformats.org/officeDocument/2006/relationships/tags" Target="../tags/tag587.xml"/><Relationship Id="rId16" Type="http://schemas.openxmlformats.org/officeDocument/2006/relationships/slideLayout" Target="../slideLayouts/slideLayout17.xml"/><Relationship Id="rId1" Type="http://schemas.openxmlformats.org/officeDocument/2006/relationships/tags" Target="../tags/tag586.xml"/><Relationship Id="rId6" Type="http://schemas.openxmlformats.org/officeDocument/2006/relationships/tags" Target="../tags/tag591.xml"/><Relationship Id="rId11" Type="http://schemas.openxmlformats.org/officeDocument/2006/relationships/tags" Target="../tags/tag596.xml"/><Relationship Id="rId5" Type="http://schemas.openxmlformats.org/officeDocument/2006/relationships/tags" Target="../tags/tag590.xml"/><Relationship Id="rId15" Type="http://schemas.openxmlformats.org/officeDocument/2006/relationships/tags" Target="../tags/tag600.xml"/><Relationship Id="rId10" Type="http://schemas.openxmlformats.org/officeDocument/2006/relationships/tags" Target="../tags/tag595.xml"/><Relationship Id="rId4" Type="http://schemas.openxmlformats.org/officeDocument/2006/relationships/tags" Target="../tags/tag589.xml"/><Relationship Id="rId9" Type="http://schemas.openxmlformats.org/officeDocument/2006/relationships/tags" Target="../tags/tag594.xml"/><Relationship Id="rId14" Type="http://schemas.openxmlformats.org/officeDocument/2006/relationships/tags" Target="../tags/tag599.xml"/></Relationships>
</file>

<file path=ppt/slides/_rels/slide52.xml.rels><?xml version="1.0" encoding="UTF-8" standalone="yes"?>
<Relationships xmlns="http://schemas.openxmlformats.org/package/2006/relationships"><Relationship Id="rId8" Type="http://schemas.openxmlformats.org/officeDocument/2006/relationships/tags" Target="../tags/tag608.xml"/><Relationship Id="rId13" Type="http://schemas.openxmlformats.org/officeDocument/2006/relationships/tags" Target="../tags/tag613.xml"/><Relationship Id="rId3" Type="http://schemas.openxmlformats.org/officeDocument/2006/relationships/tags" Target="../tags/tag603.xml"/><Relationship Id="rId7" Type="http://schemas.openxmlformats.org/officeDocument/2006/relationships/tags" Target="../tags/tag607.xml"/><Relationship Id="rId12" Type="http://schemas.openxmlformats.org/officeDocument/2006/relationships/tags" Target="../tags/tag612.xml"/><Relationship Id="rId17" Type="http://schemas.openxmlformats.org/officeDocument/2006/relationships/image" Target="../media/image17.jpeg"/><Relationship Id="rId2" Type="http://schemas.openxmlformats.org/officeDocument/2006/relationships/tags" Target="../tags/tag602.xml"/><Relationship Id="rId16" Type="http://schemas.openxmlformats.org/officeDocument/2006/relationships/notesSlide" Target="../notesSlides/notesSlide52.xml"/><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tags" Target="../tags/tag611.xml"/><Relationship Id="rId5" Type="http://schemas.openxmlformats.org/officeDocument/2006/relationships/tags" Target="../tags/tag605.xml"/><Relationship Id="rId15" Type="http://schemas.openxmlformats.org/officeDocument/2006/relationships/slideLayout" Target="../slideLayouts/slideLayout17.xml"/><Relationship Id="rId10" Type="http://schemas.openxmlformats.org/officeDocument/2006/relationships/tags" Target="../tags/tag610.xml"/><Relationship Id="rId4" Type="http://schemas.openxmlformats.org/officeDocument/2006/relationships/tags" Target="../tags/tag604.xml"/><Relationship Id="rId9" Type="http://schemas.openxmlformats.org/officeDocument/2006/relationships/tags" Target="../tags/tag609.xml"/><Relationship Id="rId14" Type="http://schemas.openxmlformats.org/officeDocument/2006/relationships/tags" Target="../tags/tag614.xml"/></Relationships>
</file>

<file path=ppt/slides/_rels/slide53.xml.rels><?xml version="1.0" encoding="UTF-8" standalone="yes"?>
<Relationships xmlns="http://schemas.openxmlformats.org/package/2006/relationships"><Relationship Id="rId8" Type="http://schemas.openxmlformats.org/officeDocument/2006/relationships/tags" Target="../tags/tag622.xml"/><Relationship Id="rId13" Type="http://schemas.openxmlformats.org/officeDocument/2006/relationships/slideLayout" Target="../slideLayouts/slideLayout32.xml"/><Relationship Id="rId18" Type="http://schemas.openxmlformats.org/officeDocument/2006/relationships/image" Target="../media/image56.wmf"/><Relationship Id="rId3" Type="http://schemas.openxmlformats.org/officeDocument/2006/relationships/tags" Target="../tags/tag617.xml"/><Relationship Id="rId7" Type="http://schemas.openxmlformats.org/officeDocument/2006/relationships/tags" Target="../tags/tag621.xml"/><Relationship Id="rId12" Type="http://schemas.openxmlformats.org/officeDocument/2006/relationships/tags" Target="../tags/tag626.xml"/><Relationship Id="rId17" Type="http://schemas.openxmlformats.org/officeDocument/2006/relationships/oleObject" Target="../embeddings/oleObject10.bin"/><Relationship Id="rId2" Type="http://schemas.openxmlformats.org/officeDocument/2006/relationships/tags" Target="../tags/tag616.xml"/><Relationship Id="rId16" Type="http://schemas.openxmlformats.org/officeDocument/2006/relationships/image" Target="../media/image55.wmf"/><Relationship Id="rId1" Type="http://schemas.openxmlformats.org/officeDocument/2006/relationships/tags" Target="../tags/tag615.xml"/><Relationship Id="rId6" Type="http://schemas.openxmlformats.org/officeDocument/2006/relationships/tags" Target="../tags/tag620.xml"/><Relationship Id="rId11" Type="http://schemas.openxmlformats.org/officeDocument/2006/relationships/tags" Target="../tags/tag625.xml"/><Relationship Id="rId5" Type="http://schemas.openxmlformats.org/officeDocument/2006/relationships/tags" Target="../tags/tag619.xml"/><Relationship Id="rId15" Type="http://schemas.openxmlformats.org/officeDocument/2006/relationships/oleObject" Target="../embeddings/oleObject9.bin"/><Relationship Id="rId10" Type="http://schemas.openxmlformats.org/officeDocument/2006/relationships/tags" Target="../tags/tag624.xml"/><Relationship Id="rId19" Type="http://schemas.openxmlformats.org/officeDocument/2006/relationships/image" Target="../media/image17.jpeg"/><Relationship Id="rId4" Type="http://schemas.openxmlformats.org/officeDocument/2006/relationships/tags" Target="../tags/tag618.xml"/><Relationship Id="rId9" Type="http://schemas.openxmlformats.org/officeDocument/2006/relationships/tags" Target="../tags/tag623.xml"/><Relationship Id="rId1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4.xml"/><Relationship Id="rId3" Type="http://schemas.openxmlformats.org/officeDocument/2006/relationships/tags" Target="../tags/tag629.xml"/><Relationship Id="rId7" Type="http://schemas.openxmlformats.org/officeDocument/2006/relationships/slideLayout" Target="../slideLayouts/slideLayout33.xml"/><Relationship Id="rId2" Type="http://schemas.openxmlformats.org/officeDocument/2006/relationships/tags" Target="../tags/tag628.xml"/><Relationship Id="rId1" Type="http://schemas.openxmlformats.org/officeDocument/2006/relationships/tags" Target="../tags/tag627.xml"/><Relationship Id="rId6" Type="http://schemas.openxmlformats.org/officeDocument/2006/relationships/tags" Target="../tags/tag632.xml"/><Relationship Id="rId5" Type="http://schemas.openxmlformats.org/officeDocument/2006/relationships/tags" Target="../tags/tag631.xml"/><Relationship Id="rId10" Type="http://schemas.openxmlformats.org/officeDocument/2006/relationships/image" Target="../media/image17.jpeg"/><Relationship Id="rId4" Type="http://schemas.openxmlformats.org/officeDocument/2006/relationships/tags" Target="../tags/tag630.xml"/><Relationship Id="rId9" Type="http://schemas.openxmlformats.org/officeDocument/2006/relationships/image" Target="../media/image57.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635.xml"/><Relationship Id="rId7" Type="http://schemas.openxmlformats.org/officeDocument/2006/relationships/tags" Target="../tags/tag639.xml"/><Relationship Id="rId2" Type="http://schemas.openxmlformats.org/officeDocument/2006/relationships/tags" Target="../tags/tag634.xml"/><Relationship Id="rId1" Type="http://schemas.openxmlformats.org/officeDocument/2006/relationships/tags" Target="../tags/tag633.xml"/><Relationship Id="rId6" Type="http://schemas.openxmlformats.org/officeDocument/2006/relationships/tags" Target="../tags/tag638.xml"/><Relationship Id="rId5" Type="http://schemas.openxmlformats.org/officeDocument/2006/relationships/tags" Target="../tags/tag637.xml"/><Relationship Id="rId10" Type="http://schemas.openxmlformats.org/officeDocument/2006/relationships/image" Target="../media/image17.jpeg"/><Relationship Id="rId4" Type="http://schemas.openxmlformats.org/officeDocument/2006/relationships/tags" Target="../tags/tag636.xml"/><Relationship Id="rId9"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7.jpeg"/><Relationship Id="rId3" Type="http://schemas.openxmlformats.org/officeDocument/2006/relationships/tags" Target="../tags/tag642.xml"/><Relationship Id="rId7" Type="http://schemas.openxmlformats.org/officeDocument/2006/relationships/tags" Target="../tags/tag646.xml"/><Relationship Id="rId12" Type="http://schemas.openxmlformats.org/officeDocument/2006/relationships/image" Target="../media/image59.wmf"/><Relationship Id="rId2" Type="http://schemas.openxmlformats.org/officeDocument/2006/relationships/tags" Target="../tags/tag641.xml"/><Relationship Id="rId1" Type="http://schemas.openxmlformats.org/officeDocument/2006/relationships/tags" Target="../tags/tag640.xml"/><Relationship Id="rId6" Type="http://schemas.openxmlformats.org/officeDocument/2006/relationships/tags" Target="../tags/tag645.xml"/><Relationship Id="rId11" Type="http://schemas.openxmlformats.org/officeDocument/2006/relationships/oleObject" Target="../embeddings/oleObject11.bin"/><Relationship Id="rId5" Type="http://schemas.openxmlformats.org/officeDocument/2006/relationships/tags" Target="../tags/tag644.xml"/><Relationship Id="rId10" Type="http://schemas.openxmlformats.org/officeDocument/2006/relationships/image" Target="../media/image58.png"/><Relationship Id="rId4" Type="http://schemas.openxmlformats.org/officeDocument/2006/relationships/tags" Target="../tags/tag643.xml"/><Relationship Id="rId9"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8" Type="http://schemas.openxmlformats.org/officeDocument/2006/relationships/tags" Target="../tags/tag654.xml"/><Relationship Id="rId13" Type="http://schemas.openxmlformats.org/officeDocument/2006/relationships/tags" Target="../tags/tag659.xml"/><Relationship Id="rId18" Type="http://schemas.openxmlformats.org/officeDocument/2006/relationships/tags" Target="../tags/tag664.xml"/><Relationship Id="rId26" Type="http://schemas.openxmlformats.org/officeDocument/2006/relationships/image" Target="../media/image54.emf"/><Relationship Id="rId3" Type="http://schemas.openxmlformats.org/officeDocument/2006/relationships/tags" Target="../tags/tag649.xml"/><Relationship Id="rId21" Type="http://schemas.openxmlformats.org/officeDocument/2006/relationships/tags" Target="../tags/tag667.xml"/><Relationship Id="rId7" Type="http://schemas.openxmlformats.org/officeDocument/2006/relationships/tags" Target="../tags/tag653.xml"/><Relationship Id="rId12" Type="http://schemas.openxmlformats.org/officeDocument/2006/relationships/tags" Target="../tags/tag658.xml"/><Relationship Id="rId17" Type="http://schemas.openxmlformats.org/officeDocument/2006/relationships/tags" Target="../tags/tag663.xml"/><Relationship Id="rId25" Type="http://schemas.openxmlformats.org/officeDocument/2006/relationships/image" Target="../media/image53.emf"/><Relationship Id="rId2" Type="http://schemas.openxmlformats.org/officeDocument/2006/relationships/tags" Target="../tags/tag648.xml"/><Relationship Id="rId16" Type="http://schemas.openxmlformats.org/officeDocument/2006/relationships/tags" Target="../tags/tag662.xml"/><Relationship Id="rId20" Type="http://schemas.openxmlformats.org/officeDocument/2006/relationships/tags" Target="../tags/tag666.xml"/><Relationship Id="rId1" Type="http://schemas.openxmlformats.org/officeDocument/2006/relationships/tags" Target="../tags/tag647.xml"/><Relationship Id="rId6" Type="http://schemas.openxmlformats.org/officeDocument/2006/relationships/tags" Target="../tags/tag652.xml"/><Relationship Id="rId11" Type="http://schemas.openxmlformats.org/officeDocument/2006/relationships/tags" Target="../tags/tag657.xml"/><Relationship Id="rId24" Type="http://schemas.openxmlformats.org/officeDocument/2006/relationships/image" Target="../media/image52.emf"/><Relationship Id="rId5" Type="http://schemas.openxmlformats.org/officeDocument/2006/relationships/tags" Target="../tags/tag651.xml"/><Relationship Id="rId15" Type="http://schemas.openxmlformats.org/officeDocument/2006/relationships/tags" Target="../tags/tag661.xml"/><Relationship Id="rId23" Type="http://schemas.openxmlformats.org/officeDocument/2006/relationships/notesSlide" Target="../notesSlides/notesSlide57.xml"/><Relationship Id="rId28" Type="http://schemas.openxmlformats.org/officeDocument/2006/relationships/image" Target="../media/image17.jpeg"/><Relationship Id="rId10" Type="http://schemas.openxmlformats.org/officeDocument/2006/relationships/tags" Target="../tags/tag656.xml"/><Relationship Id="rId19" Type="http://schemas.openxmlformats.org/officeDocument/2006/relationships/tags" Target="../tags/tag665.xml"/><Relationship Id="rId4" Type="http://schemas.openxmlformats.org/officeDocument/2006/relationships/tags" Target="../tags/tag650.xml"/><Relationship Id="rId9" Type="http://schemas.openxmlformats.org/officeDocument/2006/relationships/tags" Target="../tags/tag655.xml"/><Relationship Id="rId14" Type="http://schemas.openxmlformats.org/officeDocument/2006/relationships/tags" Target="../tags/tag660.xml"/><Relationship Id="rId22" Type="http://schemas.openxmlformats.org/officeDocument/2006/relationships/slideLayout" Target="../slideLayouts/slideLayout17.xml"/><Relationship Id="rId27" Type="http://schemas.openxmlformats.org/officeDocument/2006/relationships/image" Target="../media/image60.emf"/></Relationships>
</file>

<file path=ppt/slides/_rels/slide58.xml.rels><?xml version="1.0" encoding="UTF-8" standalone="yes"?>
<Relationships xmlns="http://schemas.openxmlformats.org/package/2006/relationships"><Relationship Id="rId8" Type="http://schemas.openxmlformats.org/officeDocument/2006/relationships/tags" Target="../tags/tag675.xml"/><Relationship Id="rId13" Type="http://schemas.openxmlformats.org/officeDocument/2006/relationships/slideLayout" Target="../slideLayouts/slideLayout17.xml"/><Relationship Id="rId3" Type="http://schemas.openxmlformats.org/officeDocument/2006/relationships/tags" Target="../tags/tag670.xml"/><Relationship Id="rId7" Type="http://schemas.openxmlformats.org/officeDocument/2006/relationships/tags" Target="../tags/tag674.xml"/><Relationship Id="rId12" Type="http://schemas.openxmlformats.org/officeDocument/2006/relationships/tags" Target="../tags/tag679.xml"/><Relationship Id="rId2" Type="http://schemas.openxmlformats.org/officeDocument/2006/relationships/tags" Target="../tags/tag669.xml"/><Relationship Id="rId1" Type="http://schemas.openxmlformats.org/officeDocument/2006/relationships/tags" Target="../tags/tag668.xml"/><Relationship Id="rId6" Type="http://schemas.openxmlformats.org/officeDocument/2006/relationships/tags" Target="../tags/tag673.xml"/><Relationship Id="rId11" Type="http://schemas.openxmlformats.org/officeDocument/2006/relationships/tags" Target="../tags/tag678.xml"/><Relationship Id="rId5" Type="http://schemas.openxmlformats.org/officeDocument/2006/relationships/tags" Target="../tags/tag672.xml"/><Relationship Id="rId15" Type="http://schemas.openxmlformats.org/officeDocument/2006/relationships/image" Target="../media/image17.jpeg"/><Relationship Id="rId10" Type="http://schemas.openxmlformats.org/officeDocument/2006/relationships/tags" Target="../tags/tag677.xml"/><Relationship Id="rId4" Type="http://schemas.openxmlformats.org/officeDocument/2006/relationships/tags" Target="../tags/tag671.xml"/><Relationship Id="rId9" Type="http://schemas.openxmlformats.org/officeDocument/2006/relationships/tags" Target="../tags/tag676.xml"/><Relationship Id="rId1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62.wmf"/><Relationship Id="rId3" Type="http://schemas.openxmlformats.org/officeDocument/2006/relationships/tags" Target="../tags/tag682.xml"/><Relationship Id="rId7" Type="http://schemas.openxmlformats.org/officeDocument/2006/relationships/tags" Target="../tags/tag686.xml"/><Relationship Id="rId12" Type="http://schemas.openxmlformats.org/officeDocument/2006/relationships/oleObject" Target="../embeddings/oleObject13.bin"/><Relationship Id="rId2" Type="http://schemas.openxmlformats.org/officeDocument/2006/relationships/tags" Target="../tags/tag681.xml"/><Relationship Id="rId1" Type="http://schemas.openxmlformats.org/officeDocument/2006/relationships/tags" Target="../tags/tag680.xml"/><Relationship Id="rId6" Type="http://schemas.openxmlformats.org/officeDocument/2006/relationships/tags" Target="../tags/tag685.xml"/><Relationship Id="rId11" Type="http://schemas.openxmlformats.org/officeDocument/2006/relationships/image" Target="../media/image61.wmf"/><Relationship Id="rId5" Type="http://schemas.openxmlformats.org/officeDocument/2006/relationships/tags" Target="../tags/tag684.xml"/><Relationship Id="rId10" Type="http://schemas.openxmlformats.org/officeDocument/2006/relationships/oleObject" Target="../embeddings/oleObject12.bin"/><Relationship Id="rId4" Type="http://schemas.openxmlformats.org/officeDocument/2006/relationships/tags" Target="../tags/tag683.xml"/><Relationship Id="rId9" Type="http://schemas.openxmlformats.org/officeDocument/2006/relationships/notesSlide" Target="../notesSlides/notesSlide59.xml"/><Relationship Id="rId14"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21.jpe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20.jpe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9.jpeg"/><Relationship Id="rId5" Type="http://schemas.openxmlformats.org/officeDocument/2006/relationships/tags" Target="../tags/tag84.xml"/><Relationship Id="rId10" Type="http://schemas.openxmlformats.org/officeDocument/2006/relationships/notesSlide" Target="../notesSlides/notesSlide6.xml"/><Relationship Id="rId4" Type="http://schemas.openxmlformats.org/officeDocument/2006/relationships/tags" Target="../tags/tag83.xml"/><Relationship Id="rId9" Type="http://schemas.openxmlformats.org/officeDocument/2006/relationships/slideLayout" Target="../slideLayouts/slideLayout17.xml"/><Relationship Id="rId14" Type="http://schemas.openxmlformats.org/officeDocument/2006/relationships/image" Target="../media/image17.jpe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689.xml"/><Relationship Id="rId7" Type="http://schemas.openxmlformats.org/officeDocument/2006/relationships/tags" Target="../tags/tag693.xml"/><Relationship Id="rId12" Type="http://schemas.openxmlformats.org/officeDocument/2006/relationships/image" Target="../media/image17.jpeg"/><Relationship Id="rId2" Type="http://schemas.openxmlformats.org/officeDocument/2006/relationships/tags" Target="../tags/tag688.xml"/><Relationship Id="rId1" Type="http://schemas.openxmlformats.org/officeDocument/2006/relationships/tags" Target="../tags/tag687.xml"/><Relationship Id="rId6" Type="http://schemas.openxmlformats.org/officeDocument/2006/relationships/tags" Target="../tags/tag692.xml"/><Relationship Id="rId11" Type="http://schemas.openxmlformats.org/officeDocument/2006/relationships/image" Target="../media/image63.wmf"/><Relationship Id="rId5" Type="http://schemas.openxmlformats.org/officeDocument/2006/relationships/tags" Target="../tags/tag691.xml"/><Relationship Id="rId10" Type="http://schemas.openxmlformats.org/officeDocument/2006/relationships/oleObject" Target="../embeddings/oleObject14.bin"/><Relationship Id="rId4" Type="http://schemas.openxmlformats.org/officeDocument/2006/relationships/tags" Target="../tags/tag690.xml"/><Relationship Id="rId9"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8" Type="http://schemas.openxmlformats.org/officeDocument/2006/relationships/tags" Target="../tags/tag701.xml"/><Relationship Id="rId13" Type="http://schemas.openxmlformats.org/officeDocument/2006/relationships/tags" Target="../tags/tag706.xml"/><Relationship Id="rId18" Type="http://schemas.openxmlformats.org/officeDocument/2006/relationships/tags" Target="../tags/tag711.xml"/><Relationship Id="rId3" Type="http://schemas.openxmlformats.org/officeDocument/2006/relationships/tags" Target="../tags/tag696.xml"/><Relationship Id="rId21" Type="http://schemas.openxmlformats.org/officeDocument/2006/relationships/tags" Target="../tags/tag714.xml"/><Relationship Id="rId7" Type="http://schemas.openxmlformats.org/officeDocument/2006/relationships/tags" Target="../tags/tag700.xml"/><Relationship Id="rId12" Type="http://schemas.openxmlformats.org/officeDocument/2006/relationships/tags" Target="../tags/tag705.xml"/><Relationship Id="rId17" Type="http://schemas.openxmlformats.org/officeDocument/2006/relationships/tags" Target="../tags/tag710.xml"/><Relationship Id="rId2" Type="http://schemas.openxmlformats.org/officeDocument/2006/relationships/tags" Target="../tags/tag695.xml"/><Relationship Id="rId16" Type="http://schemas.openxmlformats.org/officeDocument/2006/relationships/tags" Target="../tags/tag709.xml"/><Relationship Id="rId20" Type="http://schemas.openxmlformats.org/officeDocument/2006/relationships/tags" Target="../tags/tag713.xml"/><Relationship Id="rId1" Type="http://schemas.openxmlformats.org/officeDocument/2006/relationships/tags" Target="../tags/tag694.xml"/><Relationship Id="rId6" Type="http://schemas.openxmlformats.org/officeDocument/2006/relationships/tags" Target="../tags/tag699.xml"/><Relationship Id="rId11" Type="http://schemas.openxmlformats.org/officeDocument/2006/relationships/tags" Target="../tags/tag704.xml"/><Relationship Id="rId24" Type="http://schemas.openxmlformats.org/officeDocument/2006/relationships/image" Target="../media/image17.jpeg"/><Relationship Id="rId5" Type="http://schemas.openxmlformats.org/officeDocument/2006/relationships/tags" Target="../tags/tag698.xml"/><Relationship Id="rId15" Type="http://schemas.openxmlformats.org/officeDocument/2006/relationships/tags" Target="../tags/tag708.xml"/><Relationship Id="rId23" Type="http://schemas.openxmlformats.org/officeDocument/2006/relationships/notesSlide" Target="../notesSlides/notesSlide61.xml"/><Relationship Id="rId10" Type="http://schemas.openxmlformats.org/officeDocument/2006/relationships/tags" Target="../tags/tag703.xml"/><Relationship Id="rId19" Type="http://schemas.openxmlformats.org/officeDocument/2006/relationships/tags" Target="../tags/tag712.xml"/><Relationship Id="rId4" Type="http://schemas.openxmlformats.org/officeDocument/2006/relationships/tags" Target="../tags/tag697.xml"/><Relationship Id="rId9" Type="http://schemas.openxmlformats.org/officeDocument/2006/relationships/tags" Target="../tags/tag702.xml"/><Relationship Id="rId14" Type="http://schemas.openxmlformats.org/officeDocument/2006/relationships/tags" Target="../tags/tag707.xml"/><Relationship Id="rId22"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3" Type="http://schemas.openxmlformats.org/officeDocument/2006/relationships/tags" Target="../tags/tag727.xml"/><Relationship Id="rId18" Type="http://schemas.openxmlformats.org/officeDocument/2006/relationships/tags" Target="../tags/tag732.xml"/><Relationship Id="rId26" Type="http://schemas.openxmlformats.org/officeDocument/2006/relationships/tags" Target="../tags/tag740.xml"/><Relationship Id="rId3" Type="http://schemas.openxmlformats.org/officeDocument/2006/relationships/tags" Target="../tags/tag717.xml"/><Relationship Id="rId21" Type="http://schemas.openxmlformats.org/officeDocument/2006/relationships/tags" Target="../tags/tag735.xml"/><Relationship Id="rId34" Type="http://schemas.openxmlformats.org/officeDocument/2006/relationships/image" Target="../media/image17.jpeg"/><Relationship Id="rId7" Type="http://schemas.openxmlformats.org/officeDocument/2006/relationships/tags" Target="../tags/tag721.xml"/><Relationship Id="rId12" Type="http://schemas.openxmlformats.org/officeDocument/2006/relationships/tags" Target="../tags/tag726.xml"/><Relationship Id="rId17" Type="http://schemas.openxmlformats.org/officeDocument/2006/relationships/tags" Target="../tags/tag731.xml"/><Relationship Id="rId25" Type="http://schemas.openxmlformats.org/officeDocument/2006/relationships/tags" Target="../tags/tag739.xml"/><Relationship Id="rId33" Type="http://schemas.openxmlformats.org/officeDocument/2006/relationships/image" Target="../media/image64.wmf"/><Relationship Id="rId2" Type="http://schemas.openxmlformats.org/officeDocument/2006/relationships/tags" Target="../tags/tag716.xml"/><Relationship Id="rId16" Type="http://schemas.openxmlformats.org/officeDocument/2006/relationships/tags" Target="../tags/tag730.xml"/><Relationship Id="rId20" Type="http://schemas.openxmlformats.org/officeDocument/2006/relationships/tags" Target="../tags/tag734.xml"/><Relationship Id="rId29" Type="http://schemas.openxmlformats.org/officeDocument/2006/relationships/tags" Target="../tags/tag743.xml"/><Relationship Id="rId1" Type="http://schemas.openxmlformats.org/officeDocument/2006/relationships/tags" Target="../tags/tag715.xml"/><Relationship Id="rId6" Type="http://schemas.openxmlformats.org/officeDocument/2006/relationships/tags" Target="../tags/tag720.xml"/><Relationship Id="rId11" Type="http://schemas.openxmlformats.org/officeDocument/2006/relationships/tags" Target="../tags/tag725.xml"/><Relationship Id="rId24" Type="http://schemas.openxmlformats.org/officeDocument/2006/relationships/tags" Target="../tags/tag738.xml"/><Relationship Id="rId32" Type="http://schemas.openxmlformats.org/officeDocument/2006/relationships/oleObject" Target="../embeddings/oleObject15.bin"/><Relationship Id="rId5" Type="http://schemas.openxmlformats.org/officeDocument/2006/relationships/tags" Target="../tags/tag719.xml"/><Relationship Id="rId15" Type="http://schemas.openxmlformats.org/officeDocument/2006/relationships/tags" Target="../tags/tag729.xml"/><Relationship Id="rId23" Type="http://schemas.openxmlformats.org/officeDocument/2006/relationships/tags" Target="../tags/tag737.xml"/><Relationship Id="rId28" Type="http://schemas.openxmlformats.org/officeDocument/2006/relationships/tags" Target="../tags/tag742.xml"/><Relationship Id="rId10" Type="http://schemas.openxmlformats.org/officeDocument/2006/relationships/tags" Target="../tags/tag724.xml"/><Relationship Id="rId19" Type="http://schemas.openxmlformats.org/officeDocument/2006/relationships/tags" Target="../tags/tag733.xml"/><Relationship Id="rId31" Type="http://schemas.openxmlformats.org/officeDocument/2006/relationships/notesSlide" Target="../notesSlides/notesSlide62.xml"/><Relationship Id="rId4" Type="http://schemas.openxmlformats.org/officeDocument/2006/relationships/tags" Target="../tags/tag718.xml"/><Relationship Id="rId9" Type="http://schemas.openxmlformats.org/officeDocument/2006/relationships/tags" Target="../tags/tag723.xml"/><Relationship Id="rId14" Type="http://schemas.openxmlformats.org/officeDocument/2006/relationships/tags" Target="../tags/tag728.xml"/><Relationship Id="rId22" Type="http://schemas.openxmlformats.org/officeDocument/2006/relationships/tags" Target="../tags/tag736.xml"/><Relationship Id="rId27" Type="http://schemas.openxmlformats.org/officeDocument/2006/relationships/tags" Target="../tags/tag741.xml"/><Relationship Id="rId30" Type="http://schemas.openxmlformats.org/officeDocument/2006/relationships/slideLayout" Target="../slideLayouts/slideLayout17.xml"/><Relationship Id="rId8" Type="http://schemas.openxmlformats.org/officeDocument/2006/relationships/tags" Target="../tags/tag722.xml"/></Relationships>
</file>

<file path=ppt/slides/_rels/slide63.xml.rels><?xml version="1.0" encoding="UTF-8" standalone="yes"?>
<Relationships xmlns="http://schemas.openxmlformats.org/package/2006/relationships"><Relationship Id="rId8" Type="http://schemas.openxmlformats.org/officeDocument/2006/relationships/tags" Target="../tags/tag751.xml"/><Relationship Id="rId13" Type="http://schemas.openxmlformats.org/officeDocument/2006/relationships/tags" Target="../tags/tag756.xml"/><Relationship Id="rId18" Type="http://schemas.openxmlformats.org/officeDocument/2006/relationships/image" Target="../media/image65.png"/><Relationship Id="rId3" Type="http://schemas.openxmlformats.org/officeDocument/2006/relationships/tags" Target="../tags/tag746.xml"/><Relationship Id="rId21" Type="http://schemas.openxmlformats.org/officeDocument/2006/relationships/image" Target="../media/image68.png"/><Relationship Id="rId7" Type="http://schemas.openxmlformats.org/officeDocument/2006/relationships/tags" Target="../tags/tag750.xml"/><Relationship Id="rId12" Type="http://schemas.openxmlformats.org/officeDocument/2006/relationships/tags" Target="../tags/tag755.xml"/><Relationship Id="rId17" Type="http://schemas.openxmlformats.org/officeDocument/2006/relationships/image" Target="../media/image17.jpeg"/><Relationship Id="rId2" Type="http://schemas.openxmlformats.org/officeDocument/2006/relationships/tags" Target="../tags/tag745.xml"/><Relationship Id="rId16" Type="http://schemas.openxmlformats.org/officeDocument/2006/relationships/notesSlide" Target="../notesSlides/notesSlide63.xml"/><Relationship Id="rId20" Type="http://schemas.openxmlformats.org/officeDocument/2006/relationships/image" Target="../media/image67.png"/><Relationship Id="rId1" Type="http://schemas.openxmlformats.org/officeDocument/2006/relationships/tags" Target="../tags/tag744.xml"/><Relationship Id="rId6" Type="http://schemas.openxmlformats.org/officeDocument/2006/relationships/tags" Target="../tags/tag749.xml"/><Relationship Id="rId11" Type="http://schemas.openxmlformats.org/officeDocument/2006/relationships/tags" Target="../tags/tag754.xml"/><Relationship Id="rId5" Type="http://schemas.openxmlformats.org/officeDocument/2006/relationships/tags" Target="../tags/tag748.xml"/><Relationship Id="rId15" Type="http://schemas.openxmlformats.org/officeDocument/2006/relationships/slideLayout" Target="../slideLayouts/slideLayout31.xml"/><Relationship Id="rId10" Type="http://schemas.openxmlformats.org/officeDocument/2006/relationships/tags" Target="../tags/tag753.xml"/><Relationship Id="rId19" Type="http://schemas.openxmlformats.org/officeDocument/2006/relationships/image" Target="../media/image66.png"/><Relationship Id="rId4" Type="http://schemas.openxmlformats.org/officeDocument/2006/relationships/tags" Target="../tags/tag747.xml"/><Relationship Id="rId9" Type="http://schemas.openxmlformats.org/officeDocument/2006/relationships/tags" Target="../tags/tag752.xml"/><Relationship Id="rId14" Type="http://schemas.openxmlformats.org/officeDocument/2006/relationships/tags" Target="../tags/tag757.xml"/></Relationships>
</file>

<file path=ppt/slides/_rels/slide64.xml.rels><?xml version="1.0" encoding="UTF-8" standalone="yes"?>
<Relationships xmlns="http://schemas.openxmlformats.org/package/2006/relationships"><Relationship Id="rId13" Type="http://schemas.openxmlformats.org/officeDocument/2006/relationships/tags" Target="../tags/tag770.xml"/><Relationship Id="rId18" Type="http://schemas.openxmlformats.org/officeDocument/2006/relationships/tags" Target="../tags/tag775.xml"/><Relationship Id="rId26" Type="http://schemas.openxmlformats.org/officeDocument/2006/relationships/tags" Target="../tags/tag783.xml"/><Relationship Id="rId39" Type="http://schemas.openxmlformats.org/officeDocument/2006/relationships/oleObject" Target="../embeddings/oleObject18.bin"/><Relationship Id="rId21" Type="http://schemas.openxmlformats.org/officeDocument/2006/relationships/tags" Target="../tags/tag778.xml"/><Relationship Id="rId34" Type="http://schemas.openxmlformats.org/officeDocument/2006/relationships/image" Target="../media/image74.svg"/><Relationship Id="rId7" Type="http://schemas.openxmlformats.org/officeDocument/2006/relationships/tags" Target="../tags/tag764.xml"/><Relationship Id="rId2" Type="http://schemas.openxmlformats.org/officeDocument/2006/relationships/tags" Target="../tags/tag759.xml"/><Relationship Id="rId16" Type="http://schemas.openxmlformats.org/officeDocument/2006/relationships/tags" Target="../tags/tag773.xml"/><Relationship Id="rId20" Type="http://schemas.openxmlformats.org/officeDocument/2006/relationships/tags" Target="../tags/tag777.xml"/><Relationship Id="rId29" Type="http://schemas.openxmlformats.org/officeDocument/2006/relationships/image" Target="../media/image69.png"/><Relationship Id="rId41" Type="http://schemas.openxmlformats.org/officeDocument/2006/relationships/image" Target="../media/image17.jpeg"/><Relationship Id="rId1" Type="http://schemas.openxmlformats.org/officeDocument/2006/relationships/tags" Target="../tags/tag758.xml"/><Relationship Id="rId6" Type="http://schemas.openxmlformats.org/officeDocument/2006/relationships/tags" Target="../tags/tag763.xml"/><Relationship Id="rId11" Type="http://schemas.openxmlformats.org/officeDocument/2006/relationships/tags" Target="../tags/tag768.xml"/><Relationship Id="rId24" Type="http://schemas.openxmlformats.org/officeDocument/2006/relationships/tags" Target="../tags/tag781.xml"/><Relationship Id="rId32" Type="http://schemas.openxmlformats.org/officeDocument/2006/relationships/image" Target="../media/image72.svg"/><Relationship Id="rId37" Type="http://schemas.openxmlformats.org/officeDocument/2006/relationships/oleObject" Target="../embeddings/oleObject17.bin"/><Relationship Id="rId40" Type="http://schemas.openxmlformats.org/officeDocument/2006/relationships/image" Target="../media/image77.wmf"/><Relationship Id="rId5" Type="http://schemas.openxmlformats.org/officeDocument/2006/relationships/tags" Target="../tags/tag762.xml"/><Relationship Id="rId15" Type="http://schemas.openxmlformats.org/officeDocument/2006/relationships/tags" Target="../tags/tag772.xml"/><Relationship Id="rId23" Type="http://schemas.openxmlformats.org/officeDocument/2006/relationships/tags" Target="../tags/tag780.xml"/><Relationship Id="rId28" Type="http://schemas.openxmlformats.org/officeDocument/2006/relationships/notesSlide" Target="../notesSlides/notesSlide64.xml"/><Relationship Id="rId36" Type="http://schemas.openxmlformats.org/officeDocument/2006/relationships/image" Target="../media/image75.wmf"/><Relationship Id="rId10" Type="http://schemas.openxmlformats.org/officeDocument/2006/relationships/tags" Target="../tags/tag767.xml"/><Relationship Id="rId19" Type="http://schemas.openxmlformats.org/officeDocument/2006/relationships/tags" Target="../tags/tag776.xml"/><Relationship Id="rId31" Type="http://schemas.openxmlformats.org/officeDocument/2006/relationships/image" Target="../media/image71.png"/><Relationship Id="rId4" Type="http://schemas.openxmlformats.org/officeDocument/2006/relationships/tags" Target="../tags/tag761.xml"/><Relationship Id="rId9" Type="http://schemas.openxmlformats.org/officeDocument/2006/relationships/tags" Target="../tags/tag766.xml"/><Relationship Id="rId14" Type="http://schemas.openxmlformats.org/officeDocument/2006/relationships/tags" Target="../tags/tag771.xml"/><Relationship Id="rId22" Type="http://schemas.openxmlformats.org/officeDocument/2006/relationships/tags" Target="../tags/tag779.xml"/><Relationship Id="rId27" Type="http://schemas.openxmlformats.org/officeDocument/2006/relationships/slideLayout" Target="../slideLayouts/slideLayout17.xml"/><Relationship Id="rId30" Type="http://schemas.openxmlformats.org/officeDocument/2006/relationships/image" Target="../media/image70.svg"/><Relationship Id="rId35" Type="http://schemas.openxmlformats.org/officeDocument/2006/relationships/oleObject" Target="../embeddings/oleObject16.bin"/><Relationship Id="rId8" Type="http://schemas.openxmlformats.org/officeDocument/2006/relationships/tags" Target="../tags/tag765.xml"/><Relationship Id="rId3" Type="http://schemas.openxmlformats.org/officeDocument/2006/relationships/tags" Target="../tags/tag760.xml"/><Relationship Id="rId12" Type="http://schemas.openxmlformats.org/officeDocument/2006/relationships/tags" Target="../tags/tag769.xml"/><Relationship Id="rId17" Type="http://schemas.openxmlformats.org/officeDocument/2006/relationships/tags" Target="../tags/tag774.xml"/><Relationship Id="rId25" Type="http://schemas.openxmlformats.org/officeDocument/2006/relationships/tags" Target="../tags/tag782.xml"/><Relationship Id="rId33" Type="http://schemas.openxmlformats.org/officeDocument/2006/relationships/image" Target="../media/image73.png"/><Relationship Id="rId38" Type="http://schemas.openxmlformats.org/officeDocument/2006/relationships/image" Target="../media/image76.wmf"/></Relationships>
</file>

<file path=ppt/slides/_rels/slide6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786.xml"/><Relationship Id="rId7" Type="http://schemas.openxmlformats.org/officeDocument/2006/relationships/notesSlide" Target="../notesSlides/notesSlide65.xml"/><Relationship Id="rId2" Type="http://schemas.openxmlformats.org/officeDocument/2006/relationships/tags" Target="../tags/tag785.xml"/><Relationship Id="rId1" Type="http://schemas.openxmlformats.org/officeDocument/2006/relationships/tags" Target="../tags/tag784.xml"/><Relationship Id="rId6" Type="http://schemas.openxmlformats.org/officeDocument/2006/relationships/slideLayout" Target="../slideLayouts/slideLayout17.xml"/><Relationship Id="rId5" Type="http://schemas.openxmlformats.org/officeDocument/2006/relationships/tags" Target="../tags/tag788.xml"/><Relationship Id="rId4" Type="http://schemas.openxmlformats.org/officeDocument/2006/relationships/tags" Target="../tags/tag787.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66.xml"/><Relationship Id="rId3" Type="http://schemas.openxmlformats.org/officeDocument/2006/relationships/tags" Target="../tags/tag791.xml"/><Relationship Id="rId7" Type="http://schemas.openxmlformats.org/officeDocument/2006/relationships/slideLayout" Target="../slideLayouts/slideLayout17.xml"/><Relationship Id="rId2" Type="http://schemas.openxmlformats.org/officeDocument/2006/relationships/tags" Target="../tags/tag790.xml"/><Relationship Id="rId1" Type="http://schemas.openxmlformats.org/officeDocument/2006/relationships/tags" Target="../tags/tag789.xml"/><Relationship Id="rId6" Type="http://schemas.openxmlformats.org/officeDocument/2006/relationships/tags" Target="../tags/tag794.xml"/><Relationship Id="rId5" Type="http://schemas.openxmlformats.org/officeDocument/2006/relationships/tags" Target="../tags/tag793.xml"/><Relationship Id="rId4" Type="http://schemas.openxmlformats.org/officeDocument/2006/relationships/tags" Target="../tags/tag792.xml"/><Relationship Id="rId9" Type="http://schemas.openxmlformats.org/officeDocument/2006/relationships/image" Target="../media/image17.jpeg"/></Relationships>
</file>

<file path=ppt/slides/_rels/slide67.xml.rels><?xml version="1.0" encoding="UTF-8" standalone="yes"?>
<Relationships xmlns="http://schemas.openxmlformats.org/package/2006/relationships"><Relationship Id="rId13" Type="http://schemas.openxmlformats.org/officeDocument/2006/relationships/tags" Target="../tags/tag807.xml"/><Relationship Id="rId18" Type="http://schemas.openxmlformats.org/officeDocument/2006/relationships/tags" Target="../tags/tag812.xml"/><Relationship Id="rId26" Type="http://schemas.openxmlformats.org/officeDocument/2006/relationships/tags" Target="../tags/tag820.xml"/><Relationship Id="rId3" Type="http://schemas.openxmlformats.org/officeDocument/2006/relationships/tags" Target="../tags/tag797.xml"/><Relationship Id="rId21" Type="http://schemas.openxmlformats.org/officeDocument/2006/relationships/tags" Target="../tags/tag815.xml"/><Relationship Id="rId34" Type="http://schemas.openxmlformats.org/officeDocument/2006/relationships/image" Target="../media/image17.jpeg"/><Relationship Id="rId7" Type="http://schemas.openxmlformats.org/officeDocument/2006/relationships/tags" Target="../tags/tag801.xml"/><Relationship Id="rId12" Type="http://schemas.openxmlformats.org/officeDocument/2006/relationships/tags" Target="../tags/tag806.xml"/><Relationship Id="rId17" Type="http://schemas.openxmlformats.org/officeDocument/2006/relationships/tags" Target="../tags/tag811.xml"/><Relationship Id="rId25" Type="http://schemas.openxmlformats.org/officeDocument/2006/relationships/tags" Target="../tags/tag819.xml"/><Relationship Id="rId33" Type="http://schemas.openxmlformats.org/officeDocument/2006/relationships/image" Target="../media/image81.svg"/><Relationship Id="rId2" Type="http://schemas.openxmlformats.org/officeDocument/2006/relationships/tags" Target="../tags/tag796.xml"/><Relationship Id="rId16" Type="http://schemas.openxmlformats.org/officeDocument/2006/relationships/tags" Target="../tags/tag810.xml"/><Relationship Id="rId20" Type="http://schemas.openxmlformats.org/officeDocument/2006/relationships/tags" Target="../tags/tag814.xml"/><Relationship Id="rId29" Type="http://schemas.openxmlformats.org/officeDocument/2006/relationships/notesSlide" Target="../notesSlides/notesSlide67.xml"/><Relationship Id="rId1" Type="http://schemas.openxmlformats.org/officeDocument/2006/relationships/tags" Target="../tags/tag795.xml"/><Relationship Id="rId6" Type="http://schemas.openxmlformats.org/officeDocument/2006/relationships/tags" Target="../tags/tag800.xml"/><Relationship Id="rId11" Type="http://schemas.openxmlformats.org/officeDocument/2006/relationships/tags" Target="../tags/tag805.xml"/><Relationship Id="rId24" Type="http://schemas.openxmlformats.org/officeDocument/2006/relationships/tags" Target="../tags/tag818.xml"/><Relationship Id="rId32" Type="http://schemas.openxmlformats.org/officeDocument/2006/relationships/image" Target="../media/image80.png"/><Relationship Id="rId5" Type="http://schemas.openxmlformats.org/officeDocument/2006/relationships/tags" Target="../tags/tag799.xml"/><Relationship Id="rId15" Type="http://schemas.openxmlformats.org/officeDocument/2006/relationships/tags" Target="../tags/tag809.xml"/><Relationship Id="rId23" Type="http://schemas.openxmlformats.org/officeDocument/2006/relationships/tags" Target="../tags/tag817.xml"/><Relationship Id="rId28" Type="http://schemas.openxmlformats.org/officeDocument/2006/relationships/slideLayout" Target="../slideLayouts/slideLayout17.xml"/><Relationship Id="rId10" Type="http://schemas.openxmlformats.org/officeDocument/2006/relationships/tags" Target="../tags/tag804.xml"/><Relationship Id="rId19" Type="http://schemas.openxmlformats.org/officeDocument/2006/relationships/tags" Target="../tags/tag813.xml"/><Relationship Id="rId31" Type="http://schemas.openxmlformats.org/officeDocument/2006/relationships/image" Target="../media/image79.svg"/><Relationship Id="rId4" Type="http://schemas.openxmlformats.org/officeDocument/2006/relationships/tags" Target="../tags/tag798.xml"/><Relationship Id="rId9" Type="http://schemas.openxmlformats.org/officeDocument/2006/relationships/tags" Target="../tags/tag803.xml"/><Relationship Id="rId14" Type="http://schemas.openxmlformats.org/officeDocument/2006/relationships/tags" Target="../tags/tag808.xml"/><Relationship Id="rId22" Type="http://schemas.openxmlformats.org/officeDocument/2006/relationships/tags" Target="../tags/tag816.xml"/><Relationship Id="rId27" Type="http://schemas.openxmlformats.org/officeDocument/2006/relationships/tags" Target="../tags/tag821.xml"/><Relationship Id="rId30" Type="http://schemas.openxmlformats.org/officeDocument/2006/relationships/image" Target="../media/image78.png"/><Relationship Id="rId8" Type="http://schemas.openxmlformats.org/officeDocument/2006/relationships/tags" Target="../tags/tag802.xml"/></Relationships>
</file>

<file path=ppt/slides/_rels/slide68.xml.rels><?xml version="1.0" encoding="UTF-8" standalone="yes"?>
<Relationships xmlns="http://schemas.openxmlformats.org/package/2006/relationships"><Relationship Id="rId13" Type="http://schemas.openxmlformats.org/officeDocument/2006/relationships/tags" Target="../tags/tag834.xml"/><Relationship Id="rId18" Type="http://schemas.openxmlformats.org/officeDocument/2006/relationships/tags" Target="../tags/tag839.xml"/><Relationship Id="rId26" Type="http://schemas.openxmlformats.org/officeDocument/2006/relationships/tags" Target="../tags/tag847.xml"/><Relationship Id="rId3" Type="http://schemas.openxmlformats.org/officeDocument/2006/relationships/tags" Target="../tags/tag824.xml"/><Relationship Id="rId21" Type="http://schemas.openxmlformats.org/officeDocument/2006/relationships/tags" Target="../tags/tag842.xml"/><Relationship Id="rId34" Type="http://schemas.openxmlformats.org/officeDocument/2006/relationships/slideLayout" Target="../slideLayouts/slideLayout17.xml"/><Relationship Id="rId7" Type="http://schemas.openxmlformats.org/officeDocument/2006/relationships/tags" Target="../tags/tag828.xml"/><Relationship Id="rId12" Type="http://schemas.openxmlformats.org/officeDocument/2006/relationships/tags" Target="../tags/tag833.xml"/><Relationship Id="rId17" Type="http://schemas.openxmlformats.org/officeDocument/2006/relationships/tags" Target="../tags/tag838.xml"/><Relationship Id="rId25" Type="http://schemas.openxmlformats.org/officeDocument/2006/relationships/tags" Target="../tags/tag846.xml"/><Relationship Id="rId33" Type="http://schemas.openxmlformats.org/officeDocument/2006/relationships/tags" Target="../tags/tag854.xml"/><Relationship Id="rId2" Type="http://schemas.openxmlformats.org/officeDocument/2006/relationships/tags" Target="../tags/tag823.xml"/><Relationship Id="rId16" Type="http://schemas.openxmlformats.org/officeDocument/2006/relationships/tags" Target="../tags/tag837.xml"/><Relationship Id="rId20" Type="http://schemas.openxmlformats.org/officeDocument/2006/relationships/tags" Target="../tags/tag841.xml"/><Relationship Id="rId29" Type="http://schemas.openxmlformats.org/officeDocument/2006/relationships/tags" Target="../tags/tag850.xml"/><Relationship Id="rId1" Type="http://schemas.openxmlformats.org/officeDocument/2006/relationships/tags" Target="../tags/tag822.xml"/><Relationship Id="rId6" Type="http://schemas.openxmlformats.org/officeDocument/2006/relationships/tags" Target="../tags/tag827.xml"/><Relationship Id="rId11" Type="http://schemas.openxmlformats.org/officeDocument/2006/relationships/tags" Target="../tags/tag832.xml"/><Relationship Id="rId24" Type="http://schemas.openxmlformats.org/officeDocument/2006/relationships/tags" Target="../tags/tag845.xml"/><Relationship Id="rId32" Type="http://schemas.openxmlformats.org/officeDocument/2006/relationships/tags" Target="../tags/tag853.xml"/><Relationship Id="rId5" Type="http://schemas.openxmlformats.org/officeDocument/2006/relationships/tags" Target="../tags/tag826.xml"/><Relationship Id="rId15" Type="http://schemas.openxmlformats.org/officeDocument/2006/relationships/tags" Target="../tags/tag836.xml"/><Relationship Id="rId23" Type="http://schemas.openxmlformats.org/officeDocument/2006/relationships/tags" Target="../tags/tag844.xml"/><Relationship Id="rId28" Type="http://schemas.openxmlformats.org/officeDocument/2006/relationships/tags" Target="../tags/tag849.xml"/><Relationship Id="rId36" Type="http://schemas.openxmlformats.org/officeDocument/2006/relationships/image" Target="../media/image17.jpeg"/><Relationship Id="rId10" Type="http://schemas.openxmlformats.org/officeDocument/2006/relationships/tags" Target="../tags/tag831.xml"/><Relationship Id="rId19" Type="http://schemas.openxmlformats.org/officeDocument/2006/relationships/tags" Target="../tags/tag840.xml"/><Relationship Id="rId31" Type="http://schemas.openxmlformats.org/officeDocument/2006/relationships/tags" Target="../tags/tag852.xml"/><Relationship Id="rId4" Type="http://schemas.openxmlformats.org/officeDocument/2006/relationships/tags" Target="../tags/tag825.xml"/><Relationship Id="rId9" Type="http://schemas.openxmlformats.org/officeDocument/2006/relationships/tags" Target="../tags/tag830.xml"/><Relationship Id="rId14" Type="http://schemas.openxmlformats.org/officeDocument/2006/relationships/tags" Target="../tags/tag835.xml"/><Relationship Id="rId22" Type="http://schemas.openxmlformats.org/officeDocument/2006/relationships/tags" Target="../tags/tag843.xml"/><Relationship Id="rId27" Type="http://schemas.openxmlformats.org/officeDocument/2006/relationships/tags" Target="../tags/tag848.xml"/><Relationship Id="rId30" Type="http://schemas.openxmlformats.org/officeDocument/2006/relationships/tags" Target="../tags/tag851.xml"/><Relationship Id="rId35" Type="http://schemas.openxmlformats.org/officeDocument/2006/relationships/notesSlide" Target="../notesSlides/notesSlide68.xml"/><Relationship Id="rId8" Type="http://schemas.openxmlformats.org/officeDocument/2006/relationships/tags" Target="../tags/tag829.xml"/></Relationships>
</file>

<file path=ppt/slides/_rels/slide69.xml.rels><?xml version="1.0" encoding="UTF-8" standalone="yes"?>
<Relationships xmlns="http://schemas.openxmlformats.org/package/2006/relationships"><Relationship Id="rId8" Type="http://schemas.openxmlformats.org/officeDocument/2006/relationships/tags" Target="../tags/tag862.xml"/><Relationship Id="rId13" Type="http://schemas.openxmlformats.org/officeDocument/2006/relationships/tags" Target="../tags/tag867.xml"/><Relationship Id="rId18" Type="http://schemas.openxmlformats.org/officeDocument/2006/relationships/tags" Target="../tags/tag872.xml"/><Relationship Id="rId26" Type="http://schemas.openxmlformats.org/officeDocument/2006/relationships/slideLayout" Target="../slideLayouts/slideLayout17.xml"/><Relationship Id="rId3" Type="http://schemas.openxmlformats.org/officeDocument/2006/relationships/tags" Target="../tags/tag857.xml"/><Relationship Id="rId21" Type="http://schemas.openxmlformats.org/officeDocument/2006/relationships/tags" Target="../tags/tag875.xml"/><Relationship Id="rId7" Type="http://schemas.openxmlformats.org/officeDocument/2006/relationships/tags" Target="../tags/tag861.xml"/><Relationship Id="rId12" Type="http://schemas.openxmlformats.org/officeDocument/2006/relationships/tags" Target="../tags/tag866.xml"/><Relationship Id="rId17" Type="http://schemas.openxmlformats.org/officeDocument/2006/relationships/tags" Target="../tags/tag871.xml"/><Relationship Id="rId25" Type="http://schemas.openxmlformats.org/officeDocument/2006/relationships/tags" Target="../tags/tag879.xml"/><Relationship Id="rId2" Type="http://schemas.openxmlformats.org/officeDocument/2006/relationships/tags" Target="../tags/tag856.xml"/><Relationship Id="rId16" Type="http://schemas.openxmlformats.org/officeDocument/2006/relationships/tags" Target="../tags/tag870.xml"/><Relationship Id="rId20" Type="http://schemas.openxmlformats.org/officeDocument/2006/relationships/tags" Target="../tags/tag874.xml"/><Relationship Id="rId1" Type="http://schemas.openxmlformats.org/officeDocument/2006/relationships/tags" Target="../tags/tag855.xml"/><Relationship Id="rId6" Type="http://schemas.openxmlformats.org/officeDocument/2006/relationships/tags" Target="../tags/tag860.xml"/><Relationship Id="rId11" Type="http://schemas.openxmlformats.org/officeDocument/2006/relationships/tags" Target="../tags/tag865.xml"/><Relationship Id="rId24" Type="http://schemas.openxmlformats.org/officeDocument/2006/relationships/tags" Target="../tags/tag878.xml"/><Relationship Id="rId5" Type="http://schemas.openxmlformats.org/officeDocument/2006/relationships/tags" Target="../tags/tag859.xml"/><Relationship Id="rId15" Type="http://schemas.openxmlformats.org/officeDocument/2006/relationships/tags" Target="../tags/tag869.xml"/><Relationship Id="rId23" Type="http://schemas.openxmlformats.org/officeDocument/2006/relationships/tags" Target="../tags/tag877.xml"/><Relationship Id="rId28" Type="http://schemas.openxmlformats.org/officeDocument/2006/relationships/image" Target="../media/image17.jpeg"/><Relationship Id="rId10" Type="http://schemas.openxmlformats.org/officeDocument/2006/relationships/tags" Target="../tags/tag864.xml"/><Relationship Id="rId19" Type="http://schemas.openxmlformats.org/officeDocument/2006/relationships/tags" Target="../tags/tag873.xml"/><Relationship Id="rId4" Type="http://schemas.openxmlformats.org/officeDocument/2006/relationships/tags" Target="../tags/tag858.xml"/><Relationship Id="rId9" Type="http://schemas.openxmlformats.org/officeDocument/2006/relationships/tags" Target="../tags/tag863.xml"/><Relationship Id="rId14" Type="http://schemas.openxmlformats.org/officeDocument/2006/relationships/tags" Target="../tags/tag868.xml"/><Relationship Id="rId22" Type="http://schemas.openxmlformats.org/officeDocument/2006/relationships/tags" Target="../tags/tag876.xml"/><Relationship Id="rId27"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90.xml"/><Relationship Id="rId7" Type="http://schemas.openxmlformats.org/officeDocument/2006/relationships/slideLayout" Target="../slideLayouts/slideLayout17.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17.jpeg"/><Relationship Id="rId4" Type="http://schemas.openxmlformats.org/officeDocument/2006/relationships/tags" Target="../tags/tag91.xml"/><Relationship Id="rId9" Type="http://schemas.openxmlformats.org/officeDocument/2006/relationships/image" Target="../media/image22.jpeg"/></Relationships>
</file>

<file path=ppt/slides/_rels/slide70.xml.rels><?xml version="1.0" encoding="UTF-8" standalone="yes"?>
<Relationships xmlns="http://schemas.openxmlformats.org/package/2006/relationships"><Relationship Id="rId8" Type="http://schemas.openxmlformats.org/officeDocument/2006/relationships/tags" Target="../tags/tag887.xml"/><Relationship Id="rId13" Type="http://schemas.openxmlformats.org/officeDocument/2006/relationships/tags" Target="../tags/tag892.xml"/><Relationship Id="rId18" Type="http://schemas.openxmlformats.org/officeDocument/2006/relationships/image" Target="../media/image82.emf"/><Relationship Id="rId3" Type="http://schemas.openxmlformats.org/officeDocument/2006/relationships/tags" Target="../tags/tag882.xml"/><Relationship Id="rId7" Type="http://schemas.openxmlformats.org/officeDocument/2006/relationships/tags" Target="../tags/tag886.xml"/><Relationship Id="rId12" Type="http://schemas.openxmlformats.org/officeDocument/2006/relationships/tags" Target="../tags/tag891.xml"/><Relationship Id="rId17" Type="http://schemas.openxmlformats.org/officeDocument/2006/relationships/image" Target="../media/image17.jpeg"/><Relationship Id="rId2" Type="http://schemas.openxmlformats.org/officeDocument/2006/relationships/tags" Target="../tags/tag881.xml"/><Relationship Id="rId16" Type="http://schemas.openxmlformats.org/officeDocument/2006/relationships/notesSlide" Target="../notesSlides/notesSlide70.xml"/><Relationship Id="rId1" Type="http://schemas.openxmlformats.org/officeDocument/2006/relationships/tags" Target="../tags/tag880.xml"/><Relationship Id="rId6" Type="http://schemas.openxmlformats.org/officeDocument/2006/relationships/tags" Target="../tags/tag885.xml"/><Relationship Id="rId11" Type="http://schemas.openxmlformats.org/officeDocument/2006/relationships/tags" Target="../tags/tag890.xml"/><Relationship Id="rId5" Type="http://schemas.openxmlformats.org/officeDocument/2006/relationships/tags" Target="../tags/tag884.xml"/><Relationship Id="rId15" Type="http://schemas.openxmlformats.org/officeDocument/2006/relationships/slideLayout" Target="../slideLayouts/slideLayout17.xml"/><Relationship Id="rId10" Type="http://schemas.openxmlformats.org/officeDocument/2006/relationships/tags" Target="../tags/tag889.xml"/><Relationship Id="rId19" Type="http://schemas.openxmlformats.org/officeDocument/2006/relationships/image" Target="../media/image83.emf"/><Relationship Id="rId4" Type="http://schemas.openxmlformats.org/officeDocument/2006/relationships/tags" Target="../tags/tag883.xml"/><Relationship Id="rId9" Type="http://schemas.openxmlformats.org/officeDocument/2006/relationships/tags" Target="../tags/tag888.xml"/><Relationship Id="rId14" Type="http://schemas.openxmlformats.org/officeDocument/2006/relationships/tags" Target="../tags/tag893.xml"/></Relationships>
</file>

<file path=ppt/slides/_rels/slide71.xml.rels><?xml version="1.0" encoding="UTF-8" standalone="yes"?>
<Relationships xmlns="http://schemas.openxmlformats.org/package/2006/relationships"><Relationship Id="rId8" Type="http://schemas.openxmlformats.org/officeDocument/2006/relationships/tags" Target="../tags/tag901.xml"/><Relationship Id="rId13" Type="http://schemas.openxmlformats.org/officeDocument/2006/relationships/tags" Target="../tags/tag906.xml"/><Relationship Id="rId18" Type="http://schemas.openxmlformats.org/officeDocument/2006/relationships/image" Target="../media/image84.wmf"/><Relationship Id="rId3" Type="http://schemas.openxmlformats.org/officeDocument/2006/relationships/tags" Target="../tags/tag896.xml"/><Relationship Id="rId21" Type="http://schemas.openxmlformats.org/officeDocument/2006/relationships/image" Target="../media/image17.jpeg"/><Relationship Id="rId7" Type="http://schemas.openxmlformats.org/officeDocument/2006/relationships/tags" Target="../tags/tag900.xml"/><Relationship Id="rId12" Type="http://schemas.openxmlformats.org/officeDocument/2006/relationships/tags" Target="../tags/tag905.xml"/><Relationship Id="rId17" Type="http://schemas.openxmlformats.org/officeDocument/2006/relationships/oleObject" Target="../embeddings/oleObject19.bin"/><Relationship Id="rId2" Type="http://schemas.openxmlformats.org/officeDocument/2006/relationships/tags" Target="../tags/tag895.xml"/><Relationship Id="rId16" Type="http://schemas.openxmlformats.org/officeDocument/2006/relationships/notesSlide" Target="../notesSlides/notesSlide71.xml"/><Relationship Id="rId20" Type="http://schemas.openxmlformats.org/officeDocument/2006/relationships/image" Target="../media/image85.wmf"/><Relationship Id="rId1" Type="http://schemas.openxmlformats.org/officeDocument/2006/relationships/tags" Target="../tags/tag894.xml"/><Relationship Id="rId6" Type="http://schemas.openxmlformats.org/officeDocument/2006/relationships/tags" Target="../tags/tag899.xml"/><Relationship Id="rId11" Type="http://schemas.openxmlformats.org/officeDocument/2006/relationships/tags" Target="../tags/tag904.xml"/><Relationship Id="rId5" Type="http://schemas.openxmlformats.org/officeDocument/2006/relationships/tags" Target="../tags/tag898.xml"/><Relationship Id="rId15" Type="http://schemas.openxmlformats.org/officeDocument/2006/relationships/slideLayout" Target="../slideLayouts/slideLayout32.xml"/><Relationship Id="rId10" Type="http://schemas.openxmlformats.org/officeDocument/2006/relationships/tags" Target="../tags/tag903.xml"/><Relationship Id="rId19" Type="http://schemas.openxmlformats.org/officeDocument/2006/relationships/oleObject" Target="../embeddings/oleObject20.bin"/><Relationship Id="rId4" Type="http://schemas.openxmlformats.org/officeDocument/2006/relationships/tags" Target="../tags/tag897.xml"/><Relationship Id="rId9" Type="http://schemas.openxmlformats.org/officeDocument/2006/relationships/tags" Target="../tags/tag902.xml"/><Relationship Id="rId14" Type="http://schemas.openxmlformats.org/officeDocument/2006/relationships/tags" Target="../tags/tag907.xml"/></Relationships>
</file>

<file path=ppt/slides/_rels/slide7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910.xml"/><Relationship Id="rId7" Type="http://schemas.openxmlformats.org/officeDocument/2006/relationships/notesSlide" Target="../notesSlides/notesSlide72.xml"/><Relationship Id="rId2" Type="http://schemas.openxmlformats.org/officeDocument/2006/relationships/tags" Target="../tags/tag909.xml"/><Relationship Id="rId1" Type="http://schemas.openxmlformats.org/officeDocument/2006/relationships/tags" Target="../tags/tag908.xml"/><Relationship Id="rId6" Type="http://schemas.openxmlformats.org/officeDocument/2006/relationships/slideLayout" Target="../slideLayouts/slideLayout17.xml"/><Relationship Id="rId5" Type="http://schemas.openxmlformats.org/officeDocument/2006/relationships/tags" Target="../tags/tag912.xml"/><Relationship Id="rId4" Type="http://schemas.openxmlformats.org/officeDocument/2006/relationships/tags" Target="../tags/tag911.xml"/></Relationships>
</file>

<file path=ppt/slides/_rels/slide7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915.xml"/><Relationship Id="rId7" Type="http://schemas.openxmlformats.org/officeDocument/2006/relationships/notesSlide" Target="../notesSlides/notesSlide73.xml"/><Relationship Id="rId2" Type="http://schemas.openxmlformats.org/officeDocument/2006/relationships/tags" Target="../tags/tag914.xml"/><Relationship Id="rId1" Type="http://schemas.openxmlformats.org/officeDocument/2006/relationships/tags" Target="../tags/tag913.xml"/><Relationship Id="rId6" Type="http://schemas.openxmlformats.org/officeDocument/2006/relationships/slideLayout" Target="../slideLayouts/slideLayout17.xml"/><Relationship Id="rId5" Type="http://schemas.openxmlformats.org/officeDocument/2006/relationships/tags" Target="../tags/tag917.xml"/><Relationship Id="rId4" Type="http://schemas.openxmlformats.org/officeDocument/2006/relationships/tags" Target="../tags/tag916.xml"/><Relationship Id="rId9" Type="http://schemas.openxmlformats.org/officeDocument/2006/relationships/image" Target="../media/image17.jpeg"/></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74.xml"/><Relationship Id="rId3" Type="http://schemas.openxmlformats.org/officeDocument/2006/relationships/tags" Target="../tags/tag920.xml"/><Relationship Id="rId7" Type="http://schemas.openxmlformats.org/officeDocument/2006/relationships/slideLayout" Target="../slideLayouts/slideLayout17.xml"/><Relationship Id="rId2" Type="http://schemas.openxmlformats.org/officeDocument/2006/relationships/tags" Target="../tags/tag919.xml"/><Relationship Id="rId1" Type="http://schemas.openxmlformats.org/officeDocument/2006/relationships/tags" Target="../tags/tag918.xml"/><Relationship Id="rId6" Type="http://schemas.openxmlformats.org/officeDocument/2006/relationships/tags" Target="../tags/tag923.xml"/><Relationship Id="rId5" Type="http://schemas.openxmlformats.org/officeDocument/2006/relationships/tags" Target="../tags/tag922.xml"/><Relationship Id="rId4" Type="http://schemas.openxmlformats.org/officeDocument/2006/relationships/tags" Target="../tags/tag921.xml"/><Relationship Id="rId9" Type="http://schemas.openxmlformats.org/officeDocument/2006/relationships/image" Target="../media/image17.jpeg"/></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75.xml"/><Relationship Id="rId3" Type="http://schemas.openxmlformats.org/officeDocument/2006/relationships/tags" Target="../tags/tag926.xml"/><Relationship Id="rId7" Type="http://schemas.openxmlformats.org/officeDocument/2006/relationships/slideLayout" Target="../slideLayouts/slideLayout17.xml"/><Relationship Id="rId2" Type="http://schemas.openxmlformats.org/officeDocument/2006/relationships/tags" Target="../tags/tag925.xml"/><Relationship Id="rId1" Type="http://schemas.openxmlformats.org/officeDocument/2006/relationships/tags" Target="../tags/tag924.xml"/><Relationship Id="rId6" Type="http://schemas.openxmlformats.org/officeDocument/2006/relationships/tags" Target="../tags/tag929.xml"/><Relationship Id="rId5" Type="http://schemas.openxmlformats.org/officeDocument/2006/relationships/tags" Target="../tags/tag928.xml"/><Relationship Id="rId4" Type="http://schemas.openxmlformats.org/officeDocument/2006/relationships/tags" Target="../tags/tag927.xml"/><Relationship Id="rId9" Type="http://schemas.openxmlformats.org/officeDocument/2006/relationships/image" Target="../media/image17.jpeg"/></Relationships>
</file>

<file path=ppt/slides/_rels/slide76.xml.rels><?xml version="1.0" encoding="UTF-8" standalone="yes"?>
<Relationships xmlns="http://schemas.openxmlformats.org/package/2006/relationships"><Relationship Id="rId8" Type="http://schemas.openxmlformats.org/officeDocument/2006/relationships/tags" Target="../tags/tag937.xml"/><Relationship Id="rId13" Type="http://schemas.openxmlformats.org/officeDocument/2006/relationships/image" Target="../media/image17.jpeg"/><Relationship Id="rId3" Type="http://schemas.openxmlformats.org/officeDocument/2006/relationships/tags" Target="../tags/tag932.xml"/><Relationship Id="rId7" Type="http://schemas.openxmlformats.org/officeDocument/2006/relationships/tags" Target="../tags/tag936.xml"/><Relationship Id="rId12" Type="http://schemas.openxmlformats.org/officeDocument/2006/relationships/image" Target="../media/image87.wmf"/><Relationship Id="rId2" Type="http://schemas.openxmlformats.org/officeDocument/2006/relationships/tags" Target="../tags/tag931.xml"/><Relationship Id="rId1" Type="http://schemas.openxmlformats.org/officeDocument/2006/relationships/tags" Target="../tags/tag930.xml"/><Relationship Id="rId6" Type="http://schemas.openxmlformats.org/officeDocument/2006/relationships/tags" Target="../tags/tag935.xml"/><Relationship Id="rId11" Type="http://schemas.openxmlformats.org/officeDocument/2006/relationships/oleObject" Target="../embeddings/oleObject21.bin"/><Relationship Id="rId5" Type="http://schemas.openxmlformats.org/officeDocument/2006/relationships/tags" Target="../tags/tag934.xml"/><Relationship Id="rId10" Type="http://schemas.openxmlformats.org/officeDocument/2006/relationships/notesSlide" Target="../notesSlides/notesSlide76.xml"/><Relationship Id="rId4" Type="http://schemas.openxmlformats.org/officeDocument/2006/relationships/tags" Target="../tags/tag933.xml"/><Relationship Id="rId9" Type="http://schemas.openxmlformats.org/officeDocument/2006/relationships/slideLayout" Target="../slideLayouts/slideLayout17.xml"/><Relationship Id="rId14" Type="http://schemas.openxmlformats.org/officeDocument/2006/relationships/image" Target="../media/image35.jpe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940.xml"/><Relationship Id="rId7" Type="http://schemas.openxmlformats.org/officeDocument/2006/relationships/tags" Target="../tags/tag944.xml"/><Relationship Id="rId2" Type="http://schemas.openxmlformats.org/officeDocument/2006/relationships/tags" Target="../tags/tag939.xml"/><Relationship Id="rId1" Type="http://schemas.openxmlformats.org/officeDocument/2006/relationships/tags" Target="../tags/tag938.xml"/><Relationship Id="rId6" Type="http://schemas.openxmlformats.org/officeDocument/2006/relationships/tags" Target="../tags/tag943.xml"/><Relationship Id="rId11" Type="http://schemas.openxmlformats.org/officeDocument/2006/relationships/image" Target="../media/image17.jpeg"/><Relationship Id="rId5" Type="http://schemas.openxmlformats.org/officeDocument/2006/relationships/tags" Target="../tags/tag942.xml"/><Relationship Id="rId10" Type="http://schemas.openxmlformats.org/officeDocument/2006/relationships/image" Target="../media/image88.png"/><Relationship Id="rId4" Type="http://schemas.openxmlformats.org/officeDocument/2006/relationships/tags" Target="../tags/tag941.xml"/><Relationship Id="rId9"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8" Type="http://schemas.openxmlformats.org/officeDocument/2006/relationships/tags" Target="../tags/tag952.xml"/><Relationship Id="rId13" Type="http://schemas.openxmlformats.org/officeDocument/2006/relationships/tags" Target="../tags/tag957.xml"/><Relationship Id="rId3" Type="http://schemas.openxmlformats.org/officeDocument/2006/relationships/tags" Target="../tags/tag947.xml"/><Relationship Id="rId7" Type="http://schemas.openxmlformats.org/officeDocument/2006/relationships/tags" Target="../tags/tag951.xml"/><Relationship Id="rId12" Type="http://schemas.openxmlformats.org/officeDocument/2006/relationships/tags" Target="../tags/tag956.xml"/><Relationship Id="rId17" Type="http://schemas.openxmlformats.org/officeDocument/2006/relationships/image" Target="../media/image17.jpeg"/><Relationship Id="rId2" Type="http://schemas.openxmlformats.org/officeDocument/2006/relationships/tags" Target="../tags/tag946.xml"/><Relationship Id="rId16" Type="http://schemas.openxmlformats.org/officeDocument/2006/relationships/notesSlide" Target="../notesSlides/notesSlide78.xml"/><Relationship Id="rId1" Type="http://schemas.openxmlformats.org/officeDocument/2006/relationships/tags" Target="../tags/tag945.xml"/><Relationship Id="rId6" Type="http://schemas.openxmlformats.org/officeDocument/2006/relationships/tags" Target="../tags/tag950.xml"/><Relationship Id="rId11" Type="http://schemas.openxmlformats.org/officeDocument/2006/relationships/tags" Target="../tags/tag955.xml"/><Relationship Id="rId5" Type="http://schemas.openxmlformats.org/officeDocument/2006/relationships/tags" Target="../tags/tag949.xml"/><Relationship Id="rId15" Type="http://schemas.openxmlformats.org/officeDocument/2006/relationships/slideLayout" Target="../slideLayouts/slideLayout17.xml"/><Relationship Id="rId10" Type="http://schemas.openxmlformats.org/officeDocument/2006/relationships/tags" Target="../tags/tag954.xml"/><Relationship Id="rId4" Type="http://schemas.openxmlformats.org/officeDocument/2006/relationships/tags" Target="../tags/tag948.xml"/><Relationship Id="rId9" Type="http://schemas.openxmlformats.org/officeDocument/2006/relationships/tags" Target="../tags/tag953.xml"/><Relationship Id="rId14" Type="http://schemas.openxmlformats.org/officeDocument/2006/relationships/tags" Target="../tags/tag958.xml"/></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79.xml"/><Relationship Id="rId3" Type="http://schemas.openxmlformats.org/officeDocument/2006/relationships/tags" Target="../tags/tag961.xml"/><Relationship Id="rId7" Type="http://schemas.openxmlformats.org/officeDocument/2006/relationships/slideLayout" Target="../slideLayouts/slideLayout17.xml"/><Relationship Id="rId2" Type="http://schemas.openxmlformats.org/officeDocument/2006/relationships/tags" Target="../tags/tag960.xml"/><Relationship Id="rId1" Type="http://schemas.openxmlformats.org/officeDocument/2006/relationships/tags" Target="../tags/tag959.xml"/><Relationship Id="rId6" Type="http://schemas.openxmlformats.org/officeDocument/2006/relationships/tags" Target="../tags/tag964.xml"/><Relationship Id="rId5" Type="http://schemas.openxmlformats.org/officeDocument/2006/relationships/tags" Target="../tags/tag963.xml"/><Relationship Id="rId10" Type="http://schemas.openxmlformats.org/officeDocument/2006/relationships/image" Target="../media/image89.png"/><Relationship Id="rId4" Type="http://schemas.openxmlformats.org/officeDocument/2006/relationships/tags" Target="../tags/tag962.xml"/><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notesSlide" Target="../notesSlides/notesSlide8.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slideLayout" Target="../slideLayouts/slideLayout17.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17.jpeg"/></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80.xml"/><Relationship Id="rId3" Type="http://schemas.openxmlformats.org/officeDocument/2006/relationships/tags" Target="../tags/tag967.xml"/><Relationship Id="rId7" Type="http://schemas.openxmlformats.org/officeDocument/2006/relationships/slideLayout" Target="../slideLayouts/slideLayout17.xml"/><Relationship Id="rId2" Type="http://schemas.openxmlformats.org/officeDocument/2006/relationships/tags" Target="../tags/tag966.xml"/><Relationship Id="rId1" Type="http://schemas.openxmlformats.org/officeDocument/2006/relationships/tags" Target="../tags/tag965.xml"/><Relationship Id="rId6" Type="http://schemas.openxmlformats.org/officeDocument/2006/relationships/tags" Target="../tags/tag970.xml"/><Relationship Id="rId5" Type="http://schemas.openxmlformats.org/officeDocument/2006/relationships/tags" Target="../tags/tag969.xml"/><Relationship Id="rId10" Type="http://schemas.openxmlformats.org/officeDocument/2006/relationships/image" Target="../media/image90.png"/><Relationship Id="rId4" Type="http://schemas.openxmlformats.org/officeDocument/2006/relationships/tags" Target="../tags/tag968.xml"/><Relationship Id="rId9" Type="http://schemas.openxmlformats.org/officeDocument/2006/relationships/image" Target="../media/image17.jpeg"/></Relationships>
</file>

<file path=ppt/slides/_rels/slide81.xml.rels><?xml version="1.0" encoding="UTF-8" standalone="yes"?>
<Relationships xmlns="http://schemas.openxmlformats.org/package/2006/relationships"><Relationship Id="rId8" Type="http://schemas.openxmlformats.org/officeDocument/2006/relationships/tags" Target="../tags/tag978.xml"/><Relationship Id="rId13" Type="http://schemas.openxmlformats.org/officeDocument/2006/relationships/tags" Target="../tags/tag983.xml"/><Relationship Id="rId18" Type="http://schemas.openxmlformats.org/officeDocument/2006/relationships/tags" Target="../tags/tag988.xml"/><Relationship Id="rId3" Type="http://schemas.openxmlformats.org/officeDocument/2006/relationships/tags" Target="../tags/tag973.xml"/><Relationship Id="rId21" Type="http://schemas.openxmlformats.org/officeDocument/2006/relationships/tags" Target="../tags/tag991.xml"/><Relationship Id="rId7" Type="http://schemas.openxmlformats.org/officeDocument/2006/relationships/tags" Target="../tags/tag977.xml"/><Relationship Id="rId12" Type="http://schemas.openxmlformats.org/officeDocument/2006/relationships/tags" Target="../tags/tag982.xml"/><Relationship Id="rId17" Type="http://schemas.openxmlformats.org/officeDocument/2006/relationships/tags" Target="../tags/tag987.xml"/><Relationship Id="rId2" Type="http://schemas.openxmlformats.org/officeDocument/2006/relationships/tags" Target="../tags/tag972.xml"/><Relationship Id="rId16" Type="http://schemas.openxmlformats.org/officeDocument/2006/relationships/tags" Target="../tags/tag986.xml"/><Relationship Id="rId20" Type="http://schemas.openxmlformats.org/officeDocument/2006/relationships/tags" Target="../tags/tag990.xml"/><Relationship Id="rId1" Type="http://schemas.openxmlformats.org/officeDocument/2006/relationships/tags" Target="../tags/tag971.xml"/><Relationship Id="rId6" Type="http://schemas.openxmlformats.org/officeDocument/2006/relationships/tags" Target="../tags/tag976.xml"/><Relationship Id="rId11" Type="http://schemas.openxmlformats.org/officeDocument/2006/relationships/tags" Target="../tags/tag981.xml"/><Relationship Id="rId24" Type="http://schemas.openxmlformats.org/officeDocument/2006/relationships/image" Target="../media/image17.jpeg"/><Relationship Id="rId5" Type="http://schemas.openxmlformats.org/officeDocument/2006/relationships/tags" Target="../tags/tag975.xml"/><Relationship Id="rId15" Type="http://schemas.openxmlformats.org/officeDocument/2006/relationships/tags" Target="../tags/tag985.xml"/><Relationship Id="rId23" Type="http://schemas.openxmlformats.org/officeDocument/2006/relationships/notesSlide" Target="../notesSlides/notesSlide81.xml"/><Relationship Id="rId10" Type="http://schemas.openxmlformats.org/officeDocument/2006/relationships/tags" Target="../tags/tag980.xml"/><Relationship Id="rId19" Type="http://schemas.openxmlformats.org/officeDocument/2006/relationships/tags" Target="../tags/tag989.xml"/><Relationship Id="rId4" Type="http://schemas.openxmlformats.org/officeDocument/2006/relationships/tags" Target="../tags/tag974.xml"/><Relationship Id="rId9" Type="http://schemas.openxmlformats.org/officeDocument/2006/relationships/tags" Target="../tags/tag979.xml"/><Relationship Id="rId14" Type="http://schemas.openxmlformats.org/officeDocument/2006/relationships/tags" Target="../tags/tag984.xml"/><Relationship Id="rId22"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994.xml"/><Relationship Id="rId7" Type="http://schemas.openxmlformats.org/officeDocument/2006/relationships/tags" Target="../tags/tag998.xml"/><Relationship Id="rId2" Type="http://schemas.openxmlformats.org/officeDocument/2006/relationships/tags" Target="../tags/tag993.xml"/><Relationship Id="rId1" Type="http://schemas.openxmlformats.org/officeDocument/2006/relationships/tags" Target="../tags/tag992.xml"/><Relationship Id="rId6" Type="http://schemas.openxmlformats.org/officeDocument/2006/relationships/tags" Target="../tags/tag997.xml"/><Relationship Id="rId5" Type="http://schemas.openxmlformats.org/officeDocument/2006/relationships/tags" Target="../tags/tag996.xml"/><Relationship Id="rId10" Type="http://schemas.openxmlformats.org/officeDocument/2006/relationships/image" Target="../media/image17.jpeg"/><Relationship Id="rId4" Type="http://schemas.openxmlformats.org/officeDocument/2006/relationships/tags" Target="../tags/tag995.xml"/><Relationship Id="rId9"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1001.xml"/><Relationship Id="rId7" Type="http://schemas.openxmlformats.org/officeDocument/2006/relationships/tags" Target="../tags/tag1005.xml"/><Relationship Id="rId2" Type="http://schemas.openxmlformats.org/officeDocument/2006/relationships/tags" Target="../tags/tag1000.xml"/><Relationship Id="rId1" Type="http://schemas.openxmlformats.org/officeDocument/2006/relationships/tags" Target="../tags/tag999.xml"/><Relationship Id="rId6" Type="http://schemas.openxmlformats.org/officeDocument/2006/relationships/tags" Target="../tags/tag1004.xml"/><Relationship Id="rId5" Type="http://schemas.openxmlformats.org/officeDocument/2006/relationships/tags" Target="../tags/tag1003.xml"/><Relationship Id="rId10" Type="http://schemas.openxmlformats.org/officeDocument/2006/relationships/image" Target="../media/image17.jpeg"/><Relationship Id="rId4" Type="http://schemas.openxmlformats.org/officeDocument/2006/relationships/tags" Target="../tags/tag1002.xml"/><Relationship Id="rId9"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1008.xml"/><Relationship Id="rId7" Type="http://schemas.openxmlformats.org/officeDocument/2006/relationships/tags" Target="../tags/tag1012.xml"/><Relationship Id="rId2" Type="http://schemas.openxmlformats.org/officeDocument/2006/relationships/tags" Target="../tags/tag1007.xml"/><Relationship Id="rId1" Type="http://schemas.openxmlformats.org/officeDocument/2006/relationships/tags" Target="../tags/tag1006.xml"/><Relationship Id="rId6" Type="http://schemas.openxmlformats.org/officeDocument/2006/relationships/tags" Target="../tags/tag1011.xml"/><Relationship Id="rId5" Type="http://schemas.openxmlformats.org/officeDocument/2006/relationships/tags" Target="../tags/tag1010.xml"/><Relationship Id="rId10" Type="http://schemas.openxmlformats.org/officeDocument/2006/relationships/image" Target="../media/image17.jpeg"/><Relationship Id="rId4" Type="http://schemas.openxmlformats.org/officeDocument/2006/relationships/tags" Target="../tags/tag1009.xml"/><Relationship Id="rId9"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8" Type="http://schemas.openxmlformats.org/officeDocument/2006/relationships/tags" Target="../tags/tag1020.xml"/><Relationship Id="rId13" Type="http://schemas.openxmlformats.org/officeDocument/2006/relationships/image" Target="../media/image17.jpeg"/><Relationship Id="rId3" Type="http://schemas.openxmlformats.org/officeDocument/2006/relationships/tags" Target="../tags/tag1015.xml"/><Relationship Id="rId7" Type="http://schemas.openxmlformats.org/officeDocument/2006/relationships/tags" Target="../tags/tag1019.xml"/><Relationship Id="rId12" Type="http://schemas.openxmlformats.org/officeDocument/2006/relationships/notesSlide" Target="../notesSlides/notesSlide85.xml"/><Relationship Id="rId2" Type="http://schemas.openxmlformats.org/officeDocument/2006/relationships/tags" Target="../tags/tag1014.xml"/><Relationship Id="rId1" Type="http://schemas.openxmlformats.org/officeDocument/2006/relationships/tags" Target="../tags/tag1013.xml"/><Relationship Id="rId6" Type="http://schemas.openxmlformats.org/officeDocument/2006/relationships/tags" Target="../tags/tag1018.xml"/><Relationship Id="rId11" Type="http://schemas.openxmlformats.org/officeDocument/2006/relationships/slideLayout" Target="../slideLayouts/slideLayout17.xml"/><Relationship Id="rId5" Type="http://schemas.openxmlformats.org/officeDocument/2006/relationships/tags" Target="../tags/tag1017.xml"/><Relationship Id="rId10" Type="http://schemas.openxmlformats.org/officeDocument/2006/relationships/tags" Target="../tags/tag1022.xml"/><Relationship Id="rId4" Type="http://schemas.openxmlformats.org/officeDocument/2006/relationships/tags" Target="../tags/tag1016.xml"/><Relationship Id="rId9" Type="http://schemas.openxmlformats.org/officeDocument/2006/relationships/tags" Target="../tags/tag1021.xml"/></Relationships>
</file>

<file path=ppt/slides/_rels/slide86.xml.rels><?xml version="1.0" encoding="UTF-8" standalone="yes"?>
<Relationships xmlns="http://schemas.openxmlformats.org/package/2006/relationships"><Relationship Id="rId8" Type="http://schemas.openxmlformats.org/officeDocument/2006/relationships/tags" Target="../tags/tag1030.xml"/><Relationship Id="rId13" Type="http://schemas.openxmlformats.org/officeDocument/2006/relationships/tags" Target="../tags/tag1035.xml"/><Relationship Id="rId18" Type="http://schemas.openxmlformats.org/officeDocument/2006/relationships/notesSlide" Target="../notesSlides/notesSlide86.xml"/><Relationship Id="rId3" Type="http://schemas.openxmlformats.org/officeDocument/2006/relationships/tags" Target="../tags/tag1025.xml"/><Relationship Id="rId7" Type="http://schemas.openxmlformats.org/officeDocument/2006/relationships/tags" Target="../tags/tag1029.xml"/><Relationship Id="rId12" Type="http://schemas.openxmlformats.org/officeDocument/2006/relationships/tags" Target="../tags/tag1034.xml"/><Relationship Id="rId17" Type="http://schemas.openxmlformats.org/officeDocument/2006/relationships/slideLayout" Target="../slideLayouts/slideLayout17.xml"/><Relationship Id="rId2" Type="http://schemas.openxmlformats.org/officeDocument/2006/relationships/tags" Target="../tags/tag1024.xml"/><Relationship Id="rId16" Type="http://schemas.openxmlformats.org/officeDocument/2006/relationships/tags" Target="../tags/tag1038.xml"/><Relationship Id="rId1" Type="http://schemas.openxmlformats.org/officeDocument/2006/relationships/tags" Target="../tags/tag1023.xml"/><Relationship Id="rId6" Type="http://schemas.openxmlformats.org/officeDocument/2006/relationships/tags" Target="../tags/tag1028.xml"/><Relationship Id="rId11" Type="http://schemas.openxmlformats.org/officeDocument/2006/relationships/tags" Target="../tags/tag1033.xml"/><Relationship Id="rId5" Type="http://schemas.openxmlformats.org/officeDocument/2006/relationships/tags" Target="../tags/tag1027.xml"/><Relationship Id="rId15" Type="http://schemas.openxmlformats.org/officeDocument/2006/relationships/tags" Target="../tags/tag1037.xml"/><Relationship Id="rId10" Type="http://schemas.openxmlformats.org/officeDocument/2006/relationships/tags" Target="../tags/tag1032.xml"/><Relationship Id="rId19" Type="http://schemas.openxmlformats.org/officeDocument/2006/relationships/image" Target="../media/image17.jpeg"/><Relationship Id="rId4" Type="http://schemas.openxmlformats.org/officeDocument/2006/relationships/tags" Target="../tags/tag1026.xml"/><Relationship Id="rId9" Type="http://schemas.openxmlformats.org/officeDocument/2006/relationships/tags" Target="../tags/tag1031.xml"/><Relationship Id="rId14" Type="http://schemas.openxmlformats.org/officeDocument/2006/relationships/tags" Target="../tags/tag1036.xml"/></Relationships>
</file>

<file path=ppt/slides/_rels/slide87.xml.rels><?xml version="1.0" encoding="UTF-8" standalone="yes"?>
<Relationships xmlns="http://schemas.openxmlformats.org/package/2006/relationships"><Relationship Id="rId8" Type="http://schemas.openxmlformats.org/officeDocument/2006/relationships/tags" Target="../tags/tag1046.xml"/><Relationship Id="rId13" Type="http://schemas.openxmlformats.org/officeDocument/2006/relationships/image" Target="../media/image17.jpeg"/><Relationship Id="rId3" Type="http://schemas.openxmlformats.org/officeDocument/2006/relationships/tags" Target="../tags/tag1041.xml"/><Relationship Id="rId7" Type="http://schemas.openxmlformats.org/officeDocument/2006/relationships/tags" Target="../tags/tag1045.xml"/><Relationship Id="rId12" Type="http://schemas.openxmlformats.org/officeDocument/2006/relationships/notesSlide" Target="../notesSlides/notesSlide87.xml"/><Relationship Id="rId2" Type="http://schemas.openxmlformats.org/officeDocument/2006/relationships/tags" Target="../tags/tag1040.xml"/><Relationship Id="rId1" Type="http://schemas.openxmlformats.org/officeDocument/2006/relationships/tags" Target="../tags/tag1039.xml"/><Relationship Id="rId6" Type="http://schemas.openxmlformats.org/officeDocument/2006/relationships/tags" Target="../tags/tag1044.xml"/><Relationship Id="rId11" Type="http://schemas.openxmlformats.org/officeDocument/2006/relationships/slideLayout" Target="../slideLayouts/slideLayout17.xml"/><Relationship Id="rId5" Type="http://schemas.openxmlformats.org/officeDocument/2006/relationships/tags" Target="../tags/tag1043.xml"/><Relationship Id="rId10" Type="http://schemas.openxmlformats.org/officeDocument/2006/relationships/tags" Target="../tags/tag1048.xml"/><Relationship Id="rId4" Type="http://schemas.openxmlformats.org/officeDocument/2006/relationships/tags" Target="../tags/tag1042.xml"/><Relationship Id="rId9" Type="http://schemas.openxmlformats.org/officeDocument/2006/relationships/tags" Target="../tags/tag1047.xml"/></Relationships>
</file>

<file path=ppt/slides/_rels/slide88.xml.rels><?xml version="1.0" encoding="UTF-8" standalone="yes"?>
<Relationships xmlns="http://schemas.openxmlformats.org/package/2006/relationships"><Relationship Id="rId8" Type="http://schemas.openxmlformats.org/officeDocument/2006/relationships/tags" Target="../tags/tag1056.xml"/><Relationship Id="rId13" Type="http://schemas.openxmlformats.org/officeDocument/2006/relationships/notesSlide" Target="../notesSlides/notesSlide88.xml"/><Relationship Id="rId3" Type="http://schemas.openxmlformats.org/officeDocument/2006/relationships/tags" Target="../tags/tag1051.xml"/><Relationship Id="rId7" Type="http://schemas.openxmlformats.org/officeDocument/2006/relationships/tags" Target="../tags/tag1055.xml"/><Relationship Id="rId12" Type="http://schemas.openxmlformats.org/officeDocument/2006/relationships/slideLayout" Target="../slideLayouts/slideLayout17.xml"/><Relationship Id="rId2" Type="http://schemas.openxmlformats.org/officeDocument/2006/relationships/tags" Target="../tags/tag1050.xml"/><Relationship Id="rId1" Type="http://schemas.openxmlformats.org/officeDocument/2006/relationships/tags" Target="../tags/tag1049.xml"/><Relationship Id="rId6" Type="http://schemas.openxmlformats.org/officeDocument/2006/relationships/tags" Target="../tags/tag1054.xml"/><Relationship Id="rId11" Type="http://schemas.openxmlformats.org/officeDocument/2006/relationships/tags" Target="../tags/tag1059.xml"/><Relationship Id="rId5" Type="http://schemas.openxmlformats.org/officeDocument/2006/relationships/tags" Target="../tags/tag1053.xml"/><Relationship Id="rId10" Type="http://schemas.openxmlformats.org/officeDocument/2006/relationships/tags" Target="../tags/tag1058.xml"/><Relationship Id="rId4" Type="http://schemas.openxmlformats.org/officeDocument/2006/relationships/tags" Target="../tags/tag1052.xml"/><Relationship Id="rId9" Type="http://schemas.openxmlformats.org/officeDocument/2006/relationships/tags" Target="../tags/tag1057.xml"/><Relationship Id="rId14" Type="http://schemas.openxmlformats.org/officeDocument/2006/relationships/image" Target="../media/image17.jpeg"/></Relationships>
</file>

<file path=ppt/slides/_rels/slide89.xml.rels><?xml version="1.0" encoding="UTF-8" standalone="yes"?>
<Relationships xmlns="http://schemas.openxmlformats.org/package/2006/relationships"><Relationship Id="rId8" Type="http://schemas.openxmlformats.org/officeDocument/2006/relationships/tags" Target="../tags/tag1067.xml"/><Relationship Id="rId13" Type="http://schemas.openxmlformats.org/officeDocument/2006/relationships/tags" Target="../tags/tag1072.xml"/><Relationship Id="rId18" Type="http://schemas.openxmlformats.org/officeDocument/2006/relationships/notesSlide" Target="../notesSlides/notesSlide89.xml"/><Relationship Id="rId3" Type="http://schemas.openxmlformats.org/officeDocument/2006/relationships/tags" Target="../tags/tag1062.xml"/><Relationship Id="rId7" Type="http://schemas.openxmlformats.org/officeDocument/2006/relationships/tags" Target="../tags/tag1066.xml"/><Relationship Id="rId12" Type="http://schemas.openxmlformats.org/officeDocument/2006/relationships/tags" Target="../tags/tag1071.xml"/><Relationship Id="rId17" Type="http://schemas.openxmlformats.org/officeDocument/2006/relationships/slideLayout" Target="../slideLayouts/slideLayout17.xml"/><Relationship Id="rId2" Type="http://schemas.openxmlformats.org/officeDocument/2006/relationships/tags" Target="../tags/tag1061.xml"/><Relationship Id="rId16" Type="http://schemas.openxmlformats.org/officeDocument/2006/relationships/tags" Target="../tags/tag1075.xml"/><Relationship Id="rId1" Type="http://schemas.openxmlformats.org/officeDocument/2006/relationships/tags" Target="../tags/tag1060.xml"/><Relationship Id="rId6" Type="http://schemas.openxmlformats.org/officeDocument/2006/relationships/tags" Target="../tags/tag1065.xml"/><Relationship Id="rId11" Type="http://schemas.openxmlformats.org/officeDocument/2006/relationships/tags" Target="../tags/tag1070.xml"/><Relationship Id="rId5" Type="http://schemas.openxmlformats.org/officeDocument/2006/relationships/tags" Target="../tags/tag1064.xml"/><Relationship Id="rId15" Type="http://schemas.openxmlformats.org/officeDocument/2006/relationships/tags" Target="../tags/tag1074.xml"/><Relationship Id="rId10" Type="http://schemas.openxmlformats.org/officeDocument/2006/relationships/tags" Target="../tags/tag1069.xml"/><Relationship Id="rId19" Type="http://schemas.openxmlformats.org/officeDocument/2006/relationships/image" Target="../media/image17.jpeg"/><Relationship Id="rId4" Type="http://schemas.openxmlformats.org/officeDocument/2006/relationships/tags" Target="../tags/tag1063.xml"/><Relationship Id="rId9" Type="http://schemas.openxmlformats.org/officeDocument/2006/relationships/tags" Target="../tags/tag1068.xml"/><Relationship Id="rId14" Type="http://schemas.openxmlformats.org/officeDocument/2006/relationships/tags" Target="../tags/tag1073.xml"/></Relationships>
</file>

<file path=ppt/slides/_rels/slide9.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image" Target="../media/image17.jpeg"/><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notesSlide" Target="../notesSlides/notesSlide9.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slideLayout" Target="../slideLayouts/slideLayout17.xml"/><Relationship Id="rId5" Type="http://schemas.openxmlformats.org/officeDocument/2006/relationships/tags" Target="../tags/tag109.xml"/><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s>
</file>

<file path=ppt/slides/_rels/slide90.xml.rels><?xml version="1.0" encoding="UTF-8" standalone="yes"?>
<Relationships xmlns="http://schemas.openxmlformats.org/package/2006/relationships"><Relationship Id="rId8" Type="http://schemas.openxmlformats.org/officeDocument/2006/relationships/tags" Target="../tags/tag1083.xml"/><Relationship Id="rId13" Type="http://schemas.openxmlformats.org/officeDocument/2006/relationships/slideLayout" Target="../slideLayouts/slideLayout17.xml"/><Relationship Id="rId3" Type="http://schemas.openxmlformats.org/officeDocument/2006/relationships/tags" Target="../tags/tag1078.xml"/><Relationship Id="rId7" Type="http://schemas.openxmlformats.org/officeDocument/2006/relationships/tags" Target="../tags/tag1082.xml"/><Relationship Id="rId12" Type="http://schemas.openxmlformats.org/officeDocument/2006/relationships/tags" Target="../tags/tag1087.xml"/><Relationship Id="rId2" Type="http://schemas.openxmlformats.org/officeDocument/2006/relationships/tags" Target="../tags/tag1077.xml"/><Relationship Id="rId1" Type="http://schemas.openxmlformats.org/officeDocument/2006/relationships/tags" Target="../tags/tag1076.xml"/><Relationship Id="rId6" Type="http://schemas.openxmlformats.org/officeDocument/2006/relationships/tags" Target="../tags/tag1081.xml"/><Relationship Id="rId11" Type="http://schemas.openxmlformats.org/officeDocument/2006/relationships/tags" Target="../tags/tag1086.xml"/><Relationship Id="rId5" Type="http://schemas.openxmlformats.org/officeDocument/2006/relationships/tags" Target="../tags/tag1080.xml"/><Relationship Id="rId15" Type="http://schemas.openxmlformats.org/officeDocument/2006/relationships/image" Target="../media/image17.jpeg"/><Relationship Id="rId10" Type="http://schemas.openxmlformats.org/officeDocument/2006/relationships/tags" Target="../tags/tag1085.xml"/><Relationship Id="rId4" Type="http://schemas.openxmlformats.org/officeDocument/2006/relationships/tags" Target="../tags/tag1079.xml"/><Relationship Id="rId9" Type="http://schemas.openxmlformats.org/officeDocument/2006/relationships/tags" Target="../tags/tag1084.xml"/><Relationship Id="rId1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8" Type="http://schemas.openxmlformats.org/officeDocument/2006/relationships/tags" Target="../tags/tag1095.xml"/><Relationship Id="rId3" Type="http://schemas.openxmlformats.org/officeDocument/2006/relationships/tags" Target="../tags/tag1090.xml"/><Relationship Id="rId7" Type="http://schemas.openxmlformats.org/officeDocument/2006/relationships/tags" Target="../tags/tag1094.xml"/><Relationship Id="rId12" Type="http://schemas.openxmlformats.org/officeDocument/2006/relationships/image" Target="../media/image17.jpeg"/><Relationship Id="rId2" Type="http://schemas.openxmlformats.org/officeDocument/2006/relationships/tags" Target="../tags/tag1089.xml"/><Relationship Id="rId1" Type="http://schemas.openxmlformats.org/officeDocument/2006/relationships/tags" Target="../tags/tag1088.xml"/><Relationship Id="rId6" Type="http://schemas.openxmlformats.org/officeDocument/2006/relationships/tags" Target="../tags/tag1093.xml"/><Relationship Id="rId11" Type="http://schemas.openxmlformats.org/officeDocument/2006/relationships/notesSlide" Target="../notesSlides/notesSlide91.xml"/><Relationship Id="rId5" Type="http://schemas.openxmlformats.org/officeDocument/2006/relationships/tags" Target="../tags/tag1092.xml"/><Relationship Id="rId10" Type="http://schemas.openxmlformats.org/officeDocument/2006/relationships/slideLayout" Target="../slideLayouts/slideLayout17.xml"/><Relationship Id="rId4" Type="http://schemas.openxmlformats.org/officeDocument/2006/relationships/tags" Target="../tags/tag1091.xml"/><Relationship Id="rId9" Type="http://schemas.openxmlformats.org/officeDocument/2006/relationships/tags" Target="../tags/tag1096.xml"/></Relationships>
</file>

<file path=ppt/slides/_rels/slide92.xml.rels><?xml version="1.0" encoding="UTF-8" standalone="yes"?>
<Relationships xmlns="http://schemas.openxmlformats.org/package/2006/relationships"><Relationship Id="rId8" Type="http://schemas.openxmlformats.org/officeDocument/2006/relationships/tags" Target="../tags/tag1104.xml"/><Relationship Id="rId13" Type="http://schemas.openxmlformats.org/officeDocument/2006/relationships/image" Target="../media/image91.wmf"/><Relationship Id="rId3" Type="http://schemas.openxmlformats.org/officeDocument/2006/relationships/tags" Target="../tags/tag1099.xml"/><Relationship Id="rId7" Type="http://schemas.openxmlformats.org/officeDocument/2006/relationships/tags" Target="../tags/tag1103.xml"/><Relationship Id="rId12" Type="http://schemas.openxmlformats.org/officeDocument/2006/relationships/oleObject" Target="../embeddings/oleObject22.bin"/><Relationship Id="rId2" Type="http://schemas.openxmlformats.org/officeDocument/2006/relationships/tags" Target="../tags/tag1098.xml"/><Relationship Id="rId1" Type="http://schemas.openxmlformats.org/officeDocument/2006/relationships/tags" Target="../tags/tag1097.xml"/><Relationship Id="rId6" Type="http://schemas.openxmlformats.org/officeDocument/2006/relationships/tags" Target="../tags/tag1102.xml"/><Relationship Id="rId11" Type="http://schemas.openxmlformats.org/officeDocument/2006/relationships/notesSlide" Target="../notesSlides/notesSlide92.xml"/><Relationship Id="rId5" Type="http://schemas.openxmlformats.org/officeDocument/2006/relationships/tags" Target="../tags/tag1101.xml"/><Relationship Id="rId10" Type="http://schemas.openxmlformats.org/officeDocument/2006/relationships/slideLayout" Target="../slideLayouts/slideLayout17.xml"/><Relationship Id="rId4" Type="http://schemas.openxmlformats.org/officeDocument/2006/relationships/tags" Target="../tags/tag1100.xml"/><Relationship Id="rId9" Type="http://schemas.openxmlformats.org/officeDocument/2006/relationships/tags" Target="../tags/tag1105.xml"/><Relationship Id="rId14" Type="http://schemas.openxmlformats.org/officeDocument/2006/relationships/image" Target="../media/image17.jpeg"/></Relationships>
</file>

<file path=ppt/slides/_rels/slide93.xml.rels><?xml version="1.0" encoding="UTF-8" standalone="yes"?>
<Relationships xmlns="http://schemas.openxmlformats.org/package/2006/relationships"><Relationship Id="rId8" Type="http://schemas.openxmlformats.org/officeDocument/2006/relationships/tags" Target="../tags/tag1113.xml"/><Relationship Id="rId13" Type="http://schemas.openxmlformats.org/officeDocument/2006/relationships/tags" Target="../tags/tag1118.xml"/><Relationship Id="rId18" Type="http://schemas.openxmlformats.org/officeDocument/2006/relationships/image" Target="../media/image17.jpeg"/><Relationship Id="rId3" Type="http://schemas.openxmlformats.org/officeDocument/2006/relationships/tags" Target="../tags/tag1108.xml"/><Relationship Id="rId7" Type="http://schemas.openxmlformats.org/officeDocument/2006/relationships/tags" Target="../tags/tag1112.xml"/><Relationship Id="rId12" Type="http://schemas.openxmlformats.org/officeDocument/2006/relationships/tags" Target="../tags/tag1117.xml"/><Relationship Id="rId17" Type="http://schemas.openxmlformats.org/officeDocument/2006/relationships/notesSlide" Target="../notesSlides/notesSlide93.xml"/><Relationship Id="rId2" Type="http://schemas.openxmlformats.org/officeDocument/2006/relationships/tags" Target="../tags/tag1107.xml"/><Relationship Id="rId16" Type="http://schemas.openxmlformats.org/officeDocument/2006/relationships/slideLayout" Target="../slideLayouts/slideLayout17.xml"/><Relationship Id="rId1" Type="http://schemas.openxmlformats.org/officeDocument/2006/relationships/tags" Target="../tags/tag1106.xml"/><Relationship Id="rId6" Type="http://schemas.openxmlformats.org/officeDocument/2006/relationships/tags" Target="../tags/tag1111.xml"/><Relationship Id="rId11" Type="http://schemas.openxmlformats.org/officeDocument/2006/relationships/tags" Target="../tags/tag1116.xml"/><Relationship Id="rId5" Type="http://schemas.openxmlformats.org/officeDocument/2006/relationships/tags" Target="../tags/tag1110.xml"/><Relationship Id="rId15" Type="http://schemas.openxmlformats.org/officeDocument/2006/relationships/tags" Target="../tags/tag1120.xml"/><Relationship Id="rId10" Type="http://schemas.openxmlformats.org/officeDocument/2006/relationships/tags" Target="../tags/tag1115.xml"/><Relationship Id="rId4" Type="http://schemas.openxmlformats.org/officeDocument/2006/relationships/tags" Target="../tags/tag1109.xml"/><Relationship Id="rId9" Type="http://schemas.openxmlformats.org/officeDocument/2006/relationships/tags" Target="../tags/tag1114.xml"/><Relationship Id="rId14" Type="http://schemas.openxmlformats.org/officeDocument/2006/relationships/tags" Target="../tags/tag1119.xml"/></Relationships>
</file>

<file path=ppt/slides/_rels/slide94.xml.rels><?xml version="1.0" encoding="UTF-8" standalone="yes"?>
<Relationships xmlns="http://schemas.openxmlformats.org/package/2006/relationships"><Relationship Id="rId8" Type="http://schemas.openxmlformats.org/officeDocument/2006/relationships/tags" Target="../tags/tag1128.xml"/><Relationship Id="rId3" Type="http://schemas.openxmlformats.org/officeDocument/2006/relationships/tags" Target="../tags/tag1123.xml"/><Relationship Id="rId7" Type="http://schemas.openxmlformats.org/officeDocument/2006/relationships/tags" Target="../tags/tag1127.xml"/><Relationship Id="rId12" Type="http://schemas.openxmlformats.org/officeDocument/2006/relationships/image" Target="../media/image17.jpeg"/><Relationship Id="rId2" Type="http://schemas.openxmlformats.org/officeDocument/2006/relationships/tags" Target="../tags/tag1122.xml"/><Relationship Id="rId1" Type="http://schemas.openxmlformats.org/officeDocument/2006/relationships/tags" Target="../tags/tag1121.xml"/><Relationship Id="rId6" Type="http://schemas.openxmlformats.org/officeDocument/2006/relationships/tags" Target="../tags/tag1126.xml"/><Relationship Id="rId11" Type="http://schemas.openxmlformats.org/officeDocument/2006/relationships/notesSlide" Target="../notesSlides/notesSlide94.xml"/><Relationship Id="rId5" Type="http://schemas.openxmlformats.org/officeDocument/2006/relationships/tags" Target="../tags/tag1125.xml"/><Relationship Id="rId10" Type="http://schemas.openxmlformats.org/officeDocument/2006/relationships/slideLayout" Target="../slideLayouts/slideLayout17.xml"/><Relationship Id="rId4" Type="http://schemas.openxmlformats.org/officeDocument/2006/relationships/tags" Target="../tags/tag1124.xml"/><Relationship Id="rId9" Type="http://schemas.openxmlformats.org/officeDocument/2006/relationships/tags" Target="../tags/tag1129.xml"/></Relationships>
</file>

<file path=ppt/slides/_rels/slide95.xml.rels><?xml version="1.0" encoding="UTF-8" standalone="yes"?>
<Relationships xmlns="http://schemas.openxmlformats.org/package/2006/relationships"><Relationship Id="rId8" Type="http://schemas.openxmlformats.org/officeDocument/2006/relationships/tags" Target="../tags/tag1137.xml"/><Relationship Id="rId13" Type="http://schemas.openxmlformats.org/officeDocument/2006/relationships/tags" Target="../tags/tag1142.xml"/><Relationship Id="rId18" Type="http://schemas.openxmlformats.org/officeDocument/2006/relationships/tags" Target="../tags/tag1147.xml"/><Relationship Id="rId3" Type="http://schemas.openxmlformats.org/officeDocument/2006/relationships/tags" Target="../tags/tag1132.xml"/><Relationship Id="rId21" Type="http://schemas.openxmlformats.org/officeDocument/2006/relationships/tags" Target="../tags/tag1150.xml"/><Relationship Id="rId7" Type="http://schemas.openxmlformats.org/officeDocument/2006/relationships/tags" Target="../tags/tag1136.xml"/><Relationship Id="rId12" Type="http://schemas.openxmlformats.org/officeDocument/2006/relationships/tags" Target="../tags/tag1141.xml"/><Relationship Id="rId17" Type="http://schemas.openxmlformats.org/officeDocument/2006/relationships/tags" Target="../tags/tag1146.xml"/><Relationship Id="rId25" Type="http://schemas.openxmlformats.org/officeDocument/2006/relationships/image" Target="../media/image17.jpeg"/><Relationship Id="rId2" Type="http://schemas.openxmlformats.org/officeDocument/2006/relationships/tags" Target="../tags/tag1131.xml"/><Relationship Id="rId16" Type="http://schemas.openxmlformats.org/officeDocument/2006/relationships/tags" Target="../tags/tag1145.xml"/><Relationship Id="rId20" Type="http://schemas.openxmlformats.org/officeDocument/2006/relationships/tags" Target="../tags/tag1149.xml"/><Relationship Id="rId1" Type="http://schemas.openxmlformats.org/officeDocument/2006/relationships/tags" Target="../tags/tag1130.xml"/><Relationship Id="rId6" Type="http://schemas.openxmlformats.org/officeDocument/2006/relationships/tags" Target="../tags/tag1135.xml"/><Relationship Id="rId11" Type="http://schemas.openxmlformats.org/officeDocument/2006/relationships/tags" Target="../tags/tag1140.xml"/><Relationship Id="rId24" Type="http://schemas.openxmlformats.org/officeDocument/2006/relationships/notesSlide" Target="../notesSlides/notesSlide95.xml"/><Relationship Id="rId5" Type="http://schemas.openxmlformats.org/officeDocument/2006/relationships/tags" Target="../tags/tag1134.xml"/><Relationship Id="rId15" Type="http://schemas.openxmlformats.org/officeDocument/2006/relationships/tags" Target="../tags/tag1144.xml"/><Relationship Id="rId23" Type="http://schemas.openxmlformats.org/officeDocument/2006/relationships/slideLayout" Target="../slideLayouts/slideLayout17.xml"/><Relationship Id="rId10" Type="http://schemas.openxmlformats.org/officeDocument/2006/relationships/tags" Target="../tags/tag1139.xml"/><Relationship Id="rId19" Type="http://schemas.openxmlformats.org/officeDocument/2006/relationships/tags" Target="../tags/tag1148.xml"/><Relationship Id="rId4" Type="http://schemas.openxmlformats.org/officeDocument/2006/relationships/tags" Target="../tags/tag1133.xml"/><Relationship Id="rId9" Type="http://schemas.openxmlformats.org/officeDocument/2006/relationships/tags" Target="../tags/tag1138.xml"/><Relationship Id="rId14" Type="http://schemas.openxmlformats.org/officeDocument/2006/relationships/tags" Target="../tags/tag1143.xml"/><Relationship Id="rId22" Type="http://schemas.openxmlformats.org/officeDocument/2006/relationships/tags" Target="../tags/tag1151.xml"/></Relationships>
</file>

<file path=ppt/slides/_rels/slide96.xml.rels><?xml version="1.0" encoding="UTF-8" standalone="yes"?>
<Relationships xmlns="http://schemas.openxmlformats.org/package/2006/relationships"><Relationship Id="rId3" Type="http://schemas.openxmlformats.org/officeDocument/2006/relationships/tags" Target="../tags/tag1154.xml"/><Relationship Id="rId7" Type="http://schemas.openxmlformats.org/officeDocument/2006/relationships/image" Target="../media/image17.jpeg"/><Relationship Id="rId2" Type="http://schemas.openxmlformats.org/officeDocument/2006/relationships/tags" Target="../tags/tag1153.xml"/><Relationship Id="rId1" Type="http://schemas.openxmlformats.org/officeDocument/2006/relationships/tags" Target="../tags/tag1152.xml"/><Relationship Id="rId6" Type="http://schemas.openxmlformats.org/officeDocument/2006/relationships/notesSlide" Target="../notesSlides/notesSlide96.xml"/><Relationship Id="rId5" Type="http://schemas.openxmlformats.org/officeDocument/2006/relationships/slideLayout" Target="../slideLayouts/slideLayout17.xml"/><Relationship Id="rId4" Type="http://schemas.openxmlformats.org/officeDocument/2006/relationships/tags" Target="../tags/tag1155.xml"/></Relationships>
</file>

<file path=ppt/slides/_rels/slide97.xml.rels><?xml version="1.0" encoding="UTF-8" standalone="yes"?>
<Relationships xmlns="http://schemas.openxmlformats.org/package/2006/relationships"><Relationship Id="rId8" Type="http://schemas.openxmlformats.org/officeDocument/2006/relationships/tags" Target="../tags/tag1163.xml"/><Relationship Id="rId13" Type="http://schemas.openxmlformats.org/officeDocument/2006/relationships/image" Target="../media/image93.png"/><Relationship Id="rId3" Type="http://schemas.openxmlformats.org/officeDocument/2006/relationships/tags" Target="../tags/tag1158.xml"/><Relationship Id="rId7" Type="http://schemas.openxmlformats.org/officeDocument/2006/relationships/tags" Target="../tags/tag1162.xml"/><Relationship Id="rId12" Type="http://schemas.openxmlformats.org/officeDocument/2006/relationships/image" Target="../media/image92.png"/><Relationship Id="rId2" Type="http://schemas.openxmlformats.org/officeDocument/2006/relationships/tags" Target="../tags/tag1157.xml"/><Relationship Id="rId1" Type="http://schemas.openxmlformats.org/officeDocument/2006/relationships/tags" Target="../tags/tag1156.xml"/><Relationship Id="rId6" Type="http://schemas.openxmlformats.org/officeDocument/2006/relationships/tags" Target="../tags/tag1161.xml"/><Relationship Id="rId11" Type="http://schemas.openxmlformats.org/officeDocument/2006/relationships/image" Target="../media/image17.jpeg"/><Relationship Id="rId5" Type="http://schemas.openxmlformats.org/officeDocument/2006/relationships/tags" Target="../tags/tag1160.xml"/><Relationship Id="rId10" Type="http://schemas.openxmlformats.org/officeDocument/2006/relationships/notesSlide" Target="../notesSlides/notesSlide97.xml"/><Relationship Id="rId4" Type="http://schemas.openxmlformats.org/officeDocument/2006/relationships/tags" Target="../tags/tag1159.xml"/><Relationship Id="rId9"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1166.xml"/><Relationship Id="rId7" Type="http://schemas.openxmlformats.org/officeDocument/2006/relationships/notesSlide" Target="../notesSlides/notesSlide98.xml"/><Relationship Id="rId2" Type="http://schemas.openxmlformats.org/officeDocument/2006/relationships/tags" Target="../tags/tag1165.xml"/><Relationship Id="rId1" Type="http://schemas.openxmlformats.org/officeDocument/2006/relationships/tags" Target="../tags/tag1164.xml"/><Relationship Id="rId6" Type="http://schemas.openxmlformats.org/officeDocument/2006/relationships/slideLayout" Target="../slideLayouts/slideLayout17.xml"/><Relationship Id="rId5" Type="http://schemas.openxmlformats.org/officeDocument/2006/relationships/tags" Target="../tags/tag1168.xml"/><Relationship Id="rId4" Type="http://schemas.openxmlformats.org/officeDocument/2006/relationships/tags" Target="../tags/tag1167.xml"/></Relationships>
</file>

<file path=ppt/slides/_rels/slide9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1171.xml"/><Relationship Id="rId7" Type="http://schemas.openxmlformats.org/officeDocument/2006/relationships/notesSlide" Target="../notesSlides/notesSlide99.xml"/><Relationship Id="rId2" Type="http://schemas.openxmlformats.org/officeDocument/2006/relationships/tags" Target="../tags/tag1170.xml"/><Relationship Id="rId1" Type="http://schemas.openxmlformats.org/officeDocument/2006/relationships/tags" Target="../tags/tag1169.xml"/><Relationship Id="rId6" Type="http://schemas.openxmlformats.org/officeDocument/2006/relationships/slideLayout" Target="../slideLayouts/slideLayout17.xml"/><Relationship Id="rId5" Type="http://schemas.openxmlformats.org/officeDocument/2006/relationships/tags" Target="../tags/tag1173.xml"/><Relationship Id="rId4" Type="http://schemas.openxmlformats.org/officeDocument/2006/relationships/tags" Target="../tags/tag11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2519680"/>
            <a:ext cx="11520805" cy="2862580"/>
          </a:xfrm>
          <a:prstGeom prst="rect">
            <a:avLst/>
          </a:prstGeom>
          <a:solidFill>
            <a:srgbClr val="003164">
              <a:alpha val="80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cs typeface="微软雅黑" panose="020B0503020204020204" pitchFamily="34" charset="-122"/>
              </a:rPr>
              <a:t>         </a:t>
            </a:r>
          </a:p>
        </p:txBody>
      </p:sp>
      <p:sp>
        <p:nvSpPr>
          <p:cNvPr id="18" name="矩形 259"/>
          <p:cNvSpPr>
            <a:spLocks noChangeArrowheads="1"/>
          </p:cNvSpPr>
          <p:nvPr/>
        </p:nvSpPr>
        <p:spPr bwMode="auto">
          <a:xfrm>
            <a:off x="2364977" y="3024063"/>
            <a:ext cx="7021634"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gn="ctr" defTabSz="914400">
              <a:buNone/>
            </a:pPr>
            <a:r>
              <a:rPr lang="zh-CN" altLang="en-US" sz="5035" dirty="0">
                <a:solidFill>
                  <a:schemeClr val="bg1"/>
                </a:solidFill>
                <a:cs typeface="微软雅黑" panose="020B0503020204020204" pitchFamily="34" charset="-122"/>
                <a:sym typeface="+mn-ea"/>
              </a:rPr>
              <a:t>计算机系统结构</a:t>
            </a:r>
            <a:endParaRPr lang="zh-CN" altLang="en-US" sz="5035" b="1" cap="all" dirty="0">
              <a:solidFill>
                <a:schemeClr val="bg1"/>
              </a:solidFill>
              <a:cs typeface="微软雅黑" panose="020B0503020204020204" pitchFamily="34" charset="-122"/>
              <a:sym typeface="+mn-ea"/>
            </a:endParaRPr>
          </a:p>
        </p:txBody>
      </p:sp>
      <p:sp>
        <p:nvSpPr>
          <p:cNvPr id="21" name="矩形 259"/>
          <p:cNvSpPr>
            <a:spLocks noChangeArrowheads="1"/>
          </p:cNvSpPr>
          <p:nvPr/>
        </p:nvSpPr>
        <p:spPr bwMode="auto">
          <a:xfrm>
            <a:off x="3882590" y="4320207"/>
            <a:ext cx="3986407"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dirty="0">
                <a:solidFill>
                  <a:schemeClr val="bg1"/>
                </a:solidFill>
                <a:latin typeface="楷体" panose="02010609060101010101" pitchFamily="49" charset="-122"/>
                <a:ea typeface="楷体" panose="02010609060101010101" pitchFamily="49" charset="-122"/>
                <a:cs typeface="Arial" panose="020B0604020202020204" pitchFamily="34" charset="0"/>
              </a:rPr>
              <a:t>吴艳霞 教授</a:t>
            </a:r>
            <a:endParaRPr lang="en-US" altLang="zh-CN" sz="2000" dirty="0">
              <a:solidFill>
                <a:schemeClr val="bg1"/>
              </a:solidFill>
              <a:latin typeface="楷体" panose="02010609060101010101" pitchFamily="49" charset="-122"/>
              <a:ea typeface="楷体" panose="02010609060101010101" pitchFamily="49" charset="-122"/>
              <a:cs typeface="Arial" panose="020B0604020202020204" pitchFamily="34" charset="0"/>
            </a:endParaRPr>
          </a:p>
          <a:p>
            <a:pPr algn="ctr">
              <a:buNone/>
            </a:pPr>
            <a:r>
              <a:rPr lang="zh-CN" altLang="en-US" sz="2000" dirty="0">
                <a:solidFill>
                  <a:schemeClr val="bg1"/>
                </a:solidFill>
                <a:latin typeface="楷体" panose="02010609060101010101" pitchFamily="49" charset="-122"/>
                <a:ea typeface="楷体" panose="02010609060101010101" pitchFamily="49" charset="-122"/>
                <a:cs typeface="Arial" panose="020B0604020202020204" pitchFamily="34" charset="0"/>
              </a:rPr>
              <a:t>计算机科学与技术学院</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3870" y="875665"/>
            <a:ext cx="5618480" cy="16852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7" name="矩形 6"/>
          <p:cNvSpPr/>
          <p:nvPr userDrawn="1">
            <p:custDataLst>
              <p:tags r:id="rId4"/>
            </p:custDataLst>
          </p:nvPr>
        </p:nvSpPr>
        <p:spPr>
          <a:xfrm>
            <a:off x="431800" y="1473620"/>
            <a:ext cx="10655300" cy="4395311"/>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700">
              <a:solidFill>
                <a:schemeClr val="lt1"/>
              </a:solidFill>
              <a:latin typeface="微软雅黑" panose="020B0503020204020204" pitchFamily="34" charset="-122"/>
              <a:ea typeface="微软雅黑" panose="020B0503020204020204" pitchFamily="34" charset="-122"/>
              <a:sym typeface="+mn-ea"/>
            </a:endParaRPr>
          </a:p>
        </p:txBody>
      </p:sp>
      <p:sp>
        <p:nvSpPr>
          <p:cNvPr id="15" name="Title 6"/>
          <p:cNvSpPr txBox="1"/>
          <p:nvPr>
            <p:custDataLst>
              <p:tags r:id="rId5"/>
            </p:custDataLst>
          </p:nvPr>
        </p:nvSpPr>
        <p:spPr>
          <a:xfrm>
            <a:off x="1364143" y="2493181"/>
            <a:ext cx="5627331" cy="2930229"/>
          </a:xfrm>
          <a:prstGeom prst="rect">
            <a:avLst/>
          </a:prstGeom>
          <a:noFill/>
          <a:ln w="3175">
            <a:noFill/>
            <a:prstDash val="dash"/>
          </a:ln>
        </p:spPr>
        <p:txBody>
          <a:bodyPr wrap="square" lIns="60000" tIns="24000" rIns="60000" bIns="240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计算机体系结构概念的提出</a:t>
            </a:r>
          </a:p>
          <a:p>
            <a:pPr marL="0" lvl="0" indent="-285750" algn="l" fontAlgn="ctr">
              <a:lnSpc>
                <a:spcPct val="130000"/>
              </a:lnSpc>
              <a:spcBef>
                <a:spcPts val="1000"/>
              </a:spcBef>
              <a:spcAft>
                <a:spcPts val="0"/>
              </a:spcAft>
              <a:buSzPct val="100000"/>
              <a:buFont typeface="Wingdings" panose="05000000000000000000" charset="0"/>
              <a:buNone/>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1964年C. M. Amdahl在介绍IBM 360系统时提出经典的计算机体系结构（Computer Architecture）定义。</a:t>
            </a:r>
          </a:p>
          <a:p>
            <a:pPr marL="0" lvl="0" indent="-285750" algn="l" fontAlgn="ctr">
              <a:lnSpc>
                <a:spcPct val="130000"/>
              </a:lnSpc>
              <a:spcBef>
                <a:spcPts val="1000"/>
              </a:spcBef>
              <a:spcAft>
                <a:spcPts val="0"/>
              </a:spcAft>
              <a:buSzPct val="100000"/>
              <a:buFont typeface="Wingdings" panose="05000000000000000000" charset="0"/>
              <a:buNone/>
            </a:pPr>
            <a:endParaRPr lang="zh-CN" altLang="en-US" sz="2400" b="1" spc="10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5"/>
          <p:cNvPicPr>
            <a:picLocks noChangeAspect="1"/>
          </p:cNvPicPr>
          <p:nvPr>
            <p:custDataLst>
              <p:tags r:id="rId6"/>
            </p:custDataLst>
          </p:nvPr>
        </p:nvPicPr>
        <p:blipFill rotWithShape="1">
          <a:blip r:embed="rId10"/>
          <a:srcRect t="11161" b="11161"/>
          <a:stretch>
            <a:fillRect/>
          </a:stretch>
        </p:blipFill>
        <p:spPr>
          <a:xfrm>
            <a:off x="7524230" y="2206115"/>
            <a:ext cx="2630526" cy="2647187"/>
          </a:xfrm>
          <a:custGeom>
            <a:avLst/>
            <a:gdLst/>
            <a:ahLst/>
            <a:cxnLst>
              <a:cxn ang="3">
                <a:pos x="hc" y="t"/>
              </a:cxn>
              <a:cxn ang="cd2">
                <a:pos x="l" y="vc"/>
              </a:cxn>
              <a:cxn ang="cd4">
                <a:pos x="hc" y="b"/>
              </a:cxn>
              <a:cxn ang="0">
                <a:pos x="r" y="vc"/>
              </a:cxn>
            </a:cxnLst>
            <a:rect l="l" t="t" r="r" b="b"/>
            <a:pathLst>
              <a:path w="3600" h="2880">
                <a:moveTo>
                  <a:pt x="3600" y="0"/>
                </a:moveTo>
                <a:lnTo>
                  <a:pt x="3600" y="2880"/>
                </a:lnTo>
                <a:lnTo>
                  <a:pt x="0" y="2880"/>
                </a:lnTo>
                <a:lnTo>
                  <a:pt x="0" y="0"/>
                </a:lnTo>
                <a:lnTo>
                  <a:pt x="3600" y="0"/>
                </a:lnTo>
                <a:close/>
              </a:path>
            </a:pathLst>
          </a:custGeom>
        </p:spPr>
      </p:pic>
      <p:sp>
        <p:nvSpPr>
          <p:cNvPr id="2" name="文本框 1"/>
          <p:cNvSpPr txBox="1"/>
          <p:nvPr/>
        </p:nvSpPr>
        <p:spPr>
          <a:xfrm>
            <a:off x="7847965" y="4896485"/>
            <a:ext cx="5765800" cy="570865"/>
          </a:xfrm>
          <a:prstGeom prst="rect">
            <a:avLst/>
          </a:prstGeom>
          <a:noFill/>
        </p:spPr>
        <p:txBody>
          <a:bodyPr wrap="square" rtlCol="0" anchor="t">
            <a:sp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400" b="1" spc="100">
                <a:ln w="3175">
                  <a:noFill/>
                  <a:prstDash val="dash"/>
                </a:ln>
                <a:solidFill>
                  <a:schemeClr val="accent2"/>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计算机先驱奖</a:t>
            </a:r>
          </a:p>
        </p:txBody>
      </p:sp>
      <p:pic>
        <p:nvPicPr>
          <p:cNvPr id="11" name="图片 10" descr="微信截图_20240112211134"/>
          <p:cNvPicPr>
            <a:picLocks noChangeAspect="1"/>
          </p:cNvPicPr>
          <p:nvPr>
            <p:custDataLst>
              <p:tags r:id="rId7"/>
            </p:custDataLst>
          </p:nvPr>
        </p:nvPicPr>
        <p:blipFill>
          <a:blip r:embed="rId11"/>
          <a:stretch>
            <a:fillRect/>
          </a:stretch>
        </p:blipFill>
        <p:spPr>
          <a:xfrm>
            <a:off x="9216390" y="201295"/>
            <a:ext cx="1895475" cy="485775"/>
          </a:xfrm>
          <a:prstGeom prst="rect">
            <a:avLst/>
          </a:prstGeom>
        </p:spPr>
      </p:pic>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0"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6" name="Rectangle 3"/>
          <p:cNvSpPr>
            <a:spLocks noGrp="1"/>
          </p:cNvSpPr>
          <p:nvPr>
            <p:custDataLst>
              <p:tags r:id="rId4"/>
            </p:custDataLst>
          </p:nvPr>
        </p:nvSpPr>
        <p:spPr>
          <a:xfrm>
            <a:off x="456000" y="1295131"/>
            <a:ext cx="10656210" cy="4551092"/>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342900" indent="-342900" algn="l" eaLnBrk="1" latinLnBrk="0" hangingPunct="1">
              <a:lnSpc>
                <a:spcPct val="130000"/>
              </a:lnSpc>
              <a:spcBef>
                <a:spcPts val="0"/>
              </a:spcBef>
              <a:buClr>
                <a:schemeClr val="tx1"/>
              </a:buClr>
              <a:buSzTx/>
              <a:buFont typeface="Wingdings" panose="05000000000000000000" pitchFamily="2" charset="2"/>
              <a:buChar char="v"/>
            </a:pPr>
            <a:r>
              <a:rPr lang="en-US" altLang="zh-CN" sz="2400" b="1" kern="1200" dirty="0">
                <a:solidFill>
                  <a:schemeClr val="dk1">
                    <a:lumMod val="75000"/>
                  </a:schemeClr>
                </a:solidFill>
                <a:ea typeface="微软雅黑" panose="020B0503020204020204" pitchFamily="34" charset="-122"/>
              </a:rPr>
              <a:t>1.4.2应用对系统结构的影响</a:t>
            </a:r>
          </a:p>
          <a:p>
            <a:pPr lvl="1" eaLnBrk="1" latinLnBrk="0" hangingPunct="1">
              <a:lnSpc>
                <a:spcPct val="130000"/>
              </a:lnSpc>
              <a:spcBef>
                <a:spcPts val="0"/>
              </a:spcBef>
            </a:pPr>
            <a:r>
              <a:rPr lang="zh-CN" altLang="en-US" sz="2000" b="1" dirty="0">
                <a:solidFill>
                  <a:schemeClr val="dk1">
                    <a:lumMod val="75000"/>
                  </a:schemeClr>
                </a:solidFill>
              </a:rPr>
              <a:t>应用需求是促使计算机系统结构发展的最</a:t>
            </a:r>
            <a:r>
              <a:rPr lang="zh-CN" altLang="en-US" sz="2000" b="1" dirty="0">
                <a:solidFill>
                  <a:srgbClr val="FF0000"/>
                </a:solidFill>
              </a:rPr>
              <a:t>根本的动力</a:t>
            </a:r>
          </a:p>
          <a:p>
            <a:pPr lvl="1" eaLnBrk="1" latinLnBrk="0" hangingPunct="1">
              <a:lnSpc>
                <a:spcPct val="130000"/>
              </a:lnSpc>
              <a:spcBef>
                <a:spcPts val="0"/>
              </a:spcBef>
            </a:pPr>
            <a:r>
              <a:rPr lang="zh-CN" altLang="en-US" sz="2000" b="1" dirty="0">
                <a:solidFill>
                  <a:srgbClr val="FF0000"/>
                </a:solidFill>
              </a:rPr>
              <a:t>不同的应用对计算机系统结构的设计提出了不同的要求</a:t>
            </a:r>
          </a:p>
          <a:p>
            <a:pPr lvl="1" eaLnBrk="1" latinLnBrk="0" hangingPunct="1">
              <a:lnSpc>
                <a:spcPct val="130000"/>
              </a:lnSpc>
              <a:spcBef>
                <a:spcPts val="0"/>
              </a:spcBef>
            </a:pPr>
            <a:endParaRPr lang="zh-CN" altLang="en-US" sz="2000" b="1" dirty="0">
              <a:solidFill>
                <a:schemeClr val="dk1">
                  <a:lumMod val="75000"/>
                </a:schemeClr>
              </a:solidFill>
            </a:endParaRPr>
          </a:p>
          <a:p>
            <a:pPr lvl="1" eaLnBrk="1" latinLnBrk="0" hangingPunct="1">
              <a:lnSpc>
                <a:spcPct val="130000"/>
              </a:lnSpc>
              <a:spcBef>
                <a:spcPts val="0"/>
              </a:spcBef>
            </a:pPr>
            <a:endParaRPr lang="zh-CN" altLang="en-US" sz="2000" b="1" dirty="0">
              <a:solidFill>
                <a:schemeClr val="dk1">
                  <a:lumMod val="75000"/>
                </a:schemeClr>
              </a:solidFill>
            </a:endParaRPr>
          </a:p>
          <a:p>
            <a:pPr lvl="1" eaLnBrk="1" latinLnBrk="0" hangingPunct="1">
              <a:lnSpc>
                <a:spcPct val="130000"/>
              </a:lnSpc>
              <a:spcBef>
                <a:spcPts val="0"/>
              </a:spcBef>
            </a:pPr>
            <a:endParaRPr lang="zh-CN" altLang="en-US" sz="2000" b="1" dirty="0">
              <a:solidFill>
                <a:schemeClr val="dk1">
                  <a:lumMod val="75000"/>
                </a:schemeClr>
              </a:solidFill>
            </a:endParaRPr>
          </a:p>
          <a:p>
            <a:pPr lvl="1" eaLnBrk="1" latinLnBrk="0" hangingPunct="1">
              <a:lnSpc>
                <a:spcPct val="130000"/>
              </a:lnSpc>
              <a:spcBef>
                <a:spcPts val="0"/>
              </a:spcBef>
            </a:pPr>
            <a:r>
              <a:rPr lang="zh-CN" altLang="en-US" sz="2000" b="1" dirty="0">
                <a:solidFill>
                  <a:schemeClr val="dk1">
                    <a:lumMod val="75000"/>
                  </a:schemeClr>
                </a:solidFill>
              </a:rPr>
              <a:t>从用户角度：希望一台机器上能同时支持这些应用</a:t>
            </a:r>
          </a:p>
        </p:txBody>
      </p:sp>
      <p:sp>
        <p:nvSpPr>
          <p:cNvPr id="7" name="Freeform 5"/>
          <p:cNvSpPr/>
          <p:nvPr>
            <p:custDataLst>
              <p:tags r:id="rId5"/>
            </p:custDataLst>
          </p:nvPr>
        </p:nvSpPr>
        <p:spPr>
          <a:xfrm>
            <a:off x="2383790" y="3261995"/>
            <a:ext cx="1991995" cy="227965"/>
          </a:xfrm>
          <a:custGeom>
            <a:avLst/>
            <a:gdLst/>
            <a:ahLst/>
            <a:cxnLst>
              <a:cxn ang="0">
                <a:pos x="37820" y="2"/>
              </a:cxn>
              <a:cxn ang="0">
                <a:pos x="37652" y="2"/>
              </a:cxn>
              <a:cxn ang="0">
                <a:pos x="37106" y="2"/>
              </a:cxn>
              <a:cxn ang="0">
                <a:pos x="36268" y="2"/>
              </a:cxn>
              <a:cxn ang="0">
                <a:pos x="35061" y="2"/>
              </a:cxn>
              <a:cxn ang="0">
                <a:pos x="33508" y="2"/>
              </a:cxn>
              <a:cxn ang="0">
                <a:pos x="31694" y="2"/>
              </a:cxn>
              <a:cxn ang="0">
                <a:pos x="29576" y="2"/>
              </a:cxn>
              <a:cxn ang="0">
                <a:pos x="27192" y="2"/>
              </a:cxn>
              <a:cxn ang="0">
                <a:pos x="24661" y="2"/>
              </a:cxn>
              <a:cxn ang="0">
                <a:pos x="21810" y="2"/>
              </a:cxn>
              <a:cxn ang="0">
                <a:pos x="18735" y="2"/>
              </a:cxn>
              <a:cxn ang="0">
                <a:pos x="15714" y="2"/>
              </a:cxn>
              <a:cxn ang="0">
                <a:pos x="12936" y="2"/>
              </a:cxn>
              <a:cxn ang="0">
                <a:pos x="10386" y="2"/>
              </a:cxn>
              <a:cxn ang="0">
                <a:pos x="8034" y="2"/>
              </a:cxn>
              <a:cxn ang="0">
                <a:pos x="6035" y="2"/>
              </a:cxn>
              <a:cxn ang="0">
                <a:pos x="4283" y="2"/>
              </a:cxn>
              <a:cxn ang="0">
                <a:pos x="2740" y="2"/>
              </a:cxn>
              <a:cxn ang="0">
                <a:pos x="1567" y="2"/>
              </a:cxn>
              <a:cxn ang="0">
                <a:pos x="653" y="2"/>
              </a:cxn>
              <a:cxn ang="0">
                <a:pos x="186" y="2"/>
              </a:cxn>
              <a:cxn ang="0">
                <a:pos x="0" y="2"/>
              </a:cxn>
              <a:cxn ang="0">
                <a:pos x="0" y="2"/>
              </a:cxn>
              <a:cxn ang="0">
                <a:pos x="18891" y="0"/>
              </a:cxn>
              <a:cxn ang="0">
                <a:pos x="37820" y="2"/>
              </a:cxn>
              <a:cxn ang="0">
                <a:pos x="37820" y="2"/>
              </a:cxn>
              <a:cxn ang="0">
                <a:pos x="37820" y="2"/>
              </a:cxn>
            </a:cxnLst>
            <a:rect l="0" t="0" r="0" b="0"/>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adFill rotWithShape="1">
            <a:gsLst>
              <a:gs pos="0">
                <a:srgbClr val="000000">
                  <a:alpha val="100000"/>
                </a:srgbClr>
              </a:gs>
              <a:gs pos="100000">
                <a:srgbClr val="000000">
                  <a:alpha val="100000"/>
                </a:srgbClr>
              </a:gs>
            </a:gsLst>
            <a:lin ang="2700000" scaled="1"/>
            <a:tileRect/>
          </a:gradFill>
          <a:ln w="0">
            <a:noFill/>
          </a:ln>
        </p:spPr>
        <p:txBody>
          <a:bodyPr>
            <a:normAutofit fontScale="25000" lnSpcReduction="20000"/>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6"/>
          <p:cNvSpPr>
            <a:spLocks noChangeArrowheads="1"/>
          </p:cNvSpPr>
          <p:nvPr>
            <p:custDataLst>
              <p:tags r:id="rId6"/>
            </p:custDataLst>
          </p:nvPr>
        </p:nvSpPr>
        <p:spPr bwMode="gray">
          <a:xfrm>
            <a:off x="2223135" y="2947670"/>
            <a:ext cx="2256790" cy="472440"/>
          </a:xfrm>
          <a:prstGeom prst="rect">
            <a:avLst/>
          </a:prstGeom>
          <a:gradFill rotWithShape="1">
            <a:gsLst>
              <a:gs pos="0">
                <a:schemeClr val="accent1">
                  <a:gamma/>
                  <a:tint val="54510"/>
                  <a:invGamma/>
                </a:schemeClr>
              </a:gs>
              <a:gs pos="100000">
                <a:schemeClr val="accent1"/>
              </a:gs>
            </a:gsLst>
            <a:lin ang="2700000" scaled="1"/>
          </a:gradFill>
          <a:ln>
            <a:noFill/>
          </a:ln>
          <a:effectLst/>
        </p:spPr>
        <p:txBody>
          <a:bodyPr wrap="none"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科学计算</a:t>
            </a:r>
          </a:p>
        </p:txBody>
      </p:sp>
      <p:sp>
        <p:nvSpPr>
          <p:cNvPr id="15" name="Freeform 8"/>
          <p:cNvSpPr/>
          <p:nvPr>
            <p:custDataLst>
              <p:tags r:id="rId7"/>
            </p:custDataLst>
          </p:nvPr>
        </p:nvSpPr>
        <p:spPr>
          <a:xfrm>
            <a:off x="4792345" y="3262630"/>
            <a:ext cx="1991995" cy="227965"/>
          </a:xfrm>
          <a:custGeom>
            <a:avLst/>
            <a:gdLst/>
            <a:ahLst/>
            <a:cxnLst>
              <a:cxn ang="0">
                <a:pos x="37820" y="2"/>
              </a:cxn>
              <a:cxn ang="0">
                <a:pos x="37652" y="2"/>
              </a:cxn>
              <a:cxn ang="0">
                <a:pos x="37106" y="2"/>
              </a:cxn>
              <a:cxn ang="0">
                <a:pos x="36268" y="2"/>
              </a:cxn>
              <a:cxn ang="0">
                <a:pos x="35061" y="2"/>
              </a:cxn>
              <a:cxn ang="0">
                <a:pos x="33508" y="2"/>
              </a:cxn>
              <a:cxn ang="0">
                <a:pos x="31694" y="2"/>
              </a:cxn>
              <a:cxn ang="0">
                <a:pos x="29576" y="2"/>
              </a:cxn>
              <a:cxn ang="0">
                <a:pos x="27192" y="2"/>
              </a:cxn>
              <a:cxn ang="0">
                <a:pos x="24661" y="2"/>
              </a:cxn>
              <a:cxn ang="0">
                <a:pos x="21810" y="2"/>
              </a:cxn>
              <a:cxn ang="0">
                <a:pos x="18735" y="2"/>
              </a:cxn>
              <a:cxn ang="0">
                <a:pos x="15714" y="2"/>
              </a:cxn>
              <a:cxn ang="0">
                <a:pos x="12936" y="2"/>
              </a:cxn>
              <a:cxn ang="0">
                <a:pos x="10386" y="2"/>
              </a:cxn>
              <a:cxn ang="0">
                <a:pos x="8034" y="2"/>
              </a:cxn>
              <a:cxn ang="0">
                <a:pos x="6035" y="2"/>
              </a:cxn>
              <a:cxn ang="0">
                <a:pos x="4283" y="2"/>
              </a:cxn>
              <a:cxn ang="0">
                <a:pos x="2740" y="2"/>
              </a:cxn>
              <a:cxn ang="0">
                <a:pos x="1567" y="2"/>
              </a:cxn>
              <a:cxn ang="0">
                <a:pos x="653" y="2"/>
              </a:cxn>
              <a:cxn ang="0">
                <a:pos x="186" y="2"/>
              </a:cxn>
              <a:cxn ang="0">
                <a:pos x="0" y="2"/>
              </a:cxn>
              <a:cxn ang="0">
                <a:pos x="0" y="2"/>
              </a:cxn>
              <a:cxn ang="0">
                <a:pos x="18891" y="0"/>
              </a:cxn>
              <a:cxn ang="0">
                <a:pos x="37820" y="2"/>
              </a:cxn>
              <a:cxn ang="0">
                <a:pos x="37820" y="2"/>
              </a:cxn>
              <a:cxn ang="0">
                <a:pos x="37820" y="2"/>
              </a:cxn>
            </a:cxnLst>
            <a:rect l="0" t="0" r="0" b="0"/>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adFill rotWithShape="1">
            <a:gsLst>
              <a:gs pos="0">
                <a:srgbClr val="000000">
                  <a:alpha val="100000"/>
                </a:srgbClr>
              </a:gs>
              <a:gs pos="100000">
                <a:srgbClr val="000000">
                  <a:alpha val="100000"/>
                </a:srgbClr>
              </a:gs>
            </a:gsLst>
            <a:lin ang="2700000" scaled="1"/>
            <a:tileRect/>
          </a:gradFill>
          <a:ln w="0">
            <a:noFill/>
          </a:ln>
        </p:spPr>
        <p:txBody>
          <a:bodyPr>
            <a:normAutofit fontScale="25000" lnSpcReduction="20000"/>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Rectangle 9"/>
          <p:cNvSpPr/>
          <p:nvPr/>
        </p:nvSpPr>
        <p:spPr>
          <a:xfrm>
            <a:off x="4631690" y="2947670"/>
            <a:ext cx="2257425" cy="471805"/>
          </a:xfrm>
          <a:prstGeom prst="rect">
            <a:avLst/>
          </a:prstGeom>
          <a:solidFill>
            <a:srgbClr val="FFCC00"/>
          </a:solidFill>
          <a:ln w="9525">
            <a:noFill/>
          </a:ln>
        </p:spPr>
        <p:txBody>
          <a:bodyPr wrap="none" anchor="ctr" anchorCtr="0">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事物处理</a:t>
            </a:r>
          </a:p>
        </p:txBody>
      </p:sp>
      <p:sp>
        <p:nvSpPr>
          <p:cNvPr id="17" name="Freeform 11"/>
          <p:cNvSpPr/>
          <p:nvPr>
            <p:custDataLst>
              <p:tags r:id="rId8"/>
            </p:custDataLst>
          </p:nvPr>
        </p:nvSpPr>
        <p:spPr>
          <a:xfrm>
            <a:off x="7166610" y="3173095"/>
            <a:ext cx="1991995" cy="227965"/>
          </a:xfrm>
          <a:custGeom>
            <a:avLst/>
            <a:gdLst/>
            <a:ahLst/>
            <a:cxnLst>
              <a:cxn ang="0">
                <a:pos x="37820" y="2"/>
              </a:cxn>
              <a:cxn ang="0">
                <a:pos x="37652" y="2"/>
              </a:cxn>
              <a:cxn ang="0">
                <a:pos x="37106" y="2"/>
              </a:cxn>
              <a:cxn ang="0">
                <a:pos x="36268" y="2"/>
              </a:cxn>
              <a:cxn ang="0">
                <a:pos x="35061" y="2"/>
              </a:cxn>
              <a:cxn ang="0">
                <a:pos x="33508" y="2"/>
              </a:cxn>
              <a:cxn ang="0">
                <a:pos x="31694" y="2"/>
              </a:cxn>
              <a:cxn ang="0">
                <a:pos x="29576" y="2"/>
              </a:cxn>
              <a:cxn ang="0">
                <a:pos x="27192" y="2"/>
              </a:cxn>
              <a:cxn ang="0">
                <a:pos x="24661" y="2"/>
              </a:cxn>
              <a:cxn ang="0">
                <a:pos x="21810" y="2"/>
              </a:cxn>
              <a:cxn ang="0">
                <a:pos x="18735" y="2"/>
              </a:cxn>
              <a:cxn ang="0">
                <a:pos x="15714" y="2"/>
              </a:cxn>
              <a:cxn ang="0">
                <a:pos x="12936" y="2"/>
              </a:cxn>
              <a:cxn ang="0">
                <a:pos x="10386" y="2"/>
              </a:cxn>
              <a:cxn ang="0">
                <a:pos x="8034" y="2"/>
              </a:cxn>
              <a:cxn ang="0">
                <a:pos x="6035" y="2"/>
              </a:cxn>
              <a:cxn ang="0">
                <a:pos x="4283" y="2"/>
              </a:cxn>
              <a:cxn ang="0">
                <a:pos x="2740" y="2"/>
              </a:cxn>
              <a:cxn ang="0">
                <a:pos x="1567" y="2"/>
              </a:cxn>
              <a:cxn ang="0">
                <a:pos x="653" y="2"/>
              </a:cxn>
              <a:cxn ang="0">
                <a:pos x="186" y="2"/>
              </a:cxn>
              <a:cxn ang="0">
                <a:pos x="0" y="2"/>
              </a:cxn>
              <a:cxn ang="0">
                <a:pos x="0" y="2"/>
              </a:cxn>
              <a:cxn ang="0">
                <a:pos x="18891" y="0"/>
              </a:cxn>
              <a:cxn ang="0">
                <a:pos x="37820" y="2"/>
              </a:cxn>
              <a:cxn ang="0">
                <a:pos x="37820" y="2"/>
              </a:cxn>
              <a:cxn ang="0">
                <a:pos x="37820" y="2"/>
              </a:cxn>
            </a:cxnLst>
            <a:rect l="0" t="0" r="0" b="0"/>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adFill rotWithShape="1">
            <a:gsLst>
              <a:gs pos="0">
                <a:srgbClr val="000000">
                  <a:alpha val="100000"/>
                </a:srgbClr>
              </a:gs>
              <a:gs pos="100000">
                <a:srgbClr val="000000">
                  <a:alpha val="100000"/>
                </a:srgbClr>
              </a:gs>
            </a:gsLst>
            <a:lin ang="2700000" scaled="1"/>
            <a:tileRect/>
          </a:gradFill>
          <a:ln w="0">
            <a:noFill/>
          </a:ln>
        </p:spPr>
        <p:txBody>
          <a:bodyPr>
            <a:normAutofit fontScale="25000" lnSpcReduction="20000"/>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9"/>
            </p:custDataLst>
          </p:nvPr>
        </p:nvPicPr>
        <p:blipFill>
          <a:blip r:embed="rId15"/>
          <a:stretch>
            <a:fillRect/>
          </a:stretch>
        </p:blipFill>
        <p:spPr>
          <a:xfrm>
            <a:off x="9216390" y="201295"/>
            <a:ext cx="1895475" cy="485775"/>
          </a:xfrm>
          <a:prstGeom prst="rect">
            <a:avLst/>
          </a:prstGeom>
        </p:spPr>
      </p:pic>
      <p:sp>
        <p:nvSpPr>
          <p:cNvPr id="3" name="Freeform 5"/>
          <p:cNvSpPr/>
          <p:nvPr>
            <p:custDataLst>
              <p:tags r:id="rId10"/>
            </p:custDataLst>
          </p:nvPr>
        </p:nvSpPr>
        <p:spPr>
          <a:xfrm>
            <a:off x="7202170" y="3261360"/>
            <a:ext cx="1991995" cy="227965"/>
          </a:xfrm>
          <a:custGeom>
            <a:avLst/>
            <a:gdLst/>
            <a:ahLst/>
            <a:cxnLst>
              <a:cxn ang="0">
                <a:pos x="37820" y="2"/>
              </a:cxn>
              <a:cxn ang="0">
                <a:pos x="37652" y="2"/>
              </a:cxn>
              <a:cxn ang="0">
                <a:pos x="37106" y="2"/>
              </a:cxn>
              <a:cxn ang="0">
                <a:pos x="36268" y="2"/>
              </a:cxn>
              <a:cxn ang="0">
                <a:pos x="35061" y="2"/>
              </a:cxn>
              <a:cxn ang="0">
                <a:pos x="33508" y="2"/>
              </a:cxn>
              <a:cxn ang="0">
                <a:pos x="31694" y="2"/>
              </a:cxn>
              <a:cxn ang="0">
                <a:pos x="29576" y="2"/>
              </a:cxn>
              <a:cxn ang="0">
                <a:pos x="27192" y="2"/>
              </a:cxn>
              <a:cxn ang="0">
                <a:pos x="24661" y="2"/>
              </a:cxn>
              <a:cxn ang="0">
                <a:pos x="21810" y="2"/>
              </a:cxn>
              <a:cxn ang="0">
                <a:pos x="18735" y="2"/>
              </a:cxn>
              <a:cxn ang="0">
                <a:pos x="15714" y="2"/>
              </a:cxn>
              <a:cxn ang="0">
                <a:pos x="12936" y="2"/>
              </a:cxn>
              <a:cxn ang="0">
                <a:pos x="10386" y="2"/>
              </a:cxn>
              <a:cxn ang="0">
                <a:pos x="8034" y="2"/>
              </a:cxn>
              <a:cxn ang="0">
                <a:pos x="6035" y="2"/>
              </a:cxn>
              <a:cxn ang="0">
                <a:pos x="4283" y="2"/>
              </a:cxn>
              <a:cxn ang="0">
                <a:pos x="2740" y="2"/>
              </a:cxn>
              <a:cxn ang="0">
                <a:pos x="1567" y="2"/>
              </a:cxn>
              <a:cxn ang="0">
                <a:pos x="653" y="2"/>
              </a:cxn>
              <a:cxn ang="0">
                <a:pos x="186" y="2"/>
              </a:cxn>
              <a:cxn ang="0">
                <a:pos x="0" y="2"/>
              </a:cxn>
              <a:cxn ang="0">
                <a:pos x="0" y="2"/>
              </a:cxn>
              <a:cxn ang="0">
                <a:pos x="18891" y="0"/>
              </a:cxn>
              <a:cxn ang="0">
                <a:pos x="37820" y="2"/>
              </a:cxn>
              <a:cxn ang="0">
                <a:pos x="37820" y="2"/>
              </a:cxn>
              <a:cxn ang="0">
                <a:pos x="37820" y="2"/>
              </a:cxn>
            </a:cxnLst>
            <a:rect l="0" t="0" r="0" b="0"/>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adFill rotWithShape="1">
            <a:gsLst>
              <a:gs pos="0">
                <a:srgbClr val="000000">
                  <a:alpha val="100000"/>
                </a:srgbClr>
              </a:gs>
              <a:gs pos="100000">
                <a:srgbClr val="000000">
                  <a:alpha val="100000"/>
                </a:srgbClr>
              </a:gs>
            </a:gsLst>
            <a:lin ang="2700000" scaled="1"/>
            <a:tileRect/>
          </a:gradFill>
          <a:ln w="0">
            <a:noFill/>
          </a:ln>
        </p:spPr>
        <p:txBody>
          <a:bodyPr>
            <a:normAutofit fontScale="25000" lnSpcReduction="20000"/>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Rectangle 6"/>
          <p:cNvSpPr>
            <a:spLocks noChangeArrowheads="1"/>
          </p:cNvSpPr>
          <p:nvPr>
            <p:custDataLst>
              <p:tags r:id="rId11"/>
            </p:custDataLst>
          </p:nvPr>
        </p:nvSpPr>
        <p:spPr bwMode="gray">
          <a:xfrm>
            <a:off x="7041515" y="2947035"/>
            <a:ext cx="2256790" cy="472440"/>
          </a:xfrm>
          <a:prstGeom prst="rect">
            <a:avLst/>
          </a:prstGeom>
          <a:gradFill rotWithShape="1">
            <a:gsLst>
              <a:gs pos="0">
                <a:schemeClr val="accent1">
                  <a:gamma/>
                  <a:tint val="54510"/>
                  <a:invGamma/>
                </a:schemeClr>
              </a:gs>
              <a:gs pos="100000">
                <a:schemeClr val="accent1"/>
              </a:gs>
            </a:gsLst>
            <a:lin ang="2700000" scaled="1"/>
          </a:gradFill>
          <a:ln>
            <a:noFill/>
          </a:ln>
          <a:effectLst/>
        </p:spPr>
        <p:txBody>
          <a:bodyPr wrap="none"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实时控制</a:t>
            </a:r>
          </a:p>
        </p:txBody>
      </p:sp>
      <p:sp>
        <p:nvSpPr>
          <p:cNvPr id="146436" name="AutoShape 4"/>
          <p:cNvSpPr/>
          <p:nvPr>
            <p:custDataLst>
              <p:tags r:id="rId12"/>
            </p:custDataLst>
          </p:nvPr>
        </p:nvSpPr>
        <p:spPr>
          <a:xfrm>
            <a:off x="2303145" y="4608830"/>
            <a:ext cx="6847840" cy="1129030"/>
          </a:xfrm>
          <a:prstGeom prst="horizontalScroll">
            <a:avLst>
              <a:gd name="adj" fmla="val 12500"/>
            </a:avLst>
          </a:prstGeom>
          <a:solidFill>
            <a:srgbClr val="FF0000"/>
          </a:solid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三种应用的特点？</a:t>
            </a:r>
            <a:endPar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ctr">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我们用的台式机，对这些应用支持的效果？</a:t>
            </a:r>
            <a:endParaRPr lang="zh-CN" altLang="en-US"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Effect transition="in" filter="slide(fromLeft)">
                                      <p:cBhvr>
                                        <p:cTn id="7" dur="10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5" name="Rectangle 3"/>
          <p:cNvSpPr>
            <a:spLocks noGrp="1"/>
          </p:cNvSpPr>
          <p:nvPr>
            <p:custDataLst>
              <p:tags r:id="rId4"/>
            </p:custDataLst>
          </p:nvPr>
        </p:nvSpPr>
        <p:spPr>
          <a:xfrm>
            <a:off x="431870" y="1150213"/>
            <a:ext cx="10656210" cy="4551092"/>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342900" indent="-342900" algn="l" eaLnBrk="1" latinLnBrk="0" hangingPunct="1">
              <a:lnSpc>
                <a:spcPct val="130000"/>
              </a:lnSpc>
              <a:spcBef>
                <a:spcPts val="0"/>
              </a:spcBef>
              <a:buClr>
                <a:schemeClr val="tx1"/>
              </a:buClr>
              <a:buSzTx/>
              <a:buFont typeface="Wingdings" panose="05000000000000000000" pitchFamily="2" charset="2"/>
              <a:buChar char="v"/>
            </a:pPr>
            <a:r>
              <a:rPr lang="en-US" altLang="zh-CN" sz="2400" b="1" kern="1200" dirty="0">
                <a:solidFill>
                  <a:schemeClr val="dk1">
                    <a:lumMod val="75000"/>
                  </a:schemeClr>
                </a:solidFill>
                <a:ea typeface="微软雅黑" panose="020B0503020204020204" pitchFamily="34" charset="-122"/>
              </a:rPr>
              <a:t>1.4.2应用对系统结构的影响</a:t>
            </a:r>
          </a:p>
          <a:p>
            <a:pPr eaLnBrk="1" latinLnBrk="0" hangingPunct="1">
              <a:lnSpc>
                <a:spcPct val="130000"/>
              </a:lnSpc>
              <a:spcBef>
                <a:spcPts val="0"/>
              </a:spcBef>
            </a:pPr>
            <a:r>
              <a:rPr lang="zh-CN" altLang="en-US" sz="2400" dirty="0">
                <a:solidFill>
                  <a:srgbClr val="FF0000"/>
                </a:solidFill>
                <a:ea typeface="微软雅黑" panose="020B0503020204020204" pitchFamily="34" charset="-122"/>
              </a:rPr>
              <a:t>什么是科学性计算（</a:t>
            </a:r>
            <a:r>
              <a:rPr lang="en-US" altLang="zh-CN" sz="2400" dirty="0">
                <a:solidFill>
                  <a:srgbClr val="FF0000"/>
                </a:solidFill>
                <a:ea typeface="微软雅黑" panose="020B0503020204020204" pitchFamily="34" charset="-122"/>
              </a:rPr>
              <a:t>scientific computing</a:t>
            </a:r>
            <a:r>
              <a:rPr lang="zh-CN" altLang="en-US" sz="2400" dirty="0">
                <a:solidFill>
                  <a:srgbClr val="FF0000"/>
                </a:solidFill>
                <a:ea typeface="微软雅黑" panose="020B0503020204020204" pitchFamily="34" charset="-122"/>
              </a:rPr>
              <a:t>）？</a:t>
            </a:r>
          </a:p>
          <a:p>
            <a:pPr lvl="1" eaLnBrk="1" latinLnBrk="0" hangingPunct="1">
              <a:lnSpc>
                <a:spcPct val="130000"/>
              </a:lnSpc>
              <a:spcBef>
                <a:spcPts val="0"/>
              </a:spcBef>
            </a:pPr>
            <a:r>
              <a:rPr lang="zh-CN" altLang="en-US" sz="2000" dirty="0">
                <a:solidFill>
                  <a:schemeClr val="dk1">
                    <a:lumMod val="75000"/>
                  </a:schemeClr>
                </a:solidFill>
              </a:rPr>
              <a:t>问题以一定的科学与技术知识作为背景</a:t>
            </a:r>
            <a:r>
              <a:rPr lang="en-US" altLang="zh-CN" sz="2000" dirty="0">
                <a:solidFill>
                  <a:schemeClr val="dk1">
                    <a:lumMod val="75000"/>
                  </a:schemeClr>
                </a:solidFill>
              </a:rPr>
              <a:t>;</a:t>
            </a:r>
          </a:p>
          <a:p>
            <a:pPr lvl="1" eaLnBrk="1" latinLnBrk="0" hangingPunct="1">
              <a:lnSpc>
                <a:spcPct val="130000"/>
              </a:lnSpc>
              <a:spcBef>
                <a:spcPts val="0"/>
              </a:spcBef>
            </a:pPr>
            <a:r>
              <a:rPr lang="zh-CN" altLang="en-US" sz="2000" dirty="0">
                <a:solidFill>
                  <a:schemeClr val="dk1">
                    <a:lumMod val="75000"/>
                  </a:schemeClr>
                </a:solidFill>
              </a:rPr>
              <a:t>问题本身以及问题的解答都能够使用数学语言予以精确描述；</a:t>
            </a:r>
          </a:p>
          <a:p>
            <a:pPr lvl="1" eaLnBrk="1" latinLnBrk="0" hangingPunct="1">
              <a:lnSpc>
                <a:spcPct val="130000"/>
              </a:lnSpc>
              <a:spcBef>
                <a:spcPts val="0"/>
              </a:spcBef>
            </a:pPr>
            <a:r>
              <a:rPr lang="zh-CN" altLang="en-US" sz="2000" dirty="0">
                <a:solidFill>
                  <a:schemeClr val="dk1">
                    <a:lumMod val="75000"/>
                  </a:schemeClr>
                </a:solidFill>
              </a:rPr>
              <a:t>如果要使用通常的数学方法来给出所需要的数值答案，会很麻烦或者根本无法给出。</a:t>
            </a:r>
          </a:p>
          <a:p>
            <a:pPr lvl="1" eaLnBrk="1" latinLnBrk="0" hangingPunct="1">
              <a:lnSpc>
                <a:spcPct val="130000"/>
              </a:lnSpc>
              <a:spcBef>
                <a:spcPts val="0"/>
              </a:spcBef>
            </a:pPr>
            <a:endParaRPr lang="en-US" altLang="zh-CN" sz="2000" dirty="0">
              <a:solidFill>
                <a:schemeClr val="dk1">
                  <a:lumMod val="75000"/>
                </a:schemeClr>
              </a:solidFill>
            </a:endParaRPr>
          </a:p>
          <a:p>
            <a:pPr lvl="1" eaLnBrk="1" latinLnBrk="0" hangingPunct="1">
              <a:lnSpc>
                <a:spcPct val="130000"/>
              </a:lnSpc>
              <a:spcBef>
                <a:spcPts val="0"/>
              </a:spcBef>
            </a:pPr>
            <a:r>
              <a:rPr lang="zh-CN" altLang="en-US" sz="2000" dirty="0">
                <a:solidFill>
                  <a:schemeClr val="dk1">
                    <a:lumMod val="75000"/>
                  </a:schemeClr>
                </a:solidFill>
              </a:rPr>
              <a:t>强调计算的</a:t>
            </a:r>
            <a:r>
              <a:rPr lang="zh-CN" altLang="en-US" sz="2000" dirty="0">
                <a:solidFill>
                  <a:srgbClr val="FF0000"/>
                </a:solidFill>
              </a:rPr>
              <a:t>精度</a:t>
            </a:r>
            <a:endParaRPr lang="zh-CN" altLang="en-US" sz="2000" dirty="0">
              <a:solidFill>
                <a:schemeClr val="dk1">
                  <a:lumMod val="75000"/>
                </a:schemeClr>
              </a:solidFill>
            </a:endParaRPr>
          </a:p>
          <a:p>
            <a:pPr lvl="1" eaLnBrk="1" latinLnBrk="0" hangingPunct="1">
              <a:lnSpc>
                <a:spcPct val="130000"/>
              </a:lnSpc>
              <a:spcBef>
                <a:spcPts val="0"/>
              </a:spcBef>
              <a:buNone/>
            </a:pPr>
            <a:endParaRPr lang="zh-CN" altLang="en-US" dirty="0">
              <a:solidFill>
                <a:schemeClr val="dk1">
                  <a:lumMod val="75000"/>
                </a:schemeClr>
              </a:solidFill>
            </a:endParaRPr>
          </a:p>
          <a:p>
            <a:pPr lvl="1" eaLnBrk="1" latinLnBrk="0" hangingPunct="1">
              <a:lnSpc>
                <a:spcPct val="130000"/>
              </a:lnSpc>
              <a:spcBef>
                <a:spcPts val="0"/>
              </a:spcBef>
            </a:pPr>
            <a:endParaRPr lang="zh-CN" altLang="en-US" dirty="0">
              <a:solidFill>
                <a:schemeClr val="dk1">
                  <a:lumMod val="75000"/>
                </a:schemeClr>
              </a:solidFill>
            </a:endParaRPr>
          </a:p>
          <a:p>
            <a:pPr lvl="1" eaLnBrk="1" latinLnBrk="0" hangingPunct="1">
              <a:lnSpc>
                <a:spcPct val="130000"/>
              </a:lnSpc>
              <a:spcBef>
                <a:spcPts val="0"/>
              </a:spcBef>
            </a:pPr>
            <a:endParaRPr lang="zh-CN" altLang="en-US" dirty="0">
              <a:solidFill>
                <a:schemeClr val="dk1">
                  <a:lumMod val="75000"/>
                </a:schemeClr>
              </a:solidFill>
            </a:endParaRPr>
          </a:p>
          <a:p>
            <a:pPr eaLnBrk="1" latinLnBrk="0" hangingPunct="1">
              <a:lnSpc>
                <a:spcPct val="130000"/>
              </a:lnSpc>
              <a:spcBef>
                <a:spcPts val="0"/>
              </a:spcBef>
            </a:pPr>
            <a:endParaRPr lang="zh-CN" altLang="en-US" dirty="0">
              <a:solidFill>
                <a:schemeClr val="dk1">
                  <a:lumMod val="75000"/>
                </a:schemeClr>
              </a:solidFill>
            </a:endParaRPr>
          </a:p>
        </p:txBody>
      </p:sp>
      <p:pic>
        <p:nvPicPr>
          <p:cNvPr id="11" name="图片 10" descr="微信截图_20240112211134"/>
          <p:cNvPicPr>
            <a:picLocks noChangeAspect="1"/>
          </p:cNvPicPr>
          <p:nvPr>
            <p:custDataLst>
              <p:tags r:id="rId5"/>
            </p:custDataLst>
          </p:nvPr>
        </p:nvPicPr>
        <p:blipFill>
          <a:blip r:embed="rId9"/>
          <a:stretch>
            <a:fillRect/>
          </a:stretch>
        </p:blipFill>
        <p:spPr>
          <a:xfrm>
            <a:off x="9216390" y="201295"/>
            <a:ext cx="1895475" cy="485775"/>
          </a:xfrm>
          <a:prstGeom prst="rect">
            <a:avLst/>
          </a:prstGeom>
        </p:spPr>
      </p:pic>
      <p:sp>
        <p:nvSpPr>
          <p:cNvPr id="432132" name="AutoShape 4"/>
          <p:cNvSpPr/>
          <p:nvPr>
            <p:custDataLst>
              <p:tags r:id="rId6"/>
            </p:custDataLst>
          </p:nvPr>
        </p:nvSpPr>
        <p:spPr>
          <a:xfrm>
            <a:off x="4679950" y="3600450"/>
            <a:ext cx="3886200" cy="2174240"/>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计算密集型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barn(inHorizontal)">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32132"/>
                                        </p:tgtEl>
                                        <p:attrNameLst>
                                          <p:attrName>style.visibility</p:attrName>
                                        </p:attrNameLst>
                                      </p:cBhvr>
                                      <p:to>
                                        <p:strVal val="visible"/>
                                      </p:to>
                                    </p:set>
                                    <p:animEffect transition="in" filter="barn(inHorizontal)">
                                      <p:cBhvr>
                                        <p:cTn id="12" dur="500"/>
                                        <p:tgtEl>
                                          <p:spTgt spid="432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2"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7" name="图片 6"/>
          <p:cNvPicPr>
            <a:picLocks noChangeAspect="1"/>
          </p:cNvPicPr>
          <p:nvPr>
            <p:custDataLst>
              <p:tags r:id="rId4"/>
            </p:custDataLst>
          </p:nvPr>
        </p:nvPicPr>
        <p:blipFill rotWithShape="1">
          <a:blip r:embed="rId28"/>
          <a:srcRect t="9443" b="9443"/>
          <a:stretch>
            <a:fillRect/>
          </a:stretch>
        </p:blipFill>
        <p:spPr>
          <a:xfrm>
            <a:off x="7346148" y="1171533"/>
            <a:ext cx="3743664" cy="4857157"/>
          </a:xfrm>
          <a:custGeom>
            <a:avLst/>
            <a:gdLst/>
            <a:ahLst/>
            <a:cxnLst>
              <a:cxn ang="3">
                <a:pos x="hc" y="t"/>
              </a:cxn>
              <a:cxn ang="cd2">
                <a:pos x="l" y="vc"/>
              </a:cxn>
              <a:cxn ang="cd4">
                <a:pos x="hc" y="b"/>
              </a:cxn>
              <a:cxn ang="0">
                <a:pos x="r" y="vc"/>
              </a:cxn>
            </a:cxnLst>
            <a:rect l="l" t="t" r="r" b="b"/>
            <a:pathLst>
              <a:path w="6960" h="6960">
                <a:moveTo>
                  <a:pt x="0" y="0"/>
                </a:moveTo>
                <a:lnTo>
                  <a:pt x="6960" y="0"/>
                </a:lnTo>
                <a:lnTo>
                  <a:pt x="6960" y="6960"/>
                </a:lnTo>
                <a:lnTo>
                  <a:pt x="0" y="6960"/>
                </a:lnTo>
                <a:lnTo>
                  <a:pt x="0" y="0"/>
                </a:lnTo>
                <a:close/>
              </a:path>
            </a:pathLst>
          </a:custGeom>
          <a:effectLst>
            <a:outerShdw blurRad="457200" dist="50800" dir="2700000" algn="tl" rotWithShape="0">
              <a:srgbClr val="000000">
                <a:alpha val="20000"/>
              </a:srgbClr>
            </a:outerShdw>
          </a:effectLst>
        </p:spPr>
      </p:pic>
      <p:grpSp>
        <p:nvGrpSpPr>
          <p:cNvPr id="15" name="组合 14"/>
          <p:cNvGrpSpPr/>
          <p:nvPr>
            <p:custDataLst>
              <p:tags r:id="rId5"/>
            </p:custDataLst>
          </p:nvPr>
        </p:nvGrpSpPr>
        <p:grpSpPr>
          <a:xfrm>
            <a:off x="2218259" y="6129057"/>
            <a:ext cx="7082383" cy="62795"/>
            <a:chOff x="1872871" y="6130929"/>
            <a:chExt cx="8415337" cy="74613"/>
          </a:xfrm>
        </p:grpSpPr>
        <p:cxnSp>
          <p:nvCxnSpPr>
            <p:cNvPr id="16" name="直接连接符 15"/>
            <p:cNvCxnSpPr/>
            <p:nvPr>
              <p:custDataLst>
                <p:tags r:id="rId17"/>
              </p:custDataLst>
            </p:nvPr>
          </p:nvCxnSpPr>
          <p:spPr>
            <a:xfrm>
              <a:off x="1872871" y="6130929"/>
              <a:ext cx="0" cy="74613"/>
            </a:xfrm>
            <a:prstGeom prst="line">
              <a:avLst/>
            </a:prstGeom>
            <a:ln w="12700">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8"/>
              </p:custDataLst>
            </p:nvPr>
          </p:nvCxnSpPr>
          <p:spPr>
            <a:xfrm>
              <a:off x="3976705" y="6130929"/>
              <a:ext cx="0" cy="74613"/>
            </a:xfrm>
            <a:prstGeom prst="line">
              <a:avLst/>
            </a:prstGeom>
            <a:ln w="12700">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9"/>
              </p:custDataLst>
            </p:nvPr>
          </p:nvCxnSpPr>
          <p:spPr>
            <a:xfrm>
              <a:off x="6080539" y="6130929"/>
              <a:ext cx="0" cy="74613"/>
            </a:xfrm>
            <a:prstGeom prst="line">
              <a:avLst/>
            </a:prstGeom>
            <a:ln w="12700">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20"/>
              </p:custDataLst>
            </p:nvPr>
          </p:nvCxnSpPr>
          <p:spPr>
            <a:xfrm>
              <a:off x="8184373" y="6130929"/>
              <a:ext cx="0" cy="74613"/>
            </a:xfrm>
            <a:prstGeom prst="line">
              <a:avLst/>
            </a:prstGeom>
            <a:ln w="12700">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21"/>
              </p:custDataLst>
            </p:nvPr>
          </p:nvCxnSpPr>
          <p:spPr>
            <a:xfrm>
              <a:off x="10288208" y="6130929"/>
              <a:ext cx="0" cy="74613"/>
            </a:xfrm>
            <a:prstGeom prst="line">
              <a:avLst/>
            </a:prstGeom>
            <a:ln w="12700">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22"/>
              </p:custDataLst>
            </p:nvPr>
          </p:nvCxnSpPr>
          <p:spPr>
            <a:xfrm>
              <a:off x="9236290" y="6168235"/>
              <a:ext cx="0" cy="3600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23"/>
              </p:custDataLst>
            </p:nvPr>
          </p:nvCxnSpPr>
          <p:spPr>
            <a:xfrm>
              <a:off x="7132456" y="6168235"/>
              <a:ext cx="0" cy="3600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24"/>
              </p:custDataLst>
            </p:nvPr>
          </p:nvCxnSpPr>
          <p:spPr>
            <a:xfrm>
              <a:off x="5028622" y="6168235"/>
              <a:ext cx="0" cy="3600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25"/>
              </p:custDataLst>
            </p:nvPr>
          </p:nvCxnSpPr>
          <p:spPr>
            <a:xfrm>
              <a:off x="2924788" y="6168235"/>
              <a:ext cx="0" cy="3600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2" name="椭圆 21"/>
          <p:cNvSpPr/>
          <p:nvPr>
            <p:custDataLst>
              <p:tags r:id="rId6"/>
            </p:custDataLst>
          </p:nvPr>
        </p:nvSpPr>
        <p:spPr>
          <a:xfrm>
            <a:off x="10397670" y="3048889"/>
            <a:ext cx="45426" cy="45426"/>
          </a:xfrm>
          <a:prstGeom prst="ellipse">
            <a:avLst/>
          </a:prstGeom>
          <a:solidFill>
            <a:srgbClr val="90726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23" name="椭圆 22"/>
          <p:cNvSpPr/>
          <p:nvPr>
            <p:custDataLst>
              <p:tags r:id="rId7"/>
            </p:custDataLst>
          </p:nvPr>
        </p:nvSpPr>
        <p:spPr>
          <a:xfrm>
            <a:off x="10397670" y="3253572"/>
            <a:ext cx="45426" cy="45426"/>
          </a:xfrm>
          <a:prstGeom prst="ellipse">
            <a:avLst/>
          </a:prstGeom>
          <a:solidFill>
            <a:srgbClr val="9072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24" name="椭圆 23"/>
          <p:cNvSpPr/>
          <p:nvPr>
            <p:custDataLst>
              <p:tags r:id="rId8"/>
            </p:custDataLst>
          </p:nvPr>
        </p:nvSpPr>
        <p:spPr>
          <a:xfrm>
            <a:off x="10397670" y="4454410"/>
            <a:ext cx="45426" cy="45426"/>
          </a:xfrm>
          <a:prstGeom prst="ellipse">
            <a:avLst/>
          </a:prstGeom>
          <a:solidFill>
            <a:srgbClr val="9072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25" name="椭圆 24"/>
          <p:cNvSpPr/>
          <p:nvPr>
            <p:custDataLst>
              <p:tags r:id="rId9"/>
            </p:custDataLst>
          </p:nvPr>
        </p:nvSpPr>
        <p:spPr>
          <a:xfrm>
            <a:off x="10397670" y="4658558"/>
            <a:ext cx="45426" cy="45426"/>
          </a:xfrm>
          <a:prstGeom prst="ellipse">
            <a:avLst/>
          </a:prstGeom>
          <a:solidFill>
            <a:srgbClr val="90726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grpSp>
        <p:nvGrpSpPr>
          <p:cNvPr id="29" name="组合 28"/>
          <p:cNvGrpSpPr/>
          <p:nvPr>
            <p:custDataLst>
              <p:tags r:id="rId10"/>
            </p:custDataLst>
          </p:nvPr>
        </p:nvGrpSpPr>
        <p:grpSpPr>
          <a:xfrm rot="16200000">
            <a:off x="10097861" y="3795472"/>
            <a:ext cx="644509" cy="153913"/>
            <a:chOff x="8953" y="9433"/>
            <a:chExt cx="1206" cy="288"/>
          </a:xfrm>
        </p:grpSpPr>
        <p:sp>
          <p:nvSpPr>
            <p:cNvPr id="30" name="矩形 29"/>
            <p:cNvSpPr/>
            <p:nvPr>
              <p:custDataLst>
                <p:tags r:id="rId14"/>
              </p:custDataLst>
            </p:nvPr>
          </p:nvSpPr>
          <p:spPr>
            <a:xfrm rot="2700000">
              <a:off x="8953" y="9481"/>
              <a:ext cx="194" cy="1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31" name="矩形 30"/>
            <p:cNvSpPr/>
            <p:nvPr>
              <p:custDataLst>
                <p:tags r:id="rId15"/>
              </p:custDataLst>
            </p:nvPr>
          </p:nvSpPr>
          <p:spPr>
            <a:xfrm rot="2700000">
              <a:off x="9965" y="9480"/>
              <a:ext cx="194" cy="1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32" name="矩形 31"/>
            <p:cNvSpPr/>
            <p:nvPr>
              <p:custDataLst>
                <p:tags r:id="rId16"/>
              </p:custDataLst>
            </p:nvPr>
          </p:nvSpPr>
          <p:spPr>
            <a:xfrm rot="2700000">
              <a:off x="9404" y="9433"/>
              <a:ext cx="289" cy="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grpSp>
      <p:sp>
        <p:nvSpPr>
          <p:cNvPr id="35" name="Title 6"/>
          <p:cNvSpPr txBox="1"/>
          <p:nvPr>
            <p:custDataLst>
              <p:tags r:id="rId11"/>
            </p:custDataLst>
          </p:nvPr>
        </p:nvSpPr>
        <p:spPr>
          <a:xfrm>
            <a:off x="772795" y="1584960"/>
            <a:ext cx="6254750" cy="2807335"/>
          </a:xfrm>
          <a:prstGeom prst="rect">
            <a:avLst/>
          </a:prstGeom>
          <a:noFill/>
          <a:ln w="3175">
            <a:noFill/>
            <a:prstDash val="dash"/>
          </a:ln>
        </p:spPr>
        <p:txBody>
          <a:bodyPr wrap="square" lIns="60000" tIns="24000" rIns="60000" bIns="24000" anchor="t" anchorCtr="0">
            <a:normAutofit fontScale="925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即使现今最强大的计算机也只能运算有限位数精度，具备更高的精度将有助于获取更准确结果</a:t>
            </a:r>
          </a:p>
          <a:p>
            <a:pPr marL="0" lvl="0" indent="0" algn="l" fontAlgn="ctr">
              <a:lnSpc>
                <a:spcPct val="130000"/>
              </a:lnSpc>
              <a:spcBef>
                <a:spcPts val="0"/>
              </a:spcBef>
              <a:spcAft>
                <a:spcPts val="0"/>
              </a:spcAft>
              <a:buSzPct val="100000"/>
              <a:buFont typeface="Wingdings" panose="05000000000000000000" charset="0"/>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计算机算术运算错误会导致灾难，例如，1996 年</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著名的 （阿丽亚娜）Ariane 5号非载人火箭爆炸（其惯性参照系统里一个64位浮点数被错误转换为16位有符号整数……嘣）</a:t>
            </a:r>
          </a:p>
        </p:txBody>
      </p:sp>
      <p:pic>
        <p:nvPicPr>
          <p:cNvPr id="11" name="图片 10" descr="微信截图_20240112211134"/>
          <p:cNvPicPr>
            <a:picLocks noChangeAspect="1"/>
          </p:cNvPicPr>
          <p:nvPr>
            <p:custDataLst>
              <p:tags r:id="rId12"/>
            </p:custDataLst>
          </p:nvPr>
        </p:nvPicPr>
        <p:blipFill>
          <a:blip r:embed="rId29"/>
          <a:stretch>
            <a:fillRect/>
          </a:stretch>
        </p:blipFill>
        <p:spPr>
          <a:xfrm>
            <a:off x="9216390" y="201295"/>
            <a:ext cx="1895475" cy="485775"/>
          </a:xfrm>
          <a:prstGeom prst="rect">
            <a:avLst/>
          </a:prstGeom>
        </p:spPr>
      </p:pic>
      <p:sp>
        <p:nvSpPr>
          <p:cNvPr id="146436" name="AutoShape 4"/>
          <p:cNvSpPr/>
          <p:nvPr>
            <p:custDataLst>
              <p:tags r:id="rId13"/>
            </p:custDataLst>
          </p:nvPr>
        </p:nvSpPr>
        <p:spPr>
          <a:xfrm>
            <a:off x="1511935" y="4608830"/>
            <a:ext cx="4782185" cy="996315"/>
          </a:xfrm>
          <a:prstGeom prst="horizontalScroll">
            <a:avLst>
              <a:gd name="adj" fmla="val 12500"/>
            </a:avLst>
          </a:prstGeom>
          <a:solidFill>
            <a:srgbClr val="FF0000"/>
          </a:solid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fontAlgn="auto">
              <a:lnSpc>
                <a:spcPct val="120000"/>
              </a:lnSpc>
              <a:spcBef>
                <a:spcPts val="0"/>
              </a:spcBef>
              <a:spcAft>
                <a:spcPts val="800"/>
              </a:spcAft>
              <a:buSzPct val="100000"/>
              <a:buNone/>
            </a:pPr>
            <a:r>
              <a:rPr lang="zh-CN" altLang="en-US" sz="2000" spc="100" dirty="0">
                <a:ln w="3175">
                  <a:noFill/>
                  <a:prstDash val="dash"/>
                </a:ln>
                <a:solidFill>
                  <a:schemeClr val="accent2"/>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浮点运算部件、整型运算部件</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Effect transition="in" filter="slide(fromLeft)">
                                      <p:cBhvr>
                                        <p:cTn id="7" dur="10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2461609" y="2366113"/>
            <a:ext cx="0" cy="2614814"/>
          </a:xfrm>
          <a:prstGeom prst="line">
            <a:avLst/>
          </a:prstGeom>
          <a:ln w="9525" cap="flat" cmpd="sng" algn="ctr">
            <a:solidFill>
              <a:srgbClr val="000000">
                <a:alpha val="34902"/>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本框 75"/>
          <p:cNvSpPr txBox="1"/>
          <p:nvPr>
            <p:custDataLst>
              <p:tags r:id="rId3"/>
            </p:custDataLst>
          </p:nvPr>
        </p:nvSpPr>
        <p:spPr>
          <a:xfrm>
            <a:off x="3052286" y="1728453"/>
            <a:ext cx="6920877" cy="2429750"/>
          </a:xfrm>
          <a:prstGeom prst="rect">
            <a:avLst/>
          </a:prstGeom>
          <a:noFill/>
        </p:spPr>
        <p:txBody>
          <a:bodyPr vert="horz" wrap="square" lIns="67801" tIns="0" rIns="0" bIns="0"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buNone/>
            </a:pPr>
            <a:r>
              <a:rPr lang="zh-CN" altLang="en-US" sz="2000" b="1" spc="150" dirty="0">
                <a:solidFill>
                  <a:schemeClr val="dk1">
                    <a:lumMod val="75000"/>
                  </a:schemeClr>
                </a:solidFill>
                <a:latin typeface="Arial" panose="020B0604020202020204" pitchFamily="34" charset="0"/>
                <a:ea typeface="微软雅黑" panose="020B0503020204020204" pitchFamily="34" charset="-122"/>
              </a:rPr>
              <a:t>复数在科学计算应用中广泛使用，用于研究物理现象，譬如涉及电流、波长和液体流动，发电机和电动机的设计，建模中大矩阵的处理。</a:t>
            </a:r>
          </a:p>
        </p:txBody>
      </p:sp>
      <p:cxnSp>
        <p:nvCxnSpPr>
          <p:cNvPr id="11" name="直接连接符 10"/>
          <p:cNvCxnSpPr/>
          <p:nvPr>
            <p:custDataLst>
              <p:tags r:id="rId4"/>
            </p:custDataLst>
          </p:nvPr>
        </p:nvCxnSpPr>
        <p:spPr>
          <a:xfrm>
            <a:off x="2477948" y="2366113"/>
            <a:ext cx="448274" cy="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文本框 75"/>
          <p:cNvSpPr txBox="1"/>
          <p:nvPr>
            <p:custDataLst>
              <p:tags r:id="rId5"/>
            </p:custDataLst>
          </p:nvPr>
        </p:nvSpPr>
        <p:spPr>
          <a:xfrm>
            <a:off x="3052646" y="4319665"/>
            <a:ext cx="6920877" cy="2429750"/>
          </a:xfrm>
          <a:prstGeom prst="rect">
            <a:avLst/>
          </a:prstGeom>
          <a:noFill/>
        </p:spPr>
        <p:txBody>
          <a:bodyPr vert="horz" wrap="square" lIns="67801" tIns="0" rIns="0" bIns="0"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buNone/>
            </a:pPr>
            <a:r>
              <a:rPr lang="zh-CN" altLang="en-US" sz="2000" b="1" spc="150" dirty="0">
                <a:solidFill>
                  <a:schemeClr val="dk1">
                    <a:lumMod val="75000"/>
                  </a:schemeClr>
                </a:solidFill>
                <a:latin typeface="Arial" panose="020B0604020202020204" pitchFamily="34" charset="0"/>
                <a:ea typeface="微软雅黑" panose="020B0503020204020204" pitchFamily="34" charset="-122"/>
              </a:rPr>
              <a:t>它们形成这个宇宙中几乎任何事的基本等式，所以将复数视作编程语言中</a:t>
            </a:r>
            <a:r>
              <a:rPr lang="en-US" altLang="zh-CN" sz="2000" b="1" spc="150" dirty="0">
                <a:solidFill>
                  <a:schemeClr val="dk1">
                    <a:lumMod val="75000"/>
                  </a:schemeClr>
                </a:solidFill>
                <a:latin typeface="Arial" panose="020B0604020202020204" pitchFamily="34" charset="0"/>
                <a:ea typeface="微软雅黑" panose="020B0503020204020204" pitchFamily="34" charset="-122"/>
              </a:rPr>
              <a:t>,</a:t>
            </a:r>
            <a:r>
              <a:rPr lang="zh-CN" altLang="en-US" sz="2000" b="1" spc="150" dirty="0">
                <a:solidFill>
                  <a:srgbClr val="FF0000"/>
                </a:solidFill>
                <a:latin typeface="Arial" panose="020B0604020202020204" pitchFamily="34" charset="0"/>
                <a:ea typeface="微软雅黑" panose="020B0503020204020204" pitchFamily="34" charset="-122"/>
              </a:rPr>
              <a:t>单独一种数据类型</a:t>
            </a:r>
            <a:r>
              <a:rPr lang="zh-CN" altLang="en-US" sz="2000" b="1" spc="150" dirty="0">
                <a:solidFill>
                  <a:schemeClr val="dk1">
                    <a:lumMod val="75000"/>
                  </a:schemeClr>
                </a:solidFill>
                <a:latin typeface="Arial" panose="020B0604020202020204" pitchFamily="34" charset="0"/>
                <a:ea typeface="微软雅黑" panose="020B0503020204020204" pitchFamily="34" charset="-122"/>
              </a:rPr>
              <a:t>对于许多科学计算应用来说是至关重要的</a:t>
            </a:r>
          </a:p>
        </p:txBody>
      </p:sp>
      <p:cxnSp>
        <p:nvCxnSpPr>
          <p:cNvPr id="15" name="直接连接符 14"/>
          <p:cNvCxnSpPr/>
          <p:nvPr>
            <p:custDataLst>
              <p:tags r:id="rId6"/>
            </p:custDataLst>
          </p:nvPr>
        </p:nvCxnSpPr>
        <p:spPr>
          <a:xfrm>
            <a:off x="2477948" y="4976374"/>
            <a:ext cx="448274" cy="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文本框 90"/>
          <p:cNvSpPr txBox="1"/>
          <p:nvPr>
            <p:custDataLst>
              <p:tags r:id="rId7"/>
            </p:custDataLst>
          </p:nvPr>
        </p:nvSpPr>
        <p:spPr>
          <a:xfrm>
            <a:off x="864235" y="3240405"/>
            <a:ext cx="1464945" cy="438785"/>
          </a:xfrm>
          <a:prstGeom prst="rect">
            <a:avLst/>
          </a:prstGeom>
          <a:noFill/>
        </p:spPr>
        <p:txBody>
          <a:bodyPr vert="horz" wrap="square" lIns="67801"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fontAlgn="auto">
              <a:lnSpc>
                <a:spcPct val="130000"/>
              </a:lnSpc>
              <a:spcBef>
                <a:spcPts val="0"/>
              </a:spcBef>
              <a:spcAft>
                <a:spcPts val="0"/>
              </a:spcAft>
              <a:buSzPct val="100000"/>
              <a:buNone/>
            </a:pPr>
            <a:r>
              <a:rPr lang="zh-CN" altLang="en-US" sz="2400" b="1" spc="150" dirty="0">
                <a:solidFill>
                  <a:schemeClr val="dk1">
                    <a:lumMod val="75000"/>
                  </a:schemeClr>
                </a:solidFill>
                <a:latin typeface="Arial" panose="020B0604020202020204" pitchFamily="34" charset="0"/>
                <a:ea typeface="微软雅黑" panose="020B0503020204020204" pitchFamily="34" charset="-122"/>
              </a:rPr>
              <a:t>复数算术</a:t>
            </a:r>
          </a:p>
        </p:txBody>
      </p:sp>
      <p:cxnSp>
        <p:nvCxnSpPr>
          <p:cNvPr id="5" name="直接连接符 4"/>
          <p:cNvCxnSpPr/>
          <p:nvPr>
            <p:custDataLst>
              <p:tags r:id="rId8"/>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9"/>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2" name="图片 1" descr="微信截图_20240112211134"/>
          <p:cNvPicPr>
            <a:picLocks noChangeAspect="1"/>
          </p:cNvPicPr>
          <p:nvPr>
            <p:custDataLst>
              <p:tags r:id="rId10"/>
            </p:custDataLst>
          </p:nvPr>
        </p:nvPicPr>
        <p:blipFill>
          <a:blip r:embed="rId13"/>
          <a:stretch>
            <a:fillRect/>
          </a:stretch>
        </p:blipFill>
        <p:spPr>
          <a:xfrm>
            <a:off x="9216390" y="201295"/>
            <a:ext cx="1895475" cy="485775"/>
          </a:xfrm>
          <a:prstGeom prst="rect">
            <a:avLst/>
          </a:prstGeom>
        </p:spPr>
      </p:pic>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8"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10" name="Title 6"/>
          <p:cNvSpPr txBox="1"/>
          <p:nvPr>
            <p:custDataLst>
              <p:tags r:id="rId4"/>
            </p:custDataLst>
          </p:nvPr>
        </p:nvSpPr>
        <p:spPr>
          <a:xfrm>
            <a:off x="647700" y="648335"/>
            <a:ext cx="9991725" cy="399542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lvl="0" indent="-342900" algn="l" fontAlgn="ctr">
              <a:lnSpc>
                <a:spcPct val="130000"/>
              </a:lnSpc>
              <a:spcBef>
                <a:spcPts val="0"/>
              </a:spcBef>
              <a:spcAft>
                <a:spcPts val="0"/>
              </a:spcAft>
              <a:buSzPct val="100000"/>
              <a:buFont typeface="Wingdings" panose="05000000000000000000" charset="0"/>
              <a:buChar char="Ø"/>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1.4.2应用对系统结构的影响</a:t>
            </a:r>
          </a:p>
          <a:p>
            <a:pPr marL="342900" lvl="0" indent="-342900" algn="l" fontAlgn="ctr">
              <a:lnSpc>
                <a:spcPct val="130000"/>
              </a:lnSpc>
              <a:spcBef>
                <a:spcPts val="0"/>
              </a:spcBef>
              <a:spcAft>
                <a:spcPts val="0"/>
              </a:spcAft>
              <a:buSzPct val="100000"/>
              <a:buFont typeface="Wingdings" panose="05000000000000000000" charset="0"/>
              <a:buChar char="Ø"/>
            </a:pPr>
            <a:r>
              <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什么是事物处理？</a:t>
            </a:r>
          </a:p>
          <a:p>
            <a:pPr marL="571500" lvl="1" indent="-285750" algn="l" fontAlgn="ctr">
              <a:lnSpc>
                <a:spcPct val="130000"/>
              </a:lnSpc>
              <a:spcBef>
                <a:spcPts val="0"/>
              </a:spcBef>
              <a:spcAft>
                <a:spcPts val="0"/>
              </a:spcAft>
              <a:buSzPct val="100000"/>
              <a:buFont typeface="Arial" panose="020B0604020202020204" pitchFamily="34" charset="0"/>
              <a:buChar char="•"/>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在许多大型、关键的应用程序中，计算机每秒钟都在执行大量的任务。我们常常更关注的不是这些任务本身，而是将这些任务结合在一起完成一个业务要求。</a:t>
            </a:r>
          </a:p>
          <a:p>
            <a:pPr marL="571500" lvl="1" indent="-285750" algn="l" fontAlgn="ctr">
              <a:lnSpc>
                <a:spcPct val="130000"/>
              </a:lnSpc>
              <a:spcBef>
                <a:spcPts val="0"/>
              </a:spcBef>
              <a:spcAft>
                <a:spcPts val="0"/>
              </a:spcAft>
              <a:buSzPct val="100000"/>
              <a:buFont typeface="Arial" panose="020B0604020202020204" pitchFamily="34" charset="0"/>
              <a:buChar char="•"/>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事务是一个最小的工作单元，不论成功与否都作为一个整体进行工作</a:t>
            </a:r>
          </a:p>
          <a:p>
            <a:pPr marL="571500" lvl="1" indent="-285750" algn="l" fontAlgn="ctr">
              <a:lnSpc>
                <a:spcPct val="130000"/>
              </a:lnSpc>
              <a:spcBef>
                <a:spcPts val="0"/>
              </a:spcBef>
              <a:spcAft>
                <a:spcPts val="0"/>
              </a:spcAft>
              <a:buSzPct val="100000"/>
              <a:buFont typeface="Arial" panose="020B0604020202020204" pitchFamily="34" charset="0"/>
              <a:buChar char="•"/>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事务不仅仅是用在数据库上,它的范围非常广</a:t>
            </a:r>
          </a:p>
          <a:p>
            <a:pPr marL="571500" lvl="1" indent="-285750" algn="l" fontAlgn="ctr">
              <a:lnSpc>
                <a:spcPct val="130000"/>
              </a:lnSpc>
              <a:spcBef>
                <a:spcPts val="0"/>
              </a:spcBef>
              <a:spcAft>
                <a:spcPts val="0"/>
              </a:spcAft>
              <a:buSzPct val="100000"/>
              <a:buFont typeface="Arial" panose="020B0604020202020204" pitchFamily="34" charset="0"/>
              <a:buChar char="•"/>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大型的、分布的、异构的计算机系统是如何进行工作</a:t>
            </a:r>
          </a:p>
        </p:txBody>
      </p:sp>
      <p:pic>
        <p:nvPicPr>
          <p:cNvPr id="11" name="图片 10" descr="微信截图_20240112211134"/>
          <p:cNvPicPr>
            <a:picLocks noChangeAspect="1"/>
          </p:cNvPicPr>
          <p:nvPr>
            <p:custDataLst>
              <p:tags r:id="rId5"/>
            </p:custDataLst>
          </p:nvPr>
        </p:nvPicPr>
        <p:blipFill>
          <a:blip r:embed="rId8"/>
          <a:stretch>
            <a:fillRect/>
          </a:stretch>
        </p:blipFill>
        <p:spPr>
          <a:xfrm>
            <a:off x="9216390" y="201295"/>
            <a:ext cx="1895475" cy="485775"/>
          </a:xfrm>
          <a:prstGeom prst="rect">
            <a:avLst/>
          </a:prstGeom>
        </p:spPr>
      </p:pic>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798195" y="1151890"/>
            <a:ext cx="9902825" cy="476504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cxnSp>
        <p:nvCxnSpPr>
          <p:cNvPr id="5" name="直接连接符 4"/>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7"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15" name="Title 6"/>
          <p:cNvSpPr txBox="1"/>
          <p:nvPr>
            <p:custDataLst>
              <p:tags r:id="rId5"/>
            </p:custDataLst>
          </p:nvPr>
        </p:nvSpPr>
        <p:spPr>
          <a:xfrm>
            <a:off x="1367790" y="1584325"/>
            <a:ext cx="5684520" cy="2658110"/>
          </a:xfrm>
          <a:prstGeom prst="rect">
            <a:avLst/>
          </a:prstGeom>
          <a:noFill/>
          <a:ln w="3175">
            <a:noFill/>
            <a:prstDash val="dash"/>
          </a:ln>
        </p:spPr>
        <p:txBody>
          <a:bodyPr wrap="square" lIns="60000" tIns="24000" rIns="60000" bIns="24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30000"/>
              </a:lnSpc>
              <a:spcBef>
                <a:spcPts val="0"/>
              </a:spcBef>
              <a:spcAft>
                <a:spcPts val="0"/>
              </a:spcAft>
              <a:buSzPct val="100000"/>
              <a:buFont typeface="Wingdings" panose="05000000000000000000" pitchFamily="2" charset="2"/>
              <a:buNone/>
            </a:pPr>
            <a:r>
              <a:rPr lang="zh-CN" altLang="en-US" sz="2000" spc="100" dirty="0">
                <a:ln w="3175">
                  <a:noFill/>
                  <a:prstDash val="dash"/>
                </a:ln>
                <a:solidFill>
                  <a:srgbClr val="FFFFFF"/>
                </a:solidFill>
                <a:uFillTx/>
                <a:latin typeface="微软雅黑" panose="020B0503020204020204" pitchFamily="34" charset="-122"/>
                <a:ea typeface="微软雅黑" panose="020B0503020204020204" pitchFamily="34" charset="-122"/>
                <a:cs typeface="微软雅黑" panose="020B0503020204020204" pitchFamily="34" charset="-122"/>
              </a:rPr>
              <a:t>事务处理举例说明</a:t>
            </a:r>
          </a:p>
          <a:p>
            <a:pPr marL="628650" lvl="1" indent="-342900" algn="l" fontAlgn="ctr">
              <a:lnSpc>
                <a:spcPct val="130000"/>
              </a:lnSpc>
              <a:spcBef>
                <a:spcPts val="0"/>
              </a:spcBef>
              <a:spcAft>
                <a:spcPts val="0"/>
              </a:spcAft>
              <a:buSzPct val="100000"/>
              <a:buFont typeface="Wingdings" panose="05000000000000000000" charset="0"/>
              <a:buChar char="Ø"/>
            </a:pPr>
            <a:r>
              <a:rPr lang="zh-CN" altLang="en-US" sz="2000" spc="100" dirty="0">
                <a:ln w="3175">
                  <a:noFill/>
                  <a:prstDash val="dash"/>
                </a:ln>
                <a:solidFill>
                  <a:srgbClr val="FFFFFF"/>
                </a:solidFill>
                <a:uFillTx/>
                <a:latin typeface="微软雅黑" panose="020B0503020204020204" pitchFamily="34" charset="-122"/>
                <a:ea typeface="微软雅黑" panose="020B0503020204020204" pitchFamily="34" charset="-122"/>
                <a:cs typeface="微软雅黑" panose="020B0503020204020204" pitchFamily="34" charset="-122"/>
              </a:rPr>
              <a:t>如果能成功地执行一个任务，而在第二个或第三个相关的任务中出现错误，将会发生什么？这个错误很可能使系统处于不一致状态。这时事务变得非常重要，它能使系统摆脱这种不一致的状态</a:t>
            </a:r>
          </a:p>
          <a:p>
            <a:pPr marL="628650" lvl="1" indent="-342900" algn="l" fontAlgn="ctr">
              <a:lnSpc>
                <a:spcPct val="130000"/>
              </a:lnSpc>
              <a:spcBef>
                <a:spcPts val="0"/>
              </a:spcBef>
              <a:spcAft>
                <a:spcPts val="0"/>
              </a:spcAft>
              <a:buSzPct val="100000"/>
              <a:buFont typeface="Wingdings" panose="05000000000000000000" charset="0"/>
              <a:buChar char="Ø"/>
            </a:pPr>
            <a:r>
              <a:rPr lang="zh-CN" altLang="en-US" sz="2000" spc="100" dirty="0">
                <a:ln w="3175">
                  <a:noFill/>
                  <a:prstDash val="dash"/>
                </a:ln>
                <a:solidFill>
                  <a:srgbClr val="FFFFFF"/>
                </a:solidFill>
                <a:uFillTx/>
                <a:latin typeface="微软雅黑" panose="020B0503020204020204" pitchFamily="34" charset="-122"/>
                <a:ea typeface="微软雅黑" panose="020B0503020204020204" pitchFamily="34" charset="-122"/>
                <a:cs typeface="微软雅黑" panose="020B0503020204020204" pitchFamily="34" charset="-122"/>
              </a:rPr>
              <a:t>如银行转账</a:t>
            </a:r>
          </a:p>
        </p:txBody>
      </p:sp>
      <p:pic>
        <p:nvPicPr>
          <p:cNvPr id="11" name="图片 10" descr="微信截图_20240112211134"/>
          <p:cNvPicPr>
            <a:picLocks noChangeAspect="1"/>
          </p:cNvPicPr>
          <p:nvPr>
            <p:custDataLst>
              <p:tags r:id="rId6"/>
            </p:custDataLst>
          </p:nvPr>
        </p:nvPicPr>
        <p:blipFill>
          <a:blip r:embed="rId9"/>
          <a:stretch>
            <a:fillRect/>
          </a:stretch>
        </p:blipFill>
        <p:spPr>
          <a:xfrm>
            <a:off x="9216390" y="201295"/>
            <a:ext cx="1895475" cy="485775"/>
          </a:xfrm>
          <a:prstGeom prst="rect">
            <a:avLst/>
          </a:prstGeom>
        </p:spPr>
      </p:pic>
      <p:pic>
        <p:nvPicPr>
          <p:cNvPr id="439300" name="Picture 4" descr="cover"/>
          <p:cNvPicPr>
            <a:picLocks noChangeAspect="1"/>
          </p:cNvPicPr>
          <p:nvPr/>
        </p:nvPicPr>
        <p:blipFill>
          <a:blip r:embed="rId10"/>
          <a:stretch>
            <a:fillRect/>
          </a:stretch>
        </p:blipFill>
        <p:spPr>
          <a:xfrm>
            <a:off x="7416165" y="1511935"/>
            <a:ext cx="2870200" cy="4025900"/>
          </a:xfrm>
          <a:prstGeom prst="rect">
            <a:avLst/>
          </a:prstGeom>
          <a:noFill/>
          <a:ln w="9525">
            <a:noFill/>
          </a:ln>
        </p:spPr>
      </p:pic>
      <p:sp>
        <p:nvSpPr>
          <p:cNvPr id="2" name="文本框 1"/>
          <p:cNvSpPr txBox="1"/>
          <p:nvPr/>
        </p:nvSpPr>
        <p:spPr>
          <a:xfrm>
            <a:off x="2087880" y="4680585"/>
            <a:ext cx="5765800" cy="570865"/>
          </a:xfrm>
          <a:prstGeom prst="rect">
            <a:avLst/>
          </a:prstGeom>
          <a:noFill/>
        </p:spPr>
        <p:txBody>
          <a:bodyPr wrap="square" rtlCol="0" anchor="t">
            <a:sp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400" b="1" spc="100" dirty="0">
                <a:ln w="3175">
                  <a:noFill/>
                  <a:prstDash val="dash"/>
                </a:ln>
                <a:solidFill>
                  <a:srgbClr val="FFFFFF"/>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大存储器容量和输入输出密集</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300"/>
                                        </p:tgtEl>
                                        <p:attrNameLst>
                                          <p:attrName>style.visibility</p:attrName>
                                        </p:attrNameLst>
                                      </p:cBhvr>
                                      <p:to>
                                        <p:strVal val="visible"/>
                                      </p:to>
                                    </p:set>
                                    <p:animEffect transition="in" filter="fade">
                                      <p:cBhvr>
                                        <p:cTn id="7" dur="1000"/>
                                        <p:tgtEl>
                                          <p:spTgt spid="439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1"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8" name="矩形 7"/>
          <p:cNvSpPr/>
          <p:nvPr>
            <p:custDataLst>
              <p:tags r:id="rId4"/>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custDataLst>
              <p:tags r:id="rId5"/>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itle 6"/>
          <p:cNvSpPr txBox="1"/>
          <p:nvPr>
            <p:custDataLst>
              <p:tags r:id="rId9"/>
            </p:custDataLst>
          </p:nvPr>
        </p:nvSpPr>
        <p:spPr>
          <a:xfrm>
            <a:off x="2026047" y="1635724"/>
            <a:ext cx="7445773" cy="4071691"/>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1.4.2应用对系统结构的影响</a:t>
            </a:r>
          </a:p>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什么是实时控制？</a:t>
            </a:r>
          </a:p>
          <a:p>
            <a:pPr marL="628650" lvl="1" indent="-34290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也称“过程控制”、“自动控制”；</a:t>
            </a:r>
          </a:p>
          <a:p>
            <a:pPr marL="628650" lvl="1" indent="-34290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指在工业、交通运输及武器、飞船等的生产管理和操作控制上，采用电子计算机进行巡回检测、自动记录数据、自动报警等，从而实现最佳控制；</a:t>
            </a:r>
          </a:p>
          <a:p>
            <a:pPr marL="628650" lvl="1" indent="-34290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特点：运行速度极快、必须在有限的时间内可靠地传送到接收方；</a:t>
            </a:r>
          </a:p>
          <a:p>
            <a:pPr marL="628650" lvl="1" indent="-34290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例如专用控制计算机程序</a:t>
            </a:r>
          </a:p>
        </p:txBody>
      </p:sp>
      <p:pic>
        <p:nvPicPr>
          <p:cNvPr id="2" name="图片 1" descr="微信截图_20240112211134"/>
          <p:cNvPicPr>
            <a:picLocks noChangeAspect="1"/>
          </p:cNvPicPr>
          <p:nvPr>
            <p:custDataLst>
              <p:tags r:id="rId10"/>
            </p:custDataLst>
          </p:nvPr>
        </p:nvPicPr>
        <p:blipFill>
          <a:blip r:embed="rId13"/>
          <a:stretch>
            <a:fillRect/>
          </a:stretch>
        </p:blipFill>
        <p:spPr>
          <a:xfrm>
            <a:off x="9216390" y="201295"/>
            <a:ext cx="1895475" cy="485775"/>
          </a:xfrm>
          <a:prstGeom prst="rect">
            <a:avLst/>
          </a:prstGeom>
        </p:spPr>
      </p:pic>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1"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8" name="矩形 7"/>
          <p:cNvSpPr/>
          <p:nvPr>
            <p:custDataLst>
              <p:tags r:id="rId4"/>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custDataLst>
              <p:tags r:id="rId5"/>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itle 6"/>
          <p:cNvSpPr txBox="1"/>
          <p:nvPr>
            <p:custDataLst>
              <p:tags r:id="rId9"/>
            </p:custDataLst>
          </p:nvPr>
        </p:nvSpPr>
        <p:spPr>
          <a:xfrm>
            <a:off x="2026047" y="1563969"/>
            <a:ext cx="7445773" cy="4071691"/>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indent="-342900" algn="l">
              <a:lnSpc>
                <a:spcPct val="130000"/>
              </a:lnSpc>
              <a:spcBef>
                <a:spcPts val="0"/>
              </a:spcBef>
              <a:buClr>
                <a:schemeClr val="tx1"/>
              </a:buClr>
              <a:buSzTx/>
              <a:buFont typeface="Wingdings" panose="05000000000000000000" pitchFamily="2" charset="2"/>
              <a:buChar char="v"/>
            </a:pPr>
            <a:r>
              <a:rPr lang="zh-CN" altLang="en-US" sz="24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实时控制举例说明</a:t>
            </a:r>
            <a:endParaRPr lang="zh-CN" altLang="en-US" sz="2400" b="1"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a:lnSpc>
                <a:spcPct val="130000"/>
              </a:lnSpc>
              <a:spcBef>
                <a:spcPts val="0"/>
              </a:spcBef>
              <a:buFont typeface="Arial" panose="020B0604020202020204" pitchFamily="34" charset="0"/>
              <a:buChar char="•"/>
            </a:pPr>
            <a:r>
              <a:rPr lang="zh-CN" altLang="en-US" sz="20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普通计算机程序一开始会以</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整数或有理数算法</a:t>
            </a:r>
            <a:r>
              <a:rPr lang="zh-CN" altLang="en-US" sz="20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来完成计算任务。</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a:lnSpc>
                <a:spcPct val="130000"/>
              </a:lnSpc>
              <a:spcBef>
                <a:spcPts val="0"/>
              </a:spcBef>
              <a:buFont typeface="Arial" panose="020B0604020202020204" pitchFamily="34" charset="0"/>
              <a:buChar char="•"/>
            </a:pPr>
            <a:r>
              <a:rPr lang="zh-CN" altLang="en-US" sz="20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但在专用控制计算机程序上，很快就出现了一个特有的新情况。那就是变量能被归入迥然不同的两类：</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spcBef>
                <a:spcPts val="0"/>
              </a:spcBef>
              <a:buFont typeface="Arial" panose="020B0604020202020204" pitchFamily="34" charset="0"/>
              <a:buChar char="•"/>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描述对象参数坐标的“准”连续变量</a:t>
            </a:r>
            <a:endPar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nSpc>
                <a:spcPct val="130000"/>
              </a:lnSpc>
              <a:spcBef>
                <a:spcPts val="0"/>
              </a:spcBef>
              <a:buFont typeface="Arial" panose="020B0604020202020204" pitchFamily="34" charset="0"/>
              <a:buChar char="•"/>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判断对象及其行为的逻辑变量</a:t>
            </a:r>
            <a:endPar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a:lnSpc>
                <a:spcPct val="130000"/>
              </a:lnSpc>
              <a:spcBef>
                <a:spcPts val="0"/>
              </a:spcBef>
              <a:buFont typeface="Arial" panose="020B0604020202020204" pitchFamily="34" charset="0"/>
              <a:buChar char="•"/>
            </a:pPr>
            <a:r>
              <a:rPr lang="zh-CN" altLang="en-US" sz="20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逻辑函数比计算函数相对更多地用于军事计算机程序。</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a:lnSpc>
                <a:spcPct val="130000"/>
              </a:lnSpc>
              <a:spcBef>
                <a:spcPts val="0"/>
              </a:spcBef>
              <a:buFont typeface="Arial" panose="020B0604020202020204" pitchFamily="34" charset="0"/>
              <a:buChar char="•"/>
            </a:pPr>
            <a:r>
              <a:rPr lang="zh-CN" altLang="en-US" sz="20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逻辑变量一般只需字的一部分（</a:t>
            </a:r>
            <a:r>
              <a:rPr altLang="zh-CN" sz="20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到</a:t>
            </a:r>
            <a:r>
              <a:rPr altLang="zh-CN" sz="20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20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位）</a:t>
            </a:r>
            <a:endParaRPr lang="zh-CN" altLang="en-US" sz="20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descr="微信截图_20240112211134"/>
          <p:cNvPicPr>
            <a:picLocks noChangeAspect="1"/>
          </p:cNvPicPr>
          <p:nvPr>
            <p:custDataLst>
              <p:tags r:id="rId10"/>
            </p:custDataLst>
          </p:nvPr>
        </p:nvPicPr>
        <p:blipFill>
          <a:blip r:embed="rId13"/>
          <a:stretch>
            <a:fillRect/>
          </a:stretch>
        </p:blipFill>
        <p:spPr>
          <a:xfrm>
            <a:off x="9216390" y="201295"/>
            <a:ext cx="1895475" cy="485775"/>
          </a:xfrm>
          <a:prstGeom prst="rect">
            <a:avLst/>
          </a:prstGeom>
        </p:spPr>
      </p:pic>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6" name="Rectangle 3"/>
          <p:cNvSpPr>
            <a:spLocks noGrp="1"/>
          </p:cNvSpPr>
          <p:nvPr/>
        </p:nvSpPr>
        <p:spPr>
          <a:xfrm>
            <a:off x="754380" y="1151890"/>
            <a:ext cx="10009505" cy="1591310"/>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342900" indent="-342900" algn="l" eaLnBrk="1" latinLnBrk="0" hangingPunct="1">
              <a:lnSpc>
                <a:spcPct val="130000"/>
              </a:lnSpc>
              <a:spcBef>
                <a:spcPts val="0"/>
              </a:spcBef>
              <a:buClr>
                <a:schemeClr val="tx1"/>
              </a:buClr>
              <a:buSzTx/>
              <a:buFont typeface="Wingdings" panose="05000000000000000000" pitchFamily="2" charset="2"/>
              <a:buChar char="v"/>
            </a:pPr>
            <a:r>
              <a:rPr lang="zh-CN" altLang="en-US" sz="2000" b="1" kern="1200" dirty="0">
                <a:solidFill>
                  <a:srgbClr val="000000"/>
                </a:solidFill>
                <a:ea typeface="微软雅黑" panose="020B0503020204020204" pitchFamily="34" charset="-122"/>
              </a:rPr>
              <a:t>1.4.2应用对系统结构的影响</a:t>
            </a:r>
          </a:p>
          <a:p>
            <a:pPr lvl="1" eaLnBrk="1" latinLnBrk="0" hangingPunct="1">
              <a:lnSpc>
                <a:spcPct val="130000"/>
              </a:lnSpc>
              <a:spcBef>
                <a:spcPts val="0"/>
              </a:spcBef>
            </a:pPr>
            <a:r>
              <a:rPr lang="zh-CN" altLang="en-US" sz="2000" b="1" dirty="0">
                <a:solidFill>
                  <a:srgbClr val="000000"/>
                </a:solidFill>
              </a:rPr>
              <a:t>“埃尼阿克”最初是为了进行弹道计算而设计的专用计算机 </a:t>
            </a:r>
          </a:p>
          <a:p>
            <a:pPr lvl="1" eaLnBrk="1" latinLnBrk="0" hangingPunct="1">
              <a:lnSpc>
                <a:spcPct val="130000"/>
              </a:lnSpc>
              <a:spcBef>
                <a:spcPts val="0"/>
              </a:spcBef>
            </a:pPr>
            <a:r>
              <a:rPr lang="en-US" altLang="zh-CN" sz="2000" b="1" dirty="0">
                <a:solidFill>
                  <a:srgbClr val="000000"/>
                </a:solidFill>
              </a:rPr>
              <a:t>IBM 360 </a:t>
            </a:r>
            <a:r>
              <a:rPr lang="zh-CN" altLang="en-US" sz="2000" b="1" dirty="0">
                <a:solidFill>
                  <a:srgbClr val="000000"/>
                </a:solidFill>
              </a:rPr>
              <a:t>通用计算机</a:t>
            </a:r>
            <a:r>
              <a:rPr lang="en-US" altLang="zh-CN" sz="2000" b="1" dirty="0">
                <a:solidFill>
                  <a:srgbClr val="000000"/>
                </a:solidFill>
              </a:rPr>
              <a:t>——</a:t>
            </a:r>
            <a:r>
              <a:rPr lang="zh-CN" altLang="en-US" sz="2000" b="1" dirty="0">
                <a:solidFill>
                  <a:srgbClr val="000000"/>
                </a:solidFill>
              </a:rPr>
              <a:t>多功能通用计算机</a:t>
            </a:r>
          </a:p>
          <a:p>
            <a:pPr eaLnBrk="1" latinLnBrk="0" hangingPunct="1">
              <a:lnSpc>
                <a:spcPct val="130000"/>
              </a:lnSpc>
              <a:spcBef>
                <a:spcPts val="0"/>
              </a:spcBef>
            </a:pPr>
            <a:endParaRPr lang="zh-CN" altLang="en-US" sz="2000" b="1" dirty="0">
              <a:solidFill>
                <a:srgbClr val="000000"/>
              </a:solidFill>
            </a:endParaRPr>
          </a:p>
        </p:txBody>
      </p:sp>
      <p:sp>
        <p:nvSpPr>
          <p:cNvPr id="7" name="AutoShape 4"/>
          <p:cNvSpPr/>
          <p:nvPr>
            <p:custDataLst>
              <p:tags r:id="rId4"/>
            </p:custDataLst>
          </p:nvPr>
        </p:nvSpPr>
        <p:spPr>
          <a:xfrm>
            <a:off x="2231390" y="3524250"/>
            <a:ext cx="2115820" cy="1128395"/>
          </a:xfrm>
          <a:prstGeom prst="leftRightArrowCallout">
            <a:avLst>
              <a:gd name="adj1" fmla="val 25510"/>
              <a:gd name="adj2" fmla="val 25510"/>
              <a:gd name="adj3" fmla="val 12500"/>
              <a:gd name="adj4" fmla="val 50000"/>
            </a:avLst>
          </a:prstGeom>
          <a:solidFill>
            <a:schemeClr val="accent4">
              <a:lumMod val="60000"/>
              <a:lumOff val="40000"/>
            </a:schemeClr>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ext Box 5"/>
          <p:cNvSpPr txBox="1"/>
          <p:nvPr/>
        </p:nvSpPr>
        <p:spPr>
          <a:xfrm>
            <a:off x="1389386" y="3844096"/>
            <a:ext cx="832177" cy="485231"/>
          </a:xfrm>
          <a:prstGeom prst="rect">
            <a:avLst/>
          </a:prstGeom>
          <a:noFill/>
          <a:ln w="9525">
            <a:noFill/>
          </a:ln>
        </p:spPr>
        <p:txBody>
          <a:bodyPr wrap="none">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64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专用</a:t>
            </a:r>
          </a:p>
        </p:txBody>
      </p:sp>
      <p:sp>
        <p:nvSpPr>
          <p:cNvPr id="12" name="Text Box 6"/>
          <p:cNvSpPr txBox="1"/>
          <p:nvPr/>
        </p:nvSpPr>
        <p:spPr>
          <a:xfrm>
            <a:off x="4355737" y="3824602"/>
            <a:ext cx="832177" cy="485231"/>
          </a:xfrm>
          <a:prstGeom prst="rect">
            <a:avLst/>
          </a:prstGeom>
          <a:noFill/>
          <a:ln w="9525">
            <a:noFill/>
          </a:ln>
        </p:spPr>
        <p:txBody>
          <a:bodyPr wrap="none">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64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通用</a:t>
            </a:r>
          </a:p>
        </p:txBody>
      </p:sp>
      <p:sp>
        <p:nvSpPr>
          <p:cNvPr id="13" name="AutoShape 7"/>
          <p:cNvSpPr/>
          <p:nvPr>
            <p:custDataLst>
              <p:tags r:id="rId5"/>
            </p:custDataLst>
          </p:nvPr>
        </p:nvSpPr>
        <p:spPr>
          <a:xfrm rot="10800000">
            <a:off x="6191250" y="3279775"/>
            <a:ext cx="2009140" cy="1150620"/>
          </a:xfrm>
          <a:prstGeom prst="wedgeRoundRectCallout">
            <a:avLst>
              <a:gd name="adj1" fmla="val 14880"/>
              <a:gd name="adj2" fmla="val -86255"/>
              <a:gd name="adj3" fmla="val 16667"/>
            </a:avLst>
          </a:prstGeom>
          <a:solidFill>
            <a:schemeClr val="accent4">
              <a:lumMod val="60000"/>
              <a:lumOff val="40000"/>
            </a:schemeClr>
          </a:solidFill>
          <a:ln w="9525" cap="flat" cmpd="sng">
            <a:solidFill>
              <a:schemeClr val="tx1"/>
            </a:solidFill>
            <a:prstDash val="solid"/>
            <a:miter/>
            <a:headEnd type="none" w="med" len="med"/>
            <a:tailEnd type="none" w="med" len="med"/>
          </a:ln>
        </p:spPr>
        <p:txBody>
          <a:bodyPr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endParaRPr lang="zh-CN" altLang="en-US" sz="227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descr="微信截图_20240112211134"/>
          <p:cNvPicPr>
            <a:picLocks noChangeAspect="1"/>
          </p:cNvPicPr>
          <p:nvPr>
            <p:custDataLst>
              <p:tags r:id="rId6"/>
            </p:custDataLst>
          </p:nvPr>
        </p:nvPicPr>
        <p:blipFill>
          <a:blip r:embed="rId9"/>
          <a:stretch>
            <a:fillRect/>
          </a:stretch>
        </p:blipFill>
        <p:spPr>
          <a:xfrm>
            <a:off x="9216390" y="201295"/>
            <a:ext cx="1895475" cy="485775"/>
          </a:xfrm>
          <a:prstGeom prst="rect">
            <a:avLst/>
          </a:prstGeom>
        </p:spPr>
      </p:pic>
      <p:sp>
        <p:nvSpPr>
          <p:cNvPr id="3" name="文本框 2"/>
          <p:cNvSpPr txBox="1"/>
          <p:nvPr/>
        </p:nvSpPr>
        <p:spPr>
          <a:xfrm>
            <a:off x="5543550" y="3524250"/>
            <a:ext cx="3228340" cy="706755"/>
          </a:xfrm>
          <a:prstGeom prst="rect">
            <a:avLst/>
          </a:prstGeom>
          <a:noFill/>
        </p:spPr>
        <p:txBody>
          <a:bodyPr wrap="square" rtlCol="0" anchor="t">
            <a:spAutoFit/>
          </a:bodyPr>
          <a:lstStyle/>
          <a:p>
            <a:pPr marL="0" lvl="0" indent="0" algn="ctr">
              <a:spcBef>
                <a:spcPct val="0"/>
              </a:spcBef>
              <a:buClrTx/>
              <a:buFontTx/>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嵌入式属于专</a:t>
            </a:r>
          </a:p>
          <a:p>
            <a:pPr marL="0" lvl="0" indent="0" algn="ctr">
              <a:spcBef>
                <a:spcPct val="0"/>
              </a:spcBef>
              <a:buClrTx/>
              <a:buFontTx/>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用计算机</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edge">
                                      <p:cBhvr>
                                        <p:cTn id="7" dur="1000"/>
                                        <p:tgtEl>
                                          <p:spTgt spid="11"/>
                                        </p:tgtEl>
                                      </p:cBhvr>
                                    </p:animEffect>
                                  </p:childTnLst>
                                </p:cTn>
                              </p:par>
                              <p:par>
                                <p:cTn id="8" presetID="2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edge">
                                      <p:cBhvr>
                                        <p:cTn id="10" dur="1000"/>
                                        <p:tgtEl>
                                          <p:spTgt spid="7"/>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edge">
                                      <p:cBhvr>
                                        <p:cTn id="13" dur="1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0"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4" name="Rectangle 4"/>
          <p:cNvSpPr/>
          <p:nvPr/>
        </p:nvSpPr>
        <p:spPr>
          <a:xfrm>
            <a:off x="2015490" y="2160270"/>
            <a:ext cx="2445385" cy="578485"/>
          </a:xfrm>
          <a:prstGeom prst="rect">
            <a:avLst/>
          </a:prstGeom>
          <a:noFill/>
          <a:ln w="9525">
            <a:noFill/>
          </a:ln>
        </p:spPr>
        <p:txBody>
          <a:bodyPr>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buClr>
                <a:srgbClr val="0000CC"/>
              </a:buClr>
              <a:buFont typeface="Wingdings" panose="05000000000000000000" pitchFamily="2" charset="2"/>
              <a:buNone/>
            </a:pPr>
            <a:r>
              <a:rPr lang="zh-CN" altLang="en-US" sz="2000" dirty="0">
                <a:solidFill>
                  <a:srgbClr val="000000"/>
                </a:solidFill>
                <a:ea typeface="+mn-lt"/>
                <a:cs typeface="微软雅黑" panose="020B0503020204020204" pitchFamily="34" charset="-122"/>
              </a:rPr>
              <a:t>嵌入式系统的需求</a:t>
            </a:r>
          </a:p>
        </p:txBody>
      </p:sp>
      <p:graphicFrame>
        <p:nvGraphicFramePr>
          <p:cNvPr id="7" name="Object 6"/>
          <p:cNvGraphicFramePr/>
          <p:nvPr/>
        </p:nvGraphicFramePr>
        <p:xfrm>
          <a:off x="3027771" y="2081495"/>
          <a:ext cx="5265452" cy="3505391"/>
        </p:xfrm>
        <a:graphic>
          <a:graphicData uri="http://schemas.openxmlformats.org/presentationml/2006/ole">
            <mc:AlternateContent xmlns:mc="http://schemas.openxmlformats.org/markup-compatibility/2006">
              <mc:Choice xmlns:v="urn:schemas-microsoft-com:vml" Requires="v">
                <p:oleObj r:id="rId8" imgW="6558915" imgH="4368800" progId="Excel.Chart.8">
                  <p:embed/>
                </p:oleObj>
              </mc:Choice>
              <mc:Fallback>
                <p:oleObj r:id="rId8" imgW="6558915" imgH="4368800" progId="Excel.Chart.8">
                  <p:embed/>
                  <p:pic>
                    <p:nvPicPr>
                      <p:cNvPr id="0" name="图片 3098"/>
                      <p:cNvPicPr/>
                      <p:nvPr/>
                    </p:nvPicPr>
                    <p:blipFill>
                      <a:blip r:embed="rId9"/>
                      <a:stretch>
                        <a:fillRect/>
                      </a:stretch>
                    </p:blipFill>
                    <p:spPr>
                      <a:xfrm>
                        <a:off x="3027771" y="2081495"/>
                        <a:ext cx="5265452" cy="3505391"/>
                      </a:xfrm>
                      <a:prstGeom prst="rect">
                        <a:avLst/>
                      </a:prstGeom>
                      <a:noFill/>
                      <a:ln w="38100">
                        <a:noFill/>
                        <a:miter/>
                      </a:ln>
                    </p:spPr>
                  </p:pic>
                </p:oleObj>
              </mc:Fallback>
            </mc:AlternateContent>
          </a:graphicData>
        </a:graphic>
      </p:graphicFrame>
      <p:sp>
        <p:nvSpPr>
          <p:cNvPr id="20" name="Rectangle 7"/>
          <p:cNvSpPr/>
          <p:nvPr/>
        </p:nvSpPr>
        <p:spPr>
          <a:xfrm>
            <a:off x="6196906" y="3131254"/>
            <a:ext cx="618712" cy="380450"/>
          </a:xfrm>
          <a:prstGeom prst="rect">
            <a:avLst/>
          </a:prstGeom>
          <a:noFill/>
          <a:ln w="9525">
            <a:noFill/>
          </a:ln>
        </p:spPr>
        <p:txBody>
          <a:bodyPr wrap="none" lIns="87002" tIns="43501" rIns="87002" bIns="43501">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en-US" altLang="zh-CN" sz="1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95%</a:t>
            </a:r>
          </a:p>
        </p:txBody>
      </p:sp>
      <p:sp>
        <p:nvSpPr>
          <p:cNvPr id="21" name="Rectangle 8"/>
          <p:cNvSpPr/>
          <p:nvPr/>
        </p:nvSpPr>
        <p:spPr>
          <a:xfrm>
            <a:off x="4551513" y="4836894"/>
            <a:ext cx="497659" cy="380450"/>
          </a:xfrm>
          <a:prstGeom prst="rect">
            <a:avLst/>
          </a:prstGeom>
          <a:noFill/>
          <a:ln w="9525">
            <a:noFill/>
          </a:ln>
        </p:spPr>
        <p:txBody>
          <a:bodyPr wrap="none" lIns="87002" tIns="43501" rIns="87002" bIns="43501">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en-US" altLang="zh-CN" sz="1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a:t>
            </a:r>
          </a:p>
        </p:txBody>
      </p:sp>
      <p:pic>
        <p:nvPicPr>
          <p:cNvPr id="22" name="Picture 9"/>
          <p:cNvPicPr/>
          <p:nvPr/>
        </p:nvPicPr>
        <p:blipFill>
          <a:blip r:embed="rId10"/>
          <a:stretch>
            <a:fillRect/>
          </a:stretch>
        </p:blipFill>
        <p:spPr>
          <a:xfrm>
            <a:off x="2015202" y="3960531"/>
            <a:ext cx="1935132" cy="1499388"/>
          </a:xfrm>
          <a:prstGeom prst="rect">
            <a:avLst/>
          </a:prstGeom>
          <a:noFill/>
          <a:ln w="9525">
            <a:noFill/>
          </a:ln>
        </p:spPr>
      </p:pic>
      <p:sp>
        <p:nvSpPr>
          <p:cNvPr id="23" name="Rectangle 10"/>
          <p:cNvSpPr/>
          <p:nvPr/>
        </p:nvSpPr>
        <p:spPr>
          <a:xfrm>
            <a:off x="7447210" y="4968713"/>
            <a:ext cx="1671870" cy="379809"/>
          </a:xfrm>
          <a:prstGeom prst="rect">
            <a:avLst/>
          </a:prstGeom>
          <a:noFill/>
          <a:ln w="9525">
            <a:noFill/>
          </a:ln>
        </p:spPr>
        <p:txBody>
          <a:bodyPr lIns="87002" tIns="43501" rIns="87002" bIns="43501">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900" dirty="0">
                <a:solidFill>
                  <a:srgbClr val="000000"/>
                </a:solidFill>
                <a:ea typeface="+mn-lt"/>
                <a:cs typeface="微软雅黑" panose="020B0503020204020204" pitchFamily="34" charset="-122"/>
              </a:rPr>
              <a:t>嵌入式系统</a:t>
            </a:r>
            <a:endParaRPr lang="zh-CN" altLang="en-US" sz="1700" b="0" dirty="0">
              <a:solidFill>
                <a:srgbClr val="000000"/>
              </a:solidFill>
              <a:ea typeface="+mn-lt"/>
              <a:cs typeface="微软雅黑" panose="020B0503020204020204" pitchFamily="34" charset="-122"/>
            </a:endParaRPr>
          </a:p>
        </p:txBody>
      </p:sp>
      <p:pic>
        <p:nvPicPr>
          <p:cNvPr id="24" name="Picture 11"/>
          <p:cNvPicPr/>
          <p:nvPr/>
        </p:nvPicPr>
        <p:blipFill>
          <a:blip r:embed="rId11"/>
          <a:stretch>
            <a:fillRect/>
          </a:stretch>
        </p:blipFill>
        <p:spPr>
          <a:xfrm>
            <a:off x="7848524" y="3311964"/>
            <a:ext cx="1116597" cy="1585628"/>
          </a:xfrm>
          <a:prstGeom prst="rect">
            <a:avLst/>
          </a:prstGeom>
          <a:noFill/>
          <a:ln w="9525">
            <a:noFill/>
          </a:ln>
        </p:spPr>
      </p:pic>
      <p:pic>
        <p:nvPicPr>
          <p:cNvPr id="25" name="Picture 12"/>
          <p:cNvPicPr/>
          <p:nvPr/>
        </p:nvPicPr>
        <p:blipFill>
          <a:blip r:embed="rId12"/>
          <a:stretch>
            <a:fillRect/>
          </a:stretch>
        </p:blipFill>
        <p:spPr>
          <a:xfrm>
            <a:off x="7631995" y="2073840"/>
            <a:ext cx="1283028" cy="901751"/>
          </a:xfrm>
          <a:prstGeom prst="rect">
            <a:avLst/>
          </a:prstGeom>
          <a:noFill/>
          <a:ln w="9525">
            <a:noFill/>
          </a:ln>
        </p:spPr>
      </p:pic>
      <p:sp>
        <p:nvSpPr>
          <p:cNvPr id="28" name="Rectangle 14"/>
          <p:cNvSpPr>
            <a:spLocks noChangeArrowheads="1"/>
          </p:cNvSpPr>
          <p:nvPr/>
        </p:nvSpPr>
        <p:spPr bwMode="auto">
          <a:xfrm>
            <a:off x="935156" y="5545103"/>
            <a:ext cx="4209180" cy="672513"/>
          </a:xfrm>
          <a:prstGeom prst="rect">
            <a:avLst/>
          </a:prstGeom>
          <a:noFill/>
          <a:ln>
            <a:noFill/>
          </a:ln>
          <a:effectLst/>
        </p:spPr>
        <p:txBody>
          <a:bodyPr lIns="87002" tIns="43501" rIns="87002" bIns="43501">
            <a:no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kern="1200" cap="none" spc="0" normalizeH="0" baseline="0" noProof="0">
                <a:ln>
                  <a:noFill/>
                </a:ln>
                <a:solidFill>
                  <a:srgbClr val="000000"/>
                </a:solidFill>
                <a:effectLst/>
                <a:uLnTx/>
                <a:uFillTx/>
                <a:latin typeface="+mn-lt"/>
                <a:ea typeface="+mn-lt"/>
                <a:cs typeface="+mn-lt"/>
              </a:rPr>
              <a:t>通用计算机（除高性能计算机）</a:t>
            </a: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spc="0" normalizeH="0" baseline="0" noProof="0">
                <a:ln>
                  <a:noFill/>
                </a:ln>
                <a:solidFill>
                  <a:srgbClr val="000000"/>
                </a:solidFill>
                <a:effectLst/>
                <a:uLnTx/>
                <a:uFillTx/>
                <a:latin typeface="+mn-lt"/>
                <a:ea typeface="+mn-lt"/>
                <a:cs typeface="+mn-lt"/>
              </a:rPr>
              <a:t>( PCs, </a:t>
            </a:r>
            <a:r>
              <a:rPr kumimoji="0" lang="zh-CN" altLang="en-US" sz="2000" b="1" i="0" u="none" strike="noStrike" kern="1200" cap="none" spc="0" normalizeH="0" baseline="0" noProof="0">
                <a:ln>
                  <a:noFill/>
                </a:ln>
                <a:solidFill>
                  <a:srgbClr val="000000"/>
                </a:solidFill>
                <a:effectLst/>
                <a:uLnTx/>
                <a:uFillTx/>
                <a:latin typeface="+mn-lt"/>
                <a:ea typeface="+mn-lt"/>
                <a:cs typeface="+mn-lt"/>
              </a:rPr>
              <a:t>工作站</a:t>
            </a:r>
            <a:r>
              <a:rPr kumimoji="0" lang="en-US" altLang="zh-CN" sz="2000" b="1" i="0" u="none" strike="noStrike" kern="1200" cap="none" spc="0" normalizeH="0" baseline="0" noProof="0">
                <a:ln>
                  <a:noFill/>
                </a:ln>
                <a:solidFill>
                  <a:srgbClr val="000000"/>
                </a:solidFill>
                <a:effectLst/>
                <a:uLnTx/>
                <a:uFillTx/>
                <a:latin typeface="+mn-lt"/>
                <a:ea typeface="+mn-lt"/>
                <a:cs typeface="+mn-lt"/>
              </a:rPr>
              <a:t>/</a:t>
            </a:r>
            <a:r>
              <a:rPr kumimoji="0" lang="zh-CN" altLang="en-US" sz="2000" b="1" i="0" u="none" strike="noStrike" kern="1200" cap="none" spc="0" normalizeH="0" baseline="0" noProof="0">
                <a:ln>
                  <a:noFill/>
                </a:ln>
                <a:solidFill>
                  <a:srgbClr val="000000"/>
                </a:solidFill>
                <a:effectLst/>
                <a:uLnTx/>
                <a:uFillTx/>
                <a:latin typeface="+mn-lt"/>
                <a:ea typeface="+mn-lt"/>
                <a:cs typeface="+mn-lt"/>
              </a:rPr>
              <a:t>服务器，小型机 </a:t>
            </a:r>
            <a:r>
              <a:rPr kumimoji="0" lang="en-US" altLang="zh-CN" sz="2000" b="1" i="0" u="none" strike="noStrike" kern="1200" cap="none" spc="0" normalizeH="0" baseline="0" noProof="0">
                <a:ln>
                  <a:noFill/>
                </a:ln>
                <a:solidFill>
                  <a:srgbClr val="000000"/>
                </a:solidFill>
                <a:effectLst/>
                <a:uLnTx/>
                <a:uFillTx/>
                <a:latin typeface="+mn-lt"/>
                <a:ea typeface="+mn-lt"/>
                <a:cs typeface="+mn-lt"/>
              </a:rPr>
              <a:t>)</a:t>
            </a:r>
          </a:p>
        </p:txBody>
      </p:sp>
      <p:sp>
        <p:nvSpPr>
          <p:cNvPr id="29" name="AutoShape 15"/>
          <p:cNvSpPr/>
          <p:nvPr>
            <p:custDataLst>
              <p:tags r:id="rId4"/>
            </p:custDataLst>
          </p:nvPr>
        </p:nvSpPr>
        <p:spPr>
          <a:xfrm>
            <a:off x="5233728" y="1196351"/>
            <a:ext cx="2213527" cy="714138"/>
          </a:xfrm>
          <a:prstGeom prst="wedgeRectCallout">
            <a:avLst>
              <a:gd name="adj1" fmla="val -40500"/>
              <a:gd name="adj2" fmla="val 93856"/>
            </a:avLst>
          </a:prstGeom>
          <a:solidFill>
            <a:schemeClr val="accent1"/>
          </a:solidFill>
          <a:ln w="9525" cap="flat" cmpd="sng">
            <a:solidFill>
              <a:schemeClr val="tx1"/>
            </a:solidFill>
            <a:prstDash val="solid"/>
            <a:miter/>
            <a:headEnd type="none" w="med" len="med"/>
            <a:tailEnd type="none" w="med" len="med"/>
          </a:ln>
        </p:spPr>
        <p:txBody>
          <a:bodyPr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全国电子设计大</a:t>
            </a:r>
          </a:p>
          <a:p>
            <a:pPr marL="0" lvl="0" indent="0" algn="ctr">
              <a:spcBef>
                <a:spcPct val="0"/>
              </a:spcBef>
              <a:buClrTx/>
              <a:buFontTx/>
              <a:buNone/>
            </a:pPr>
            <a:r>
              <a:rPr lang="en-US" altLang="zh-CN" sz="17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Intel</a:t>
            </a:r>
            <a:r>
              <a:rPr lang="zh-CN" altLang="en-US" sz="17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杯</a:t>
            </a:r>
          </a:p>
        </p:txBody>
      </p:sp>
      <p:pic>
        <p:nvPicPr>
          <p:cNvPr id="11" name="图片 10" descr="微信截图_20240112211134"/>
          <p:cNvPicPr>
            <a:picLocks noChangeAspect="1"/>
          </p:cNvPicPr>
          <p:nvPr>
            <p:custDataLst>
              <p:tags r:id="rId5"/>
            </p:custDataLst>
          </p:nvPr>
        </p:nvPicPr>
        <p:blipFill>
          <a:blip r:embed="rId13"/>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5" name="矩形 4"/>
          <p:cNvSpPr/>
          <p:nvPr userDrawn="1">
            <p:custDataLst>
              <p:tags r:id="rId4"/>
            </p:custDataLst>
          </p:nvPr>
        </p:nvSpPr>
        <p:spPr>
          <a:xfrm>
            <a:off x="1080266" y="1151738"/>
            <a:ext cx="9358369" cy="5039122"/>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7" name="Title 6"/>
          <p:cNvSpPr txBox="1"/>
          <p:nvPr>
            <p:custDataLst>
              <p:tags r:id="rId5"/>
            </p:custDataLst>
          </p:nvPr>
        </p:nvSpPr>
        <p:spPr>
          <a:xfrm>
            <a:off x="4895850" y="2088515"/>
            <a:ext cx="5130165" cy="3809365"/>
          </a:xfrm>
          <a:prstGeom prst="rect">
            <a:avLst/>
          </a:prstGeom>
          <a:noFill/>
          <a:ln w="3175">
            <a:noFill/>
            <a:prstDash val="dash"/>
          </a:ln>
        </p:spPr>
        <p:txBody>
          <a:bodyPr wrap="square" lIns="60000" tIns="24000" rIns="60000" bIns="240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lvl="0" indent="-342900" algn="l" fontAlgn="ctr">
              <a:lnSpc>
                <a:spcPct val="130000"/>
              </a:lnSpc>
              <a:spcBef>
                <a:spcPts val="1000"/>
              </a:spcBef>
              <a:spcAft>
                <a:spcPts val="0"/>
              </a:spcAft>
              <a:buSzPct val="100000"/>
              <a:buFont typeface="Wingdings" panose="05000000000000000000" charset="0"/>
              <a:buChar char="l"/>
            </a:pPr>
            <a:r>
              <a:rPr lang="en-US" altLang="zh-CN" sz="2000" spc="100" dirty="0">
                <a:ln w="3175">
                  <a:noFill/>
                  <a:prstDash val="dash"/>
                </a:ln>
                <a:solidFill>
                  <a:srgbClr val="FFFFFF"/>
                </a:solidFill>
                <a:uFillTx/>
                <a:latin typeface="微软雅黑" panose="020B0503020204020204" pitchFamily="34" charset="-122"/>
                <a:ea typeface="微软雅黑" panose="020B0503020204020204" pitchFamily="34" charset="-122"/>
                <a:cs typeface="微软雅黑" panose="020B0503020204020204" pitchFamily="34" charset="-122"/>
              </a:rPr>
              <a:t>IBM/360的开发总投资5.5亿美元(其中硬件2亿，软件3.5亿)，达到美国研究原子弹的曼哈顿计划投资20亿美元的1/4</a:t>
            </a:r>
          </a:p>
          <a:p>
            <a:pPr marL="342900" lvl="0" indent="-342900" algn="l" fontAlgn="ctr">
              <a:lnSpc>
                <a:spcPct val="130000"/>
              </a:lnSpc>
              <a:spcBef>
                <a:spcPts val="1000"/>
              </a:spcBef>
              <a:spcAft>
                <a:spcPts val="0"/>
              </a:spcAft>
              <a:buSzPct val="100000"/>
              <a:buFont typeface="Wingdings" panose="05000000000000000000" charset="0"/>
              <a:buChar char="l"/>
            </a:pPr>
            <a:r>
              <a:rPr lang="en-US" altLang="zh-CN" sz="2000" spc="100" dirty="0">
                <a:ln w="3175">
                  <a:noFill/>
                  <a:prstDash val="dash"/>
                </a:ln>
                <a:solidFill>
                  <a:srgbClr val="FFFFFF"/>
                </a:solidFill>
                <a:uFillTx/>
                <a:latin typeface="微软雅黑" panose="020B0503020204020204" pitchFamily="34" charset="-122"/>
                <a:ea typeface="微软雅黑" panose="020B0503020204020204" pitchFamily="34" charset="-122"/>
                <a:cs typeface="微软雅黑" panose="020B0503020204020204" pitchFamily="34" charset="-122"/>
              </a:rPr>
              <a:t>IBM在IBM360研制和生产上的总投入高达50亿美元，相当于整个马歇尔计划的三分之一</a:t>
            </a:r>
          </a:p>
        </p:txBody>
      </p:sp>
      <p:pic>
        <p:nvPicPr>
          <p:cNvPr id="18438" name="Picture 4" descr="images"/>
          <p:cNvPicPr>
            <a:picLocks noChangeAspect="1"/>
          </p:cNvPicPr>
          <p:nvPr>
            <p:custDataLst>
              <p:tags r:id="rId6"/>
            </p:custDataLst>
          </p:nvPr>
        </p:nvPicPr>
        <p:blipFill>
          <a:blip r:embed="rId10"/>
          <a:stretch>
            <a:fillRect/>
          </a:stretch>
        </p:blipFill>
        <p:spPr>
          <a:xfrm>
            <a:off x="1655445" y="1944370"/>
            <a:ext cx="3013075" cy="3378835"/>
          </a:xfrm>
          <a:prstGeom prst="rect">
            <a:avLst/>
          </a:prstGeom>
          <a:noFill/>
          <a:ln w="9525">
            <a:noFill/>
          </a:ln>
        </p:spPr>
      </p:pic>
      <p:pic>
        <p:nvPicPr>
          <p:cNvPr id="11" name="图片 10" descr="微信截图_20240112211134"/>
          <p:cNvPicPr>
            <a:picLocks noChangeAspect="1"/>
          </p:cNvPicPr>
          <p:nvPr>
            <p:custDataLst>
              <p:tags r:id="rId7"/>
            </p:custDataLst>
          </p:nvPr>
        </p:nvPicPr>
        <p:blipFill>
          <a:blip r:embed="rId11"/>
          <a:stretch>
            <a:fillRect/>
          </a:stretch>
        </p:blipFill>
        <p:spPr>
          <a:xfrm>
            <a:off x="9216390" y="201295"/>
            <a:ext cx="1895475" cy="485775"/>
          </a:xfrm>
          <a:prstGeom prst="rect">
            <a:avLst/>
          </a:prstGeom>
        </p:spPr>
      </p:pic>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4" name="Rectangle 3"/>
          <p:cNvSpPr>
            <a:spLocks noGrp="1"/>
          </p:cNvSpPr>
          <p:nvPr/>
        </p:nvSpPr>
        <p:spPr>
          <a:xfrm>
            <a:off x="719525" y="1223954"/>
            <a:ext cx="10656210" cy="4551092"/>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342900" indent="-342900" algn="l" eaLnBrk="1" latinLnBrk="0" hangingPunct="1">
              <a:lnSpc>
                <a:spcPct val="130000"/>
              </a:lnSpc>
              <a:spcBef>
                <a:spcPts val="0"/>
              </a:spcBef>
              <a:buClr>
                <a:schemeClr val="tx1"/>
              </a:buClr>
              <a:buSzTx/>
              <a:buFont typeface="Wingdings" panose="05000000000000000000" pitchFamily="2" charset="2"/>
              <a:buChar char="v"/>
            </a:pPr>
            <a:r>
              <a:rPr lang="zh-CN" altLang="en-US" sz="2000" b="1" kern="1200" dirty="0">
                <a:solidFill>
                  <a:srgbClr val="000000"/>
                </a:solidFill>
                <a:ea typeface="微软雅黑" panose="020B0503020204020204" pitchFamily="34" charset="-122"/>
              </a:rPr>
              <a:t>1.4.2应用对系统结构的影响</a:t>
            </a:r>
          </a:p>
          <a:p>
            <a:pPr lvl="1" eaLnBrk="1" latinLnBrk="0" hangingPunct="1">
              <a:lnSpc>
                <a:spcPct val="130000"/>
              </a:lnSpc>
              <a:spcBef>
                <a:spcPts val="0"/>
              </a:spcBef>
            </a:pPr>
            <a:r>
              <a:rPr lang="zh-CN" altLang="en-US" sz="2000" b="1" dirty="0">
                <a:solidFill>
                  <a:srgbClr val="000000"/>
                </a:solidFill>
              </a:rPr>
              <a:t>“埃尼阿克”最初是为了进行弹道计算而设计的专用计算机 </a:t>
            </a:r>
          </a:p>
          <a:p>
            <a:pPr lvl="1" eaLnBrk="1" latinLnBrk="0" hangingPunct="1">
              <a:lnSpc>
                <a:spcPct val="130000"/>
              </a:lnSpc>
              <a:spcBef>
                <a:spcPts val="0"/>
              </a:spcBef>
            </a:pPr>
            <a:r>
              <a:rPr lang="en-US" altLang="zh-CN" sz="2000" b="1" dirty="0">
                <a:solidFill>
                  <a:srgbClr val="000000"/>
                </a:solidFill>
              </a:rPr>
              <a:t>IBM 360 </a:t>
            </a:r>
            <a:r>
              <a:rPr lang="zh-CN" altLang="en-US" sz="2000" b="1" dirty="0">
                <a:solidFill>
                  <a:srgbClr val="000000"/>
                </a:solidFill>
              </a:rPr>
              <a:t>通用计算机</a:t>
            </a:r>
            <a:r>
              <a:rPr lang="en-US" altLang="zh-CN" sz="2000" b="1" dirty="0">
                <a:solidFill>
                  <a:srgbClr val="000000"/>
                </a:solidFill>
              </a:rPr>
              <a:t>——</a:t>
            </a:r>
            <a:r>
              <a:rPr lang="zh-CN" altLang="en-US" sz="2000" b="1" dirty="0">
                <a:solidFill>
                  <a:srgbClr val="000000"/>
                </a:solidFill>
              </a:rPr>
              <a:t>多功能通用计算机</a:t>
            </a:r>
          </a:p>
          <a:p>
            <a:pPr eaLnBrk="1" latinLnBrk="0" hangingPunct="1">
              <a:lnSpc>
                <a:spcPct val="130000"/>
              </a:lnSpc>
              <a:spcBef>
                <a:spcPts val="0"/>
              </a:spcBef>
            </a:pPr>
            <a:endParaRPr lang="zh-CN" altLang="en-US" sz="2000" b="1" dirty="0">
              <a:solidFill>
                <a:srgbClr val="000000"/>
              </a:solidFill>
            </a:endParaRPr>
          </a:p>
        </p:txBody>
      </p:sp>
      <p:sp>
        <p:nvSpPr>
          <p:cNvPr id="12" name="Text Box 5"/>
          <p:cNvSpPr txBox="1"/>
          <p:nvPr/>
        </p:nvSpPr>
        <p:spPr>
          <a:xfrm>
            <a:off x="3528071" y="3456035"/>
            <a:ext cx="855980" cy="499110"/>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22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专用</a:t>
            </a:r>
          </a:p>
        </p:txBody>
      </p:sp>
      <p:sp>
        <p:nvSpPr>
          <p:cNvPr id="13" name="Text Box 6"/>
          <p:cNvSpPr txBox="1"/>
          <p:nvPr/>
        </p:nvSpPr>
        <p:spPr>
          <a:xfrm>
            <a:off x="6500911" y="3412422"/>
            <a:ext cx="855980" cy="499110"/>
          </a:xfrm>
          <a:prstGeom prst="rect">
            <a:avLst/>
          </a:prstGeom>
          <a:noFill/>
          <a:ln w="9525">
            <a:noFill/>
          </a:ln>
        </p:spPr>
        <p:txBody>
          <a:bodyPr wrap="non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22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通用</a:t>
            </a:r>
          </a:p>
        </p:txBody>
      </p:sp>
      <p:sp>
        <p:nvSpPr>
          <p:cNvPr id="14" name="AutoShape 7"/>
          <p:cNvSpPr/>
          <p:nvPr>
            <p:custDataLst>
              <p:tags r:id="rId4"/>
            </p:custDataLst>
          </p:nvPr>
        </p:nvSpPr>
        <p:spPr>
          <a:xfrm>
            <a:off x="2769870" y="4735830"/>
            <a:ext cx="2145665" cy="1201420"/>
          </a:xfrm>
          <a:prstGeom prst="wedgeRoundRectCallout">
            <a:avLst>
              <a:gd name="adj1" fmla="val 14880"/>
              <a:gd name="adj2" fmla="val -86255"/>
              <a:gd name="adj3" fmla="val 16667"/>
            </a:avLst>
          </a:prstGeom>
          <a:solidFill>
            <a:schemeClr val="accent4">
              <a:lumMod val="60000"/>
              <a:lumOff val="40000"/>
            </a:schemeClr>
          </a:solidFill>
          <a:ln w="9525" cap="flat" cmpd="sng">
            <a:solidFill>
              <a:schemeClr val="tx1"/>
            </a:solidFill>
            <a:prstDash val="solid"/>
            <a:miter/>
            <a:headEnd type="none" w="med" len="med"/>
            <a:tailEnd type="none" w="med" len="med"/>
          </a:ln>
        </p:spPr>
        <p:txBody>
          <a:bodyPr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嵌入式属于专用计算机</a:t>
            </a:r>
          </a:p>
        </p:txBody>
      </p:sp>
      <p:sp>
        <p:nvSpPr>
          <p:cNvPr id="15" name="AutoShape 8"/>
          <p:cNvSpPr/>
          <p:nvPr>
            <p:custDataLst>
              <p:tags r:id="rId5"/>
            </p:custDataLst>
          </p:nvPr>
        </p:nvSpPr>
        <p:spPr>
          <a:xfrm rot="10800000">
            <a:off x="7374352" y="4207386"/>
            <a:ext cx="1974640" cy="1026431"/>
          </a:xfrm>
          <a:prstGeom prst="wedgeRoundRectCallout">
            <a:avLst>
              <a:gd name="adj1" fmla="val 53069"/>
              <a:gd name="adj2" fmla="val 69903"/>
              <a:gd name="adj3" fmla="val 16667"/>
            </a:avLst>
          </a:prstGeom>
          <a:solidFill>
            <a:schemeClr val="accent4">
              <a:lumMod val="60000"/>
              <a:lumOff val="40000"/>
            </a:schemeClr>
          </a:solidFill>
          <a:ln w="9525" cap="flat" cmpd="sng">
            <a:solidFill>
              <a:schemeClr val="tx1"/>
            </a:solidFill>
            <a:prstDash val="solid"/>
            <a:miter/>
            <a:headEnd type="none" w="med" len="med"/>
            <a:tailEnd type="none" w="med" len="med"/>
          </a:ln>
        </p:spPr>
        <p:txBody>
          <a:bodyPr rot="10800000"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我们讲的</a:t>
            </a:r>
          </a:p>
        </p:txBody>
      </p:sp>
      <p:pic>
        <p:nvPicPr>
          <p:cNvPr id="11" name="图片 10" descr="微信截图_20240112211134"/>
          <p:cNvPicPr>
            <a:picLocks noChangeAspect="1"/>
          </p:cNvPicPr>
          <p:nvPr>
            <p:custDataLst>
              <p:tags r:id="rId6"/>
            </p:custDataLst>
          </p:nvPr>
        </p:nvPicPr>
        <p:blipFill>
          <a:blip r:embed="rId10"/>
          <a:stretch>
            <a:fillRect/>
          </a:stretch>
        </p:blipFill>
        <p:spPr>
          <a:xfrm>
            <a:off x="9216390" y="201295"/>
            <a:ext cx="1895475" cy="485775"/>
          </a:xfrm>
          <a:prstGeom prst="rect">
            <a:avLst/>
          </a:prstGeom>
        </p:spPr>
      </p:pic>
      <p:sp>
        <p:nvSpPr>
          <p:cNvPr id="2" name="AutoShape 4"/>
          <p:cNvSpPr/>
          <p:nvPr>
            <p:custDataLst>
              <p:tags r:id="rId7"/>
            </p:custDataLst>
          </p:nvPr>
        </p:nvSpPr>
        <p:spPr>
          <a:xfrm>
            <a:off x="4391660" y="3096260"/>
            <a:ext cx="2115820" cy="1128395"/>
          </a:xfrm>
          <a:prstGeom prst="leftRightArrowCallout">
            <a:avLst>
              <a:gd name="adj1" fmla="val 25510"/>
              <a:gd name="adj2" fmla="val 25510"/>
              <a:gd name="adj3" fmla="val 12500"/>
              <a:gd name="adj4" fmla="val 50000"/>
            </a:avLst>
          </a:prstGeom>
          <a:solidFill>
            <a:schemeClr val="accent4">
              <a:lumMod val="60000"/>
              <a:lumOff val="40000"/>
            </a:schemeClr>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2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edg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8"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2" name="Text Box 5"/>
          <p:cNvSpPr txBox="1">
            <a:spLocks noChangeArrowheads="1"/>
          </p:cNvSpPr>
          <p:nvPr>
            <p:custDataLst>
              <p:tags r:id="rId4"/>
            </p:custDataLst>
          </p:nvPr>
        </p:nvSpPr>
        <p:spPr bwMode="auto">
          <a:xfrm>
            <a:off x="967902" y="3051321"/>
            <a:ext cx="2443933" cy="394763"/>
          </a:xfrm>
          <a:prstGeom prst="rect">
            <a:avLst/>
          </a:prstGeom>
          <a:noFill/>
          <a:ln>
            <a:noFill/>
          </a:ln>
          <a:effectLst/>
        </p:spPr>
        <p:txBody>
          <a:bodyPr>
            <a:noAutofit/>
          </a:bodyPr>
          <a:lstStyle/>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电子计算机</a:t>
            </a:r>
          </a:p>
        </p:txBody>
      </p:sp>
      <p:sp>
        <p:nvSpPr>
          <p:cNvPr id="5" name="Text Box 6"/>
          <p:cNvSpPr txBox="1">
            <a:spLocks noChangeArrowheads="1"/>
          </p:cNvSpPr>
          <p:nvPr>
            <p:custDataLst>
              <p:tags r:id="rId5"/>
            </p:custDataLst>
          </p:nvPr>
        </p:nvSpPr>
        <p:spPr bwMode="auto">
          <a:xfrm>
            <a:off x="2988453" y="1449531"/>
            <a:ext cx="2441689" cy="394763"/>
          </a:xfrm>
          <a:prstGeom prst="rect">
            <a:avLst/>
          </a:prstGeom>
          <a:noFill/>
          <a:ln>
            <a:noFill/>
          </a:ln>
          <a:effectLst/>
        </p:spPr>
        <p:txBody>
          <a:bodyPr>
            <a:noAutofit/>
          </a:bodyPr>
          <a:lstStyle/>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模拟计算机</a:t>
            </a:r>
          </a:p>
        </p:txBody>
      </p:sp>
      <p:sp>
        <p:nvSpPr>
          <p:cNvPr id="6" name="Text Box 7"/>
          <p:cNvSpPr txBox="1">
            <a:spLocks noChangeArrowheads="1"/>
          </p:cNvSpPr>
          <p:nvPr>
            <p:custDataLst>
              <p:tags r:id="rId6"/>
            </p:custDataLst>
          </p:nvPr>
        </p:nvSpPr>
        <p:spPr bwMode="auto">
          <a:xfrm>
            <a:off x="2887464" y="4095441"/>
            <a:ext cx="2544921" cy="394763"/>
          </a:xfrm>
          <a:prstGeom prst="rect">
            <a:avLst/>
          </a:prstGeom>
          <a:noFill/>
          <a:ln>
            <a:noFill/>
          </a:ln>
          <a:effectLst/>
        </p:spPr>
        <p:txBody>
          <a:bodyPr>
            <a:noAutofit/>
          </a:bodyPr>
          <a:lstStyle/>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数字计算机</a:t>
            </a:r>
          </a:p>
        </p:txBody>
      </p:sp>
      <p:sp>
        <p:nvSpPr>
          <p:cNvPr id="20" name="Text Box 9"/>
          <p:cNvSpPr txBox="1">
            <a:spLocks noChangeArrowheads="1"/>
          </p:cNvSpPr>
          <p:nvPr>
            <p:custDataLst>
              <p:tags r:id="rId7"/>
            </p:custDataLst>
          </p:nvPr>
        </p:nvSpPr>
        <p:spPr bwMode="auto">
          <a:xfrm>
            <a:off x="5634364" y="4910086"/>
            <a:ext cx="2749144" cy="394763"/>
          </a:xfrm>
          <a:prstGeom prst="rect">
            <a:avLst/>
          </a:prstGeom>
          <a:noFill/>
          <a:ln>
            <a:noFill/>
          </a:ln>
          <a:effectLst/>
        </p:spPr>
        <p:txBody>
          <a:bodyPr>
            <a:noAutofit/>
          </a:bodyPr>
          <a:lstStyle/>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专用计算机</a:t>
            </a:r>
          </a:p>
        </p:txBody>
      </p:sp>
      <p:sp>
        <p:nvSpPr>
          <p:cNvPr id="21" name="Text Box 10"/>
          <p:cNvSpPr txBox="1">
            <a:spLocks noChangeArrowheads="1"/>
          </p:cNvSpPr>
          <p:nvPr>
            <p:custDataLst>
              <p:tags r:id="rId8"/>
            </p:custDataLst>
          </p:nvPr>
        </p:nvSpPr>
        <p:spPr bwMode="auto">
          <a:xfrm>
            <a:off x="5737597" y="3280797"/>
            <a:ext cx="2544921" cy="394763"/>
          </a:xfrm>
          <a:prstGeom prst="rect">
            <a:avLst/>
          </a:prstGeom>
          <a:noFill/>
          <a:ln>
            <a:noFill/>
          </a:ln>
          <a:effectLst/>
        </p:spPr>
        <p:txBody>
          <a:bodyPr>
            <a:noAutofit/>
          </a:bodyPr>
          <a:lstStyle/>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通用计算机</a:t>
            </a:r>
          </a:p>
        </p:txBody>
      </p:sp>
      <p:sp>
        <p:nvSpPr>
          <p:cNvPr id="22" name="Text Box 11"/>
          <p:cNvSpPr txBox="1">
            <a:spLocks noChangeArrowheads="1"/>
          </p:cNvSpPr>
          <p:nvPr>
            <p:custDataLst>
              <p:tags r:id="rId9"/>
            </p:custDataLst>
          </p:nvPr>
        </p:nvSpPr>
        <p:spPr bwMode="auto">
          <a:xfrm>
            <a:off x="8892941" y="1346298"/>
            <a:ext cx="1730278" cy="2530570"/>
          </a:xfrm>
          <a:prstGeom prst="rect">
            <a:avLst/>
          </a:prstGeom>
          <a:noFill/>
          <a:ln>
            <a:noFill/>
          </a:ln>
          <a:effectLst/>
        </p:spPr>
        <p:txBody>
          <a:bodyPr>
            <a:noAutofit/>
          </a:bodyPr>
          <a:lstStyle/>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巨型机</a:t>
            </a:r>
          </a:p>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大型机</a:t>
            </a:r>
          </a:p>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中型机</a:t>
            </a:r>
          </a:p>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小型机</a:t>
            </a:r>
          </a:p>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微型机</a:t>
            </a:r>
          </a:p>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工作站</a:t>
            </a:r>
          </a:p>
          <a:p>
            <a:pPr marR="0" defTabSz="914400" eaLnBrk="1" hangingPunct="1">
              <a:spcBef>
                <a:spcPct val="20000"/>
              </a:spcBef>
              <a:buClrTx/>
              <a:buSzTx/>
              <a:buFontTx/>
              <a:buNone/>
            </a:pPr>
            <a:r>
              <a:rPr kumimoji="1" lang="zh-CN" altLang="en-US" sz="2000" b="1" kern="1200" cap="none" spc="0" normalizeH="0" baseline="0" noProof="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服务器</a:t>
            </a:r>
          </a:p>
        </p:txBody>
      </p:sp>
      <p:sp>
        <p:nvSpPr>
          <p:cNvPr id="25" name="AutoShape 14"/>
          <p:cNvSpPr/>
          <p:nvPr>
            <p:custDataLst>
              <p:tags r:id="rId10"/>
            </p:custDataLst>
          </p:nvPr>
        </p:nvSpPr>
        <p:spPr>
          <a:xfrm>
            <a:off x="2580008" y="1651509"/>
            <a:ext cx="307456" cy="3157587"/>
          </a:xfrm>
          <a:prstGeom prst="leftBrace">
            <a:avLst>
              <a:gd name="adj1" fmla="val 85583"/>
              <a:gd name="adj2" fmla="val 50000"/>
            </a:avLst>
          </a:prstGeom>
          <a:noFill/>
          <a:ln w="28575" cap="flat" cmpd="sng">
            <a:solidFill>
              <a:srgbClr val="FF0000"/>
            </a:solidFill>
            <a:prstDash val="solid"/>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AutoShape 15"/>
          <p:cNvSpPr/>
          <p:nvPr>
            <p:custDataLst>
              <p:tags r:id="rId11"/>
            </p:custDataLst>
          </p:nvPr>
        </p:nvSpPr>
        <p:spPr>
          <a:xfrm>
            <a:off x="5380321" y="3115624"/>
            <a:ext cx="305211" cy="2340699"/>
          </a:xfrm>
          <a:prstGeom prst="leftBrace">
            <a:avLst>
              <a:gd name="adj1" fmla="val 63909"/>
              <a:gd name="adj2" fmla="val 50000"/>
            </a:avLst>
          </a:prstGeom>
          <a:noFill/>
          <a:ln w="28575" cap="flat" cmpd="sng">
            <a:solidFill>
              <a:srgbClr val="FF0000"/>
            </a:solidFill>
            <a:prstDash val="solid"/>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AutoShape 16"/>
          <p:cNvSpPr/>
          <p:nvPr>
            <p:custDataLst>
              <p:tags r:id="rId12"/>
            </p:custDataLst>
          </p:nvPr>
        </p:nvSpPr>
        <p:spPr>
          <a:xfrm>
            <a:off x="8334584" y="1080135"/>
            <a:ext cx="507189" cy="4171966"/>
          </a:xfrm>
          <a:prstGeom prst="leftBrace">
            <a:avLst>
              <a:gd name="adj1" fmla="val 68547"/>
              <a:gd name="adj2" fmla="val 50000"/>
            </a:avLst>
          </a:prstGeom>
          <a:noFill/>
          <a:ln w="28575" cap="flat" cmpd="sng">
            <a:solidFill>
              <a:srgbClr val="FF0000"/>
            </a:solidFill>
            <a:prstDash val="solid"/>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13"/>
            </p:custDataLst>
          </p:nvPr>
        </p:nvPicPr>
        <p:blipFill>
          <a:blip r:embed="rId18"/>
          <a:stretch>
            <a:fillRect/>
          </a:stretch>
        </p:blipFill>
        <p:spPr>
          <a:xfrm>
            <a:off x="9216390" y="201295"/>
            <a:ext cx="1895475" cy="485775"/>
          </a:xfrm>
          <a:prstGeom prst="rect">
            <a:avLst/>
          </a:prstGeom>
        </p:spPr>
      </p:pic>
      <p:sp>
        <p:nvSpPr>
          <p:cNvPr id="4" name="圆角矩形 3"/>
          <p:cNvSpPr/>
          <p:nvPr/>
        </p:nvSpPr>
        <p:spPr>
          <a:xfrm>
            <a:off x="1297305" y="4960620"/>
            <a:ext cx="3134995" cy="553720"/>
          </a:xfrm>
          <a:prstGeom prst="roundRect">
            <a:avLst/>
          </a:prstGeom>
          <a:solidFill>
            <a:srgbClr val="C00000"/>
          </a:solidFill>
          <a:ln>
            <a:noFill/>
          </a:ln>
        </p:spPr>
        <p:txBody>
          <a:bodyPr vert="horz" wrap="square" lIns="91440" tIns="45720" rIns="91440" bIns="45720" numCol="1" anchor="ctr" anchorCtr="0" compatLnSpc="1"/>
          <a:lstStyle/>
          <a:p>
            <a:pPr algn="ctr"/>
            <a:r>
              <a:rPr lang="en-US" altLang="zh-CN" sz="2000">
                <a:solidFill>
                  <a:schemeClr val="accent2"/>
                </a:solidFill>
              </a:rPr>
              <a:t>   </a:t>
            </a:r>
            <a:r>
              <a:rPr kumimoji="1" lang="zh-CN" altLang="en-US" sz="2000" b="1" noProof="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按信息的表示方式分</a:t>
            </a:r>
            <a:r>
              <a:rPr lang="en-US" altLang="zh-CN" sz="2000">
                <a:solidFill>
                  <a:schemeClr val="accent2"/>
                </a:solidFill>
              </a:rPr>
              <a:t> </a:t>
            </a:r>
          </a:p>
        </p:txBody>
      </p:sp>
      <p:sp>
        <p:nvSpPr>
          <p:cNvPr id="8" name="圆角矩形 7"/>
          <p:cNvSpPr/>
          <p:nvPr>
            <p:custDataLst>
              <p:tags r:id="rId14"/>
            </p:custDataLst>
          </p:nvPr>
        </p:nvSpPr>
        <p:spPr>
          <a:xfrm>
            <a:off x="4577715" y="5616575"/>
            <a:ext cx="2113915" cy="553720"/>
          </a:xfrm>
          <a:prstGeom prst="roundRect">
            <a:avLst/>
          </a:prstGeom>
          <a:solidFill>
            <a:srgbClr val="C00000"/>
          </a:solidFill>
          <a:ln>
            <a:noFill/>
          </a:ln>
        </p:spPr>
        <p:txBody>
          <a:bodyPr vert="horz" wrap="square" lIns="91440" tIns="45720" rIns="91440" bIns="45720" numCol="1" anchor="ctr" anchorCtr="0" compatLnSpc="1"/>
          <a:lstStyle/>
          <a:p>
            <a:pPr marR="0" algn="ctr" defTabSz="914400" eaLnBrk="1" hangingPunct="1">
              <a:spcBef>
                <a:spcPct val="20000"/>
              </a:spcBef>
              <a:buClrTx/>
              <a:buSzTx/>
              <a:buFontTx/>
              <a:buNone/>
            </a:pPr>
            <a:r>
              <a:rPr kumimoji="1" lang="zh-CN" altLang="en-US" sz="2000" b="1" noProof="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按应用范围分</a:t>
            </a:r>
          </a:p>
        </p:txBody>
      </p:sp>
      <p:sp>
        <p:nvSpPr>
          <p:cNvPr id="9" name="圆角矩形 8"/>
          <p:cNvSpPr/>
          <p:nvPr>
            <p:custDataLst>
              <p:tags r:id="rId15"/>
            </p:custDataLst>
          </p:nvPr>
        </p:nvSpPr>
        <p:spPr>
          <a:xfrm>
            <a:off x="7487920" y="5422265"/>
            <a:ext cx="3134995" cy="553720"/>
          </a:xfrm>
          <a:prstGeom prst="roundRect">
            <a:avLst/>
          </a:prstGeom>
          <a:solidFill>
            <a:srgbClr val="C00000"/>
          </a:solidFill>
          <a:ln>
            <a:noFill/>
          </a:ln>
        </p:spPr>
        <p:txBody>
          <a:bodyPr vert="horz" wrap="square" lIns="91440" tIns="45720" rIns="91440" bIns="45720" numCol="1" anchor="ctr" anchorCtr="0" compatLnSpc="1"/>
          <a:lstStyle/>
          <a:p>
            <a:pPr marR="0" algn="ctr" defTabSz="914400" eaLnBrk="1" hangingPunct="1">
              <a:spcBef>
                <a:spcPct val="20000"/>
              </a:spcBef>
              <a:buClrTx/>
              <a:buSzTx/>
              <a:buFontTx/>
              <a:buNone/>
            </a:pPr>
            <a:r>
              <a:rPr kumimoji="1" lang="zh-CN" altLang="en-US" sz="2000" b="1" noProof="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按规模和处理能力分</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to="" calcmode="lin" valueType="num">
                                      <p:cBhvr>
                                        <p:cTn id="12" dur="1" fill="hold"/>
                                        <p:tgtEl>
                                          <p:spTgt spid="25"/>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attrNameLst>
                                          <p:attrName>style.visibility</p:attrName>
                                        </p:attrNameLst>
                                      </p:cBhvr>
                                    </p:anim>
                                  </p:childTnLst>
                                </p:cTn>
                              </p:par>
                              <p:par>
                                <p:cTn id="18" presetID="24"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to="" calcmode="lin" valueType="num">
                                      <p:cBhvr>
                                        <p:cTn id="20" dur="1" fill="hold"/>
                                        <p:tgtEl>
                                          <p:spTgt spid="6"/>
                                        </p:tgtEl>
                                        <p:attrNameLst>
                                          <p:attrName>style.visibility</p:attrName>
                                        </p:attrNameLst>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to="" calcmode="lin" valueType="num">
                                      <p:cBhvr>
                                        <p:cTn id="25" dur="1" fill="hold"/>
                                        <p:tgtEl>
                                          <p:spTgt spid="26"/>
                                        </p:tgtEl>
                                        <p:attrNameLst>
                                          <p:attrName>style.visibility</p:attrName>
                                        </p:attrNameLst>
                                      </p:cBhvr>
                                    </p:anim>
                                  </p:childTnLst>
                                </p:cTn>
                              </p:par>
                            </p:childTnLst>
                          </p:cTn>
                        </p:par>
                      </p:childTnLst>
                    </p:cTn>
                  </p:par>
                  <p:par>
                    <p:cTn id="26" fill="hold">
                      <p:stCondLst>
                        <p:cond delay="indefinite"/>
                      </p:stCondLst>
                      <p:childTnLst>
                        <p:par>
                          <p:cTn id="27" fill="hold">
                            <p:stCondLst>
                              <p:cond delay="0"/>
                            </p:stCondLst>
                            <p:childTnLst>
                              <p:par>
                                <p:cTn id="28" presetID="24"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 to="" calcmode="lin" valueType="num">
                                      <p:cBhvr>
                                        <p:cTn id="30" dur="1" fill="hold"/>
                                        <p:tgtEl>
                                          <p:spTgt spid="21"/>
                                        </p:tgtEl>
                                        <p:attrNameLst>
                                          <p:attrName>style.visibility</p:attrName>
                                        </p:attrNameLst>
                                      </p:cBhvr>
                                    </p:anim>
                                  </p:childTnLst>
                                </p:cTn>
                              </p:par>
                              <p:par>
                                <p:cTn id="31" presetID="24"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to="" calcmode="lin" valueType="num">
                                      <p:cBhvr>
                                        <p:cTn id="33" dur="1" fill="hold"/>
                                        <p:tgtEl>
                                          <p:spTgt spid="20"/>
                                        </p:tgtEl>
                                        <p:attrNameLst>
                                          <p:attrName>style.visibility</p:attrName>
                                        </p:attrNameLst>
                                      </p:cBhvr>
                                    </p:anim>
                                  </p:childTnLst>
                                </p:cTn>
                              </p:par>
                            </p:childTnLst>
                          </p:cTn>
                        </p:par>
                      </p:childTnLst>
                    </p:cTn>
                  </p:par>
                  <p:par>
                    <p:cTn id="34" fill="hold">
                      <p:stCondLst>
                        <p:cond delay="indefinite"/>
                      </p:stCondLst>
                      <p:childTnLst>
                        <p:par>
                          <p:cTn id="35" fill="hold">
                            <p:stCondLst>
                              <p:cond delay="0"/>
                            </p:stCondLst>
                            <p:childTnLst>
                              <p:par>
                                <p:cTn id="36" presetID="24"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 to="" calcmode="lin" valueType="num">
                                      <p:cBhvr>
                                        <p:cTn id="38" dur="1" fill="hold"/>
                                        <p:tgtEl>
                                          <p:spTgt spid="27"/>
                                        </p:tgtEl>
                                        <p:attrNameLst>
                                          <p:attrName>style.visibility</p:attrName>
                                        </p:attrNameLst>
                                      </p:cBhvr>
                                    </p:anim>
                                  </p:childTnLst>
                                </p:cTn>
                              </p:par>
                            </p:childTnLst>
                          </p:cTn>
                        </p:par>
                      </p:childTnLst>
                    </p:cTn>
                  </p:par>
                  <p:par>
                    <p:cTn id="39" fill="hold">
                      <p:stCondLst>
                        <p:cond delay="indefinite"/>
                      </p:stCondLst>
                      <p:childTnLst>
                        <p:par>
                          <p:cTn id="40" fill="hold">
                            <p:stCondLst>
                              <p:cond delay="0"/>
                            </p:stCondLst>
                            <p:childTnLst>
                              <p:par>
                                <p:cTn id="41" presetID="24"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 to="" calcmode="lin" valueType="num">
                                      <p:cBhvr>
                                        <p:cTn id="43" dur="1" fill="hold"/>
                                        <p:tgtEl>
                                          <p:spTgt spid="22"/>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P spid="6" grpId="0" bldLvl="0" animBg="1"/>
      <p:bldP spid="20" grpId="0" bldLvl="0" animBg="1"/>
      <p:bldP spid="21" grpId="0" bldLvl="0" animBg="1"/>
      <p:bldP spid="22"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8"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2" name="图片 1" descr="微信截图_20240112211134"/>
          <p:cNvPicPr>
            <a:picLocks noChangeAspect="1"/>
          </p:cNvPicPr>
          <p:nvPr>
            <p:custDataLst>
              <p:tags r:id="rId4"/>
            </p:custDataLst>
          </p:nvPr>
        </p:nvPicPr>
        <p:blipFill>
          <a:blip r:embed="rId9"/>
          <a:stretch>
            <a:fillRect/>
          </a:stretch>
        </p:blipFill>
        <p:spPr>
          <a:xfrm>
            <a:off x="9216390" y="201295"/>
            <a:ext cx="1895475" cy="485775"/>
          </a:xfrm>
          <a:prstGeom prst="rect">
            <a:avLst/>
          </a:prstGeom>
        </p:spPr>
      </p:pic>
      <p:graphicFrame>
        <p:nvGraphicFramePr>
          <p:cNvPr id="182278" name="Object 4"/>
          <p:cNvGraphicFramePr>
            <a:graphicFrameLocks noChangeAspect="1"/>
          </p:cNvGraphicFramePr>
          <p:nvPr>
            <p:custDataLst>
              <p:tags r:id="rId5"/>
            </p:custDataLst>
          </p:nvPr>
        </p:nvGraphicFramePr>
        <p:xfrm>
          <a:off x="2002156" y="1167924"/>
          <a:ext cx="7872095" cy="3858260"/>
        </p:xfrm>
        <a:graphic>
          <a:graphicData uri="http://schemas.openxmlformats.org/presentationml/2006/ole">
            <mc:AlternateContent xmlns:mc="http://schemas.openxmlformats.org/markup-compatibility/2006">
              <mc:Choice xmlns:v="urn:schemas-microsoft-com:vml" Requires="v">
                <p:oleObj r:id="rId10" imgW="3667125" imgH="1800225" progId="Word.Picture.8">
                  <p:embed/>
                </p:oleObj>
              </mc:Choice>
              <mc:Fallback>
                <p:oleObj r:id="rId10" imgW="3667125" imgH="1800225" progId="Word.Picture.8">
                  <p:embed/>
                  <p:pic>
                    <p:nvPicPr>
                      <p:cNvPr id="0" name="图片 3100"/>
                      <p:cNvPicPr/>
                      <p:nvPr/>
                    </p:nvPicPr>
                    <p:blipFill>
                      <a:blip r:embed="rId11"/>
                      <a:stretch>
                        <a:fillRect/>
                      </a:stretch>
                    </p:blipFill>
                    <p:spPr>
                      <a:xfrm>
                        <a:off x="2002156" y="1167924"/>
                        <a:ext cx="7872095" cy="3858260"/>
                      </a:xfrm>
                      <a:prstGeom prst="rect">
                        <a:avLst/>
                      </a:prstGeom>
                      <a:noFill/>
                      <a:ln w="38100">
                        <a:noFill/>
                        <a:miter/>
                      </a:ln>
                    </p:spPr>
                  </p:pic>
                </p:oleObj>
              </mc:Fallback>
            </mc:AlternateContent>
          </a:graphicData>
        </a:graphic>
      </p:graphicFrame>
      <p:sp>
        <p:nvSpPr>
          <p:cNvPr id="449541" name="Text Box 5"/>
          <p:cNvSpPr txBox="1">
            <a:spLocks noChangeArrowheads="1"/>
          </p:cNvSpPr>
          <p:nvPr>
            <p:custDataLst>
              <p:tags r:id="rId6"/>
            </p:custDataLst>
          </p:nvPr>
        </p:nvSpPr>
        <p:spPr bwMode="auto">
          <a:xfrm>
            <a:off x="1726565" y="4752340"/>
            <a:ext cx="8177213" cy="1291590"/>
          </a:xfrm>
          <a:prstGeom prst="rect">
            <a:avLst/>
          </a:prstGeom>
          <a:noFill/>
          <a:ln>
            <a:noFill/>
          </a:ln>
          <a:effectLst/>
        </p:spPr>
        <p:txBody>
          <a:bodyPr>
            <a:spAutoFit/>
          </a:bodyPr>
          <a:lstStyle/>
          <a:p>
            <a:pPr marL="0" marR="0" indent="0" algn="just" defTabSz="914400" eaLnBrk="1" latinLnBrk="0" hangingPunct="1">
              <a:lnSpc>
                <a:spcPct val="130000"/>
              </a:lnSpc>
              <a:spcBef>
                <a:spcPts val="0"/>
              </a:spcBef>
              <a:buClrTx/>
              <a:buSzTx/>
              <a:buFontTx/>
              <a:buNone/>
              <a:defRPr/>
            </a:pPr>
            <a:r>
              <a:rPr kumimoji="1" lang="zh-CN" altLang="en-US" sz="2000" b="1" kern="1200" cap="none" spc="0" normalizeH="0" baseline="0" noProof="0" dirty="0">
                <a:solidFill>
                  <a:srgbClr val="FF0000"/>
                </a:solidFill>
                <a:effectLst/>
                <a:latin typeface="+mn-lt"/>
                <a:ea typeface="+mn-lt"/>
                <a:cs typeface="+mn-lt"/>
              </a:rPr>
              <a:t>技术和性能的“下移”</a:t>
            </a:r>
            <a:endParaRPr kumimoji="1" lang="en-US" altLang="zh-CN" sz="2000" b="1" kern="1200" cap="none" spc="0" normalizeH="0" baseline="0" noProof="0" dirty="0">
              <a:solidFill>
                <a:srgbClr val="FF0000"/>
              </a:solidFill>
              <a:effectLst/>
              <a:latin typeface="+mn-lt"/>
              <a:ea typeface="+mn-lt"/>
              <a:cs typeface="+mn-lt"/>
            </a:endParaRPr>
          </a:p>
          <a:p>
            <a:pPr marL="0" marR="0" indent="0" algn="just" defTabSz="914400" eaLnBrk="1" latinLnBrk="0" hangingPunct="1">
              <a:lnSpc>
                <a:spcPct val="130000"/>
              </a:lnSpc>
              <a:spcBef>
                <a:spcPts val="0"/>
              </a:spcBef>
              <a:buClrTx/>
              <a:buSzTx/>
              <a:buFontTx/>
              <a:buNone/>
              <a:defRPr/>
            </a:pPr>
            <a:r>
              <a:rPr kumimoji="1" lang="zh-CN" altLang="en-US" sz="2000" b="1" kern="1200" cap="none" spc="0" normalizeH="0" baseline="0" noProof="0" dirty="0">
                <a:solidFill>
                  <a:schemeClr val="accent1">
                    <a:lumMod val="50000"/>
                  </a:schemeClr>
                </a:solidFill>
                <a:effectLst/>
                <a:latin typeface="+mn-lt"/>
                <a:ea typeface="+mn-lt"/>
                <a:cs typeface="+mn-lt"/>
              </a:rPr>
              <a:t>新型体系结构的设计一方面是合理地增加计算机系统中硬件的功能比例；</a:t>
            </a:r>
            <a:endParaRPr kumimoji="1" lang="en-US" altLang="zh-CN" sz="2000" b="1" kern="1200" cap="none" spc="0" normalizeH="0" baseline="0" noProof="0" dirty="0">
              <a:solidFill>
                <a:schemeClr val="accent1">
                  <a:lumMod val="50000"/>
                </a:schemeClr>
              </a:solidFill>
              <a:effectLst/>
              <a:latin typeface="+mn-lt"/>
              <a:ea typeface="+mn-lt"/>
              <a:cs typeface="+mn-lt"/>
            </a:endParaRPr>
          </a:p>
          <a:p>
            <a:pPr marL="0" marR="0" indent="0" algn="just" defTabSz="914400" eaLnBrk="1" latinLnBrk="0" hangingPunct="1">
              <a:lnSpc>
                <a:spcPct val="130000"/>
              </a:lnSpc>
              <a:spcBef>
                <a:spcPts val="0"/>
              </a:spcBef>
              <a:buClrTx/>
              <a:buSzTx/>
              <a:buFontTx/>
              <a:buNone/>
              <a:defRPr/>
            </a:pPr>
            <a:r>
              <a:rPr kumimoji="1" lang="zh-CN" altLang="en-US" sz="2000" b="1" kern="1200" cap="none" spc="0" normalizeH="0" baseline="0" noProof="0" dirty="0">
                <a:solidFill>
                  <a:schemeClr val="accent1">
                    <a:lumMod val="50000"/>
                  </a:schemeClr>
                </a:solidFill>
                <a:effectLst/>
                <a:latin typeface="+mn-lt"/>
                <a:ea typeface="+mn-lt"/>
                <a:cs typeface="+mn-lt"/>
              </a:rPr>
              <a:t>另一方面则是通过多种途径提高计算机体系结构中的并行性。</a:t>
            </a:r>
          </a:p>
        </p:txBody>
      </p:sp>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custDataLst>
              <p:tags r:id="rId2"/>
            </p:custDataLst>
          </p:nvPr>
        </p:nvSpPr>
        <p:spPr>
          <a:xfrm rot="16200000">
            <a:off x="5377076" y="-3059925"/>
            <a:ext cx="762865" cy="9907820"/>
          </a:xfrm>
          <a:prstGeom prst="roundRect">
            <a:avLst>
              <a:gd name="adj" fmla="val 0"/>
            </a:avLst>
          </a:prstGeom>
          <a:solidFill>
            <a:schemeClr val="bg1"/>
          </a:solidFill>
          <a:ln>
            <a:noFill/>
          </a:ln>
          <a:effectLst>
            <a:outerShdw dist="63500" dir="3000000" algn="bl" rotWithShape="0">
              <a:schemeClr val="accent1">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20000"/>
              </a:lnSpc>
              <a:buClrTx/>
              <a:buSzTx/>
              <a:buFontTx/>
            </a:pPr>
            <a:endParaRPr lang="zh-CN" altLang="en-US" sz="1700">
              <a:solidFill>
                <a:schemeClr val="tx1">
                  <a:lumMod val="75000"/>
                  <a:lumOff val="25000"/>
                </a:schemeClr>
              </a:solidFill>
              <a:sym typeface="+mn-ea"/>
            </a:endParaRPr>
          </a:p>
        </p:txBody>
      </p:sp>
      <p:sp>
        <p:nvSpPr>
          <p:cNvPr id="10" name="圆角矩形 9"/>
          <p:cNvSpPr/>
          <p:nvPr>
            <p:custDataLst>
              <p:tags r:id="rId3"/>
            </p:custDataLst>
          </p:nvPr>
        </p:nvSpPr>
        <p:spPr>
          <a:xfrm rot="16200000">
            <a:off x="480931" y="1836849"/>
            <a:ext cx="761609" cy="114273"/>
          </a:xfrm>
          <a:prstGeom prst="roundRect">
            <a:avLst>
              <a:gd name="adj" fmla="val 7894"/>
            </a:avLst>
          </a:prstGeom>
          <a:gradFill>
            <a:gsLst>
              <a:gs pos="0">
                <a:schemeClr val="accent1"/>
              </a:gs>
              <a:gs pos="100000">
                <a:schemeClr val="accent1">
                  <a:lumMod val="75000"/>
                </a:schemeClr>
              </a:gs>
            </a:gsLst>
            <a:lin ang="7800000" scaled="0"/>
          </a:gradFill>
          <a:ln>
            <a:noFill/>
          </a:ln>
          <a:effectLst>
            <a:outerShdw blurRad="381000" dist="63500" dir="18900000" algn="bl" rotWithShape="0">
              <a:srgbClr val="4575F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20000"/>
              </a:lnSpc>
            </a:pPr>
            <a:endParaRPr lang="zh-CN" altLang="en-US" sz="1700">
              <a:solidFill>
                <a:schemeClr val="tx1">
                  <a:lumMod val="75000"/>
                  <a:lumOff val="25000"/>
                </a:schemeClr>
              </a:solidFill>
              <a:effectLst/>
            </a:endParaRPr>
          </a:p>
        </p:txBody>
      </p:sp>
      <p:sp>
        <p:nvSpPr>
          <p:cNvPr id="12" name="圆角矩形 11"/>
          <p:cNvSpPr/>
          <p:nvPr>
            <p:custDataLst>
              <p:tags r:id="rId4"/>
            </p:custDataLst>
          </p:nvPr>
        </p:nvSpPr>
        <p:spPr>
          <a:xfrm rot="16200000">
            <a:off x="5377704" y="-2102420"/>
            <a:ext cx="762865" cy="9907820"/>
          </a:xfrm>
          <a:prstGeom prst="roundRect">
            <a:avLst>
              <a:gd name="adj" fmla="val 0"/>
            </a:avLst>
          </a:prstGeom>
          <a:solidFill>
            <a:schemeClr val="bg1"/>
          </a:solidFill>
          <a:ln>
            <a:noFill/>
          </a:ln>
          <a:effectLst>
            <a:outerShdw dist="63500" dir="3000000" algn="b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20000"/>
              </a:lnSpc>
              <a:buClrTx/>
              <a:buSzTx/>
              <a:buFontTx/>
            </a:pPr>
            <a:endParaRPr lang="zh-CN" altLang="en-US" sz="1700">
              <a:solidFill>
                <a:schemeClr val="tx1">
                  <a:lumMod val="75000"/>
                  <a:lumOff val="25000"/>
                </a:schemeClr>
              </a:solidFill>
              <a:sym typeface="+mn-ea"/>
            </a:endParaRPr>
          </a:p>
        </p:txBody>
      </p:sp>
      <p:sp>
        <p:nvSpPr>
          <p:cNvPr id="13" name="圆角矩形 12"/>
          <p:cNvSpPr/>
          <p:nvPr>
            <p:custDataLst>
              <p:tags r:id="rId5"/>
            </p:custDataLst>
          </p:nvPr>
        </p:nvSpPr>
        <p:spPr>
          <a:xfrm rot="16200000">
            <a:off x="481559" y="2794354"/>
            <a:ext cx="761609" cy="114273"/>
          </a:xfrm>
          <a:prstGeom prst="roundRect">
            <a:avLst>
              <a:gd name="adj" fmla="val 7894"/>
            </a:avLst>
          </a:prstGeom>
          <a:gradFill>
            <a:gsLst>
              <a:gs pos="0">
                <a:schemeClr val="accent1"/>
              </a:gs>
              <a:gs pos="100000">
                <a:schemeClr val="accent1">
                  <a:lumMod val="75000"/>
                </a:schemeClr>
              </a:gs>
            </a:gsLst>
            <a:lin ang="7800000" scaled="0"/>
          </a:gradFill>
          <a:ln>
            <a:noFill/>
          </a:ln>
          <a:effectLst>
            <a:outerShdw blurRad="381000" dist="63500" dir="18900000" algn="bl" rotWithShape="0">
              <a:srgbClr val="4575F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20000"/>
              </a:lnSpc>
              <a:buClrTx/>
              <a:buSzTx/>
              <a:buFontTx/>
            </a:pPr>
            <a:endParaRPr lang="zh-CN" altLang="en-US" sz="1700">
              <a:solidFill>
                <a:schemeClr val="tx1">
                  <a:lumMod val="75000"/>
                  <a:lumOff val="25000"/>
                </a:schemeClr>
              </a:solidFill>
              <a:effectLst/>
              <a:sym typeface="+mn-ea"/>
            </a:endParaRPr>
          </a:p>
        </p:txBody>
      </p:sp>
      <p:sp>
        <p:nvSpPr>
          <p:cNvPr id="21" name="圆角矩形 20"/>
          <p:cNvSpPr/>
          <p:nvPr>
            <p:custDataLst>
              <p:tags r:id="rId6"/>
            </p:custDataLst>
          </p:nvPr>
        </p:nvSpPr>
        <p:spPr>
          <a:xfrm rot="16200000">
            <a:off x="5378332" y="-1144915"/>
            <a:ext cx="762865" cy="9907820"/>
          </a:xfrm>
          <a:prstGeom prst="roundRect">
            <a:avLst>
              <a:gd name="adj" fmla="val 0"/>
            </a:avLst>
          </a:prstGeom>
          <a:solidFill>
            <a:schemeClr val="bg1"/>
          </a:solidFill>
          <a:ln>
            <a:noFill/>
          </a:ln>
          <a:effectLst>
            <a:outerShdw dist="63500" dir="3000000" algn="b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20000"/>
              </a:lnSpc>
              <a:buClrTx/>
              <a:buSzTx/>
              <a:buFontTx/>
            </a:pPr>
            <a:endParaRPr lang="zh-CN" altLang="en-US" sz="1700">
              <a:solidFill>
                <a:schemeClr val="tx1">
                  <a:lumMod val="75000"/>
                  <a:lumOff val="25000"/>
                </a:schemeClr>
              </a:solidFill>
              <a:sym typeface="+mn-ea"/>
            </a:endParaRPr>
          </a:p>
        </p:txBody>
      </p:sp>
      <p:sp>
        <p:nvSpPr>
          <p:cNvPr id="24" name="圆角矩形 23"/>
          <p:cNvSpPr/>
          <p:nvPr>
            <p:custDataLst>
              <p:tags r:id="rId7"/>
            </p:custDataLst>
          </p:nvPr>
        </p:nvSpPr>
        <p:spPr>
          <a:xfrm rot="16200000">
            <a:off x="482187" y="3751858"/>
            <a:ext cx="761609" cy="114273"/>
          </a:xfrm>
          <a:prstGeom prst="roundRect">
            <a:avLst>
              <a:gd name="adj" fmla="val 7894"/>
            </a:avLst>
          </a:prstGeom>
          <a:gradFill>
            <a:gsLst>
              <a:gs pos="0">
                <a:schemeClr val="accent1"/>
              </a:gs>
              <a:gs pos="100000">
                <a:schemeClr val="accent1">
                  <a:lumMod val="75000"/>
                </a:schemeClr>
              </a:gs>
            </a:gsLst>
            <a:lin ang="7800000" scaled="0"/>
          </a:gradFill>
          <a:ln>
            <a:noFill/>
          </a:ln>
          <a:effectLst>
            <a:outerShdw blurRad="381000" dist="63500" dir="18900000" algn="bl" rotWithShape="0">
              <a:srgbClr val="4575F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20000"/>
              </a:lnSpc>
              <a:buClrTx/>
              <a:buSzTx/>
              <a:buFontTx/>
            </a:pPr>
            <a:endParaRPr lang="zh-CN" altLang="en-US" sz="1700">
              <a:solidFill>
                <a:schemeClr val="tx1">
                  <a:lumMod val="75000"/>
                  <a:lumOff val="25000"/>
                </a:schemeClr>
              </a:solidFill>
              <a:effectLst/>
              <a:sym typeface="+mn-ea"/>
            </a:endParaRPr>
          </a:p>
        </p:txBody>
      </p:sp>
      <p:sp>
        <p:nvSpPr>
          <p:cNvPr id="25" name="圆角矩形 24"/>
          <p:cNvSpPr/>
          <p:nvPr>
            <p:custDataLst>
              <p:tags r:id="rId8"/>
            </p:custDataLst>
          </p:nvPr>
        </p:nvSpPr>
        <p:spPr>
          <a:xfrm rot="16200000">
            <a:off x="5378960" y="-179876"/>
            <a:ext cx="762865" cy="9907820"/>
          </a:xfrm>
          <a:prstGeom prst="roundRect">
            <a:avLst>
              <a:gd name="adj" fmla="val 0"/>
            </a:avLst>
          </a:prstGeom>
          <a:solidFill>
            <a:schemeClr val="bg1"/>
          </a:solidFill>
          <a:ln>
            <a:noFill/>
          </a:ln>
          <a:effectLst>
            <a:outerShdw dist="63500" dir="3000000" algn="b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20000"/>
              </a:lnSpc>
              <a:buClrTx/>
              <a:buSzTx/>
              <a:buFontTx/>
            </a:pPr>
            <a:endParaRPr lang="zh-CN" altLang="en-US" sz="1700">
              <a:solidFill>
                <a:schemeClr val="tx1">
                  <a:lumMod val="75000"/>
                  <a:lumOff val="25000"/>
                </a:schemeClr>
              </a:solidFill>
              <a:sym typeface="+mn-ea"/>
            </a:endParaRPr>
          </a:p>
        </p:txBody>
      </p:sp>
      <p:sp>
        <p:nvSpPr>
          <p:cNvPr id="28" name="圆角矩形 27"/>
          <p:cNvSpPr/>
          <p:nvPr>
            <p:custDataLst>
              <p:tags r:id="rId9"/>
            </p:custDataLst>
          </p:nvPr>
        </p:nvSpPr>
        <p:spPr>
          <a:xfrm rot="16200000">
            <a:off x="482814" y="4716898"/>
            <a:ext cx="761609" cy="114273"/>
          </a:xfrm>
          <a:prstGeom prst="roundRect">
            <a:avLst>
              <a:gd name="adj" fmla="val 7894"/>
            </a:avLst>
          </a:prstGeom>
          <a:gradFill>
            <a:gsLst>
              <a:gs pos="0">
                <a:schemeClr val="accent1"/>
              </a:gs>
              <a:gs pos="100000">
                <a:schemeClr val="accent1">
                  <a:lumMod val="75000"/>
                </a:schemeClr>
              </a:gs>
            </a:gsLst>
            <a:lin ang="7800000" scaled="0"/>
          </a:gradFill>
          <a:ln>
            <a:noFill/>
          </a:ln>
          <a:effectLst>
            <a:outerShdw blurRad="381000" dist="63500" dir="18900000" algn="bl" rotWithShape="0">
              <a:srgbClr val="4575F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20000"/>
              </a:lnSpc>
              <a:buClrTx/>
              <a:buSzTx/>
              <a:buFontTx/>
            </a:pPr>
            <a:endParaRPr lang="zh-CN" altLang="en-US" sz="1700">
              <a:solidFill>
                <a:schemeClr val="tx1">
                  <a:lumMod val="75000"/>
                  <a:lumOff val="25000"/>
                </a:schemeClr>
              </a:solidFill>
              <a:effectLst/>
              <a:sym typeface="+mn-ea"/>
            </a:endParaRPr>
          </a:p>
        </p:txBody>
      </p:sp>
      <p:sp>
        <p:nvSpPr>
          <p:cNvPr id="29" name="圆角矩形 28"/>
          <p:cNvSpPr/>
          <p:nvPr>
            <p:custDataLst>
              <p:tags r:id="rId10"/>
            </p:custDataLst>
          </p:nvPr>
        </p:nvSpPr>
        <p:spPr>
          <a:xfrm rot="16200000">
            <a:off x="5379588" y="785164"/>
            <a:ext cx="762865" cy="9907820"/>
          </a:xfrm>
          <a:prstGeom prst="roundRect">
            <a:avLst>
              <a:gd name="adj" fmla="val 0"/>
            </a:avLst>
          </a:prstGeom>
          <a:solidFill>
            <a:schemeClr val="bg1"/>
          </a:solidFill>
          <a:ln>
            <a:noFill/>
          </a:ln>
          <a:effectLst>
            <a:outerShdw dist="63500" dir="3000000" algn="b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20000"/>
              </a:lnSpc>
            </a:pPr>
            <a:endParaRPr lang="zh-CN" altLang="en-US" sz="1700">
              <a:solidFill>
                <a:schemeClr val="tx1">
                  <a:lumMod val="75000"/>
                  <a:lumOff val="25000"/>
                </a:schemeClr>
              </a:solidFill>
            </a:endParaRPr>
          </a:p>
        </p:txBody>
      </p:sp>
      <p:sp>
        <p:nvSpPr>
          <p:cNvPr id="32" name="圆角矩形 31"/>
          <p:cNvSpPr/>
          <p:nvPr>
            <p:custDataLst>
              <p:tags r:id="rId11"/>
            </p:custDataLst>
          </p:nvPr>
        </p:nvSpPr>
        <p:spPr>
          <a:xfrm rot="16200000">
            <a:off x="483442" y="5681937"/>
            <a:ext cx="761609" cy="114273"/>
          </a:xfrm>
          <a:prstGeom prst="roundRect">
            <a:avLst>
              <a:gd name="adj" fmla="val 7894"/>
            </a:avLst>
          </a:prstGeom>
          <a:gradFill>
            <a:gsLst>
              <a:gs pos="0">
                <a:schemeClr val="accent1"/>
              </a:gs>
              <a:gs pos="100000">
                <a:schemeClr val="accent1">
                  <a:lumMod val="75000"/>
                </a:schemeClr>
              </a:gs>
            </a:gsLst>
            <a:lin ang="7800000" scaled="0"/>
          </a:gradFill>
          <a:ln>
            <a:noFill/>
          </a:ln>
          <a:effectLst>
            <a:outerShdw blurRad="381000" dist="63500" dir="18900000" algn="bl" rotWithShape="0">
              <a:srgbClr val="4575F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20000"/>
              </a:lnSpc>
              <a:buClrTx/>
              <a:buSzTx/>
              <a:buFontTx/>
            </a:pPr>
            <a:endParaRPr lang="zh-CN" altLang="en-US" sz="1700">
              <a:solidFill>
                <a:schemeClr val="tx1">
                  <a:lumMod val="75000"/>
                  <a:lumOff val="25000"/>
                </a:schemeClr>
              </a:solidFill>
              <a:effectLst/>
              <a:sym typeface="+mn-ea"/>
            </a:endParaRPr>
          </a:p>
        </p:txBody>
      </p:sp>
      <p:sp>
        <p:nvSpPr>
          <p:cNvPr id="33" name="标题 8"/>
          <p:cNvSpPr>
            <a:spLocks noGrp="1"/>
          </p:cNvSpPr>
          <p:nvPr>
            <p:custDataLst>
              <p:tags r:id="rId12"/>
            </p:custDataLst>
          </p:nvPr>
        </p:nvSpPr>
        <p:spPr>
          <a:xfrm>
            <a:off x="967531" y="1543632"/>
            <a:ext cx="9745200" cy="701961"/>
          </a:xfrm>
          <a:prstGeom prst="rect">
            <a:avLst/>
          </a:prstGeom>
        </p:spPr>
        <p:txBody>
          <a:bodyPr vert="horz" lIns="85040" tIns="44221" rIns="85040" bIns="44221"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0" lvl="0" indent="0" algn="l">
              <a:lnSpc>
                <a:spcPct val="100000"/>
              </a:lnSpc>
              <a:spcBef>
                <a:spcPts val="0"/>
              </a:spcBef>
              <a:spcAft>
                <a:spcPts val="0"/>
              </a:spcAft>
              <a:buSzPct val="100000"/>
              <a:buNone/>
            </a:pPr>
            <a:r>
              <a:rPr lang="en-US" altLang="zh-CN" sz="1800" b="0" spc="200" dirty="0">
                <a:solidFill>
                  <a:srgbClr val="FFFFFF"/>
                </a:solidFill>
                <a:uFillTx/>
                <a:latin typeface="Arial" panose="020B0604020202020204" pitchFamily="34" charset="0"/>
                <a:ea typeface="微软雅黑" panose="020B0503020204020204" pitchFamily="34" charset="-122"/>
              </a:rPr>
              <a:t>2001年，美国国家虚拟天文台工程实施，用于开发在巨量天文学数据库中采集资料的方法。</a:t>
            </a:r>
          </a:p>
        </p:txBody>
      </p:sp>
      <p:sp>
        <p:nvSpPr>
          <p:cNvPr id="34" name="标题 8"/>
          <p:cNvSpPr>
            <a:spLocks noGrp="1"/>
          </p:cNvSpPr>
          <p:nvPr>
            <p:custDataLst>
              <p:tags r:id="rId13"/>
            </p:custDataLst>
          </p:nvPr>
        </p:nvSpPr>
        <p:spPr>
          <a:xfrm>
            <a:off x="968159" y="2501138"/>
            <a:ext cx="9745200" cy="701961"/>
          </a:xfrm>
          <a:prstGeom prst="rect">
            <a:avLst/>
          </a:prstGeom>
        </p:spPr>
        <p:txBody>
          <a:bodyPr vert="horz" lIns="85040" tIns="44221" rIns="85040" bIns="44221"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0" lvl="0" indent="0" algn="l">
              <a:lnSpc>
                <a:spcPct val="100000"/>
              </a:lnSpc>
              <a:spcBef>
                <a:spcPts val="0"/>
              </a:spcBef>
              <a:spcAft>
                <a:spcPts val="0"/>
              </a:spcAft>
              <a:buSzPct val="100000"/>
              <a:buNone/>
            </a:pPr>
            <a:r>
              <a:rPr lang="en-US" altLang="zh-CN" sz="1800" b="0" spc="200" dirty="0">
                <a:solidFill>
                  <a:srgbClr val="FFFFFF"/>
                </a:solidFill>
                <a:uFillTx/>
                <a:latin typeface="Arial" panose="020B0604020202020204" pitchFamily="34" charset="0"/>
                <a:ea typeface="微软雅黑" panose="020B0503020204020204" pitchFamily="34" charset="-122"/>
              </a:rPr>
              <a:t>2001年，美国国立卫生研究院开通生物医学信息研究网，通过网格计算超级电脑让多种公共机构分享数据。</a:t>
            </a:r>
          </a:p>
        </p:txBody>
      </p:sp>
      <p:sp>
        <p:nvSpPr>
          <p:cNvPr id="35" name="标题 8"/>
          <p:cNvSpPr>
            <a:spLocks noGrp="1"/>
          </p:cNvSpPr>
          <p:nvPr>
            <p:custDataLst>
              <p:tags r:id="rId14"/>
            </p:custDataLst>
          </p:nvPr>
        </p:nvSpPr>
        <p:spPr>
          <a:xfrm>
            <a:off x="968786" y="3458642"/>
            <a:ext cx="9745200" cy="701961"/>
          </a:xfrm>
          <a:prstGeom prst="rect">
            <a:avLst/>
          </a:prstGeom>
        </p:spPr>
        <p:txBody>
          <a:bodyPr vert="horz" lIns="85040" tIns="44221" rIns="85040" bIns="44221"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0" lvl="0" indent="0" algn="l">
              <a:lnSpc>
                <a:spcPct val="120000"/>
              </a:lnSpc>
              <a:spcBef>
                <a:spcPts val="0"/>
              </a:spcBef>
              <a:spcAft>
                <a:spcPts val="0"/>
              </a:spcAft>
              <a:buSzPct val="100000"/>
              <a:buNone/>
            </a:pPr>
            <a:r>
              <a:rPr lang="en-US" altLang="zh-CN" sz="1800" b="0" spc="200" dirty="0">
                <a:solidFill>
                  <a:srgbClr val="FFFFFF"/>
                </a:solidFill>
                <a:uFillTx/>
                <a:latin typeface="Arial" panose="020B0604020202020204" pitchFamily="34" charset="0"/>
                <a:ea typeface="微软雅黑" panose="020B0503020204020204" pitchFamily="34" charset="-122"/>
              </a:rPr>
              <a:t>2002年，地球模拟超级计算机在日本运行，每秒运行35万亿次。</a:t>
            </a:r>
          </a:p>
        </p:txBody>
      </p:sp>
      <p:sp>
        <p:nvSpPr>
          <p:cNvPr id="36" name="标题 8"/>
          <p:cNvSpPr>
            <a:spLocks noGrp="1"/>
          </p:cNvSpPr>
          <p:nvPr>
            <p:custDataLst>
              <p:tags r:id="rId15"/>
            </p:custDataLst>
          </p:nvPr>
        </p:nvSpPr>
        <p:spPr>
          <a:xfrm>
            <a:off x="969414" y="4423682"/>
            <a:ext cx="9745200" cy="701961"/>
          </a:xfrm>
          <a:prstGeom prst="rect">
            <a:avLst/>
          </a:prstGeom>
        </p:spPr>
        <p:txBody>
          <a:bodyPr vert="horz" lIns="85040" tIns="44221" rIns="85040" bIns="44221"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0" lvl="0" indent="0" algn="l">
              <a:lnSpc>
                <a:spcPct val="100000"/>
              </a:lnSpc>
              <a:spcBef>
                <a:spcPts val="0"/>
              </a:spcBef>
              <a:spcAft>
                <a:spcPts val="0"/>
              </a:spcAft>
              <a:buSzPct val="100000"/>
              <a:buNone/>
            </a:pPr>
            <a:r>
              <a:rPr lang="en-US" altLang="zh-CN" sz="1800" b="0" spc="200" dirty="0">
                <a:solidFill>
                  <a:srgbClr val="FFFFFF"/>
                </a:solidFill>
                <a:uFillTx/>
                <a:latin typeface="Arial" panose="020B0604020202020204" pitchFamily="34" charset="0"/>
                <a:ea typeface="微软雅黑" panose="020B0503020204020204" pitchFamily="34" charset="-122"/>
              </a:rPr>
              <a:t>2005年，美国国际商用机器公司（IBM）的蓝色基因家族电脑之一的“蓝脑”（Blue Brain）诞生。“蓝脑”努力模仿大脑最复杂部位新大脑皮层的中枢神经行为。</a:t>
            </a:r>
          </a:p>
        </p:txBody>
      </p:sp>
      <p:sp>
        <p:nvSpPr>
          <p:cNvPr id="37" name="标题 8"/>
          <p:cNvSpPr>
            <a:spLocks noGrp="1"/>
          </p:cNvSpPr>
          <p:nvPr>
            <p:custDataLst>
              <p:tags r:id="rId16"/>
            </p:custDataLst>
          </p:nvPr>
        </p:nvSpPr>
        <p:spPr>
          <a:xfrm>
            <a:off x="969414" y="5388720"/>
            <a:ext cx="9745200" cy="701961"/>
          </a:xfrm>
          <a:prstGeom prst="rect">
            <a:avLst/>
          </a:prstGeom>
        </p:spPr>
        <p:txBody>
          <a:bodyPr vert="horz" lIns="85040" tIns="44221" rIns="85040" bIns="44221"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0" lvl="0" indent="0" algn="l">
              <a:lnSpc>
                <a:spcPct val="100000"/>
              </a:lnSpc>
              <a:spcBef>
                <a:spcPts val="0"/>
              </a:spcBef>
              <a:spcAft>
                <a:spcPts val="0"/>
              </a:spcAft>
              <a:buSzPct val="100000"/>
              <a:buNone/>
            </a:pPr>
            <a:r>
              <a:rPr lang="en-US" altLang="zh-CN" sz="1800" b="0" spc="200" dirty="0">
                <a:solidFill>
                  <a:srgbClr val="FFFFFF"/>
                </a:solidFill>
                <a:uFillTx/>
                <a:latin typeface="Arial" panose="020B0604020202020204" pitchFamily="34" charset="0"/>
                <a:ea typeface="微软雅黑" panose="020B0503020204020204" pitchFamily="34" charset="-122"/>
              </a:rPr>
              <a:t>2007年，位于瑞士的欧洲粒子物理研究所大强子碰撞器——世界最大粒子加速器即将完工投入使用，它发布的洪灾数据需要比以前更强大的处理能力来处理。</a:t>
            </a:r>
          </a:p>
        </p:txBody>
      </p:sp>
      <p:cxnSp>
        <p:nvCxnSpPr>
          <p:cNvPr id="11" name="直接连接符 10"/>
          <p:cNvCxnSpPr/>
          <p:nvPr>
            <p:custDataLst>
              <p:tags r:id="rId17"/>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18"/>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6" name="副标题"/>
          <p:cNvSpPr txBox="1"/>
          <p:nvPr>
            <p:custDataLst>
              <p:tags r:id="rId19"/>
            </p:custDataLst>
          </p:nvPr>
        </p:nvSpPr>
        <p:spPr>
          <a:xfrm>
            <a:off x="790785" y="983582"/>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b="1" dirty="0">
                <a:solidFill>
                  <a:schemeClr val="dk1">
                    <a:lumMod val="75000"/>
                  </a:schemeClr>
                </a:solidFill>
                <a:latin typeface="Arial" panose="020B0604020202020204" pitchFamily="34" charset="0"/>
              </a:rPr>
              <a:t>21世纪：不容怀疑的计算</a:t>
            </a:r>
          </a:p>
        </p:txBody>
      </p:sp>
      <p:pic>
        <p:nvPicPr>
          <p:cNvPr id="2" name="图片 1" descr="微信截图_20240112211134"/>
          <p:cNvPicPr>
            <a:picLocks noChangeAspect="1"/>
          </p:cNvPicPr>
          <p:nvPr>
            <p:custDataLst>
              <p:tags r:id="rId20"/>
            </p:custDataLst>
          </p:nvPr>
        </p:nvPicPr>
        <p:blipFill>
          <a:blip r:embed="rId23"/>
          <a:stretch>
            <a:fillRect/>
          </a:stretch>
        </p:blipFill>
        <p:spPr>
          <a:xfrm>
            <a:off x="9216390" y="201295"/>
            <a:ext cx="1895475" cy="485775"/>
          </a:xfrm>
          <a:prstGeom prst="rect">
            <a:avLst/>
          </a:prstGeom>
        </p:spPr>
      </p:pic>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2"/>
            </p:custDataLst>
          </p:nvPr>
        </p:nvCxnSpPr>
        <p:spPr>
          <a:xfrm flipH="1">
            <a:off x="2258917" y="1842506"/>
            <a:ext cx="450" cy="418220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87" name="六角星 86"/>
          <p:cNvSpPr/>
          <p:nvPr>
            <p:custDataLst>
              <p:tags r:id="rId3"/>
            </p:custDataLst>
          </p:nvPr>
        </p:nvSpPr>
        <p:spPr>
          <a:xfrm>
            <a:off x="2039298" y="1560332"/>
            <a:ext cx="439687" cy="504492"/>
          </a:xfrm>
          <a:prstGeom prst="star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9" name="文本框 88"/>
          <p:cNvSpPr txBox="1"/>
          <p:nvPr>
            <p:custDataLst>
              <p:tags r:id="rId4"/>
            </p:custDataLst>
          </p:nvPr>
        </p:nvSpPr>
        <p:spPr>
          <a:xfrm>
            <a:off x="2011045" y="1654175"/>
            <a:ext cx="467360" cy="261620"/>
          </a:xfrm>
          <a:prstGeom prst="rect">
            <a:avLst/>
          </a:prstGeom>
          <a:noFill/>
        </p:spPr>
        <p:txBody>
          <a:bodyPr wrap="square" rtlCol="0">
            <a:noAutofit/>
          </a:bodyPr>
          <a:lstStyle/>
          <a:p>
            <a:pPr algn="ctr"/>
            <a:r>
              <a:rPr lang="en-US" altLang="zh-CN" sz="1600" b="1" dirty="0">
                <a:solidFill>
                  <a:srgbClr val="FFFFFF"/>
                </a:solidFill>
              </a:rPr>
              <a:t>01</a:t>
            </a:r>
          </a:p>
        </p:txBody>
      </p:sp>
      <p:sp>
        <p:nvSpPr>
          <p:cNvPr id="91" name="六角星 90"/>
          <p:cNvSpPr/>
          <p:nvPr>
            <p:custDataLst>
              <p:tags r:id="rId5"/>
            </p:custDataLst>
          </p:nvPr>
        </p:nvSpPr>
        <p:spPr>
          <a:xfrm>
            <a:off x="2039298" y="2380751"/>
            <a:ext cx="439687" cy="504492"/>
          </a:xfrm>
          <a:prstGeom prst="star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92" name="文本框 91"/>
          <p:cNvSpPr txBox="1"/>
          <p:nvPr>
            <p:custDataLst>
              <p:tags r:id="rId6"/>
            </p:custDataLst>
          </p:nvPr>
        </p:nvSpPr>
        <p:spPr>
          <a:xfrm>
            <a:off x="2011045" y="2474595"/>
            <a:ext cx="467360" cy="261620"/>
          </a:xfrm>
          <a:prstGeom prst="rect">
            <a:avLst/>
          </a:prstGeom>
          <a:noFill/>
        </p:spPr>
        <p:txBody>
          <a:bodyPr wrap="square" rtlCol="0">
            <a:noAutofit/>
          </a:bodyPr>
          <a:lstStyle/>
          <a:p>
            <a:pPr algn="ctr"/>
            <a:r>
              <a:rPr lang="en-US" altLang="zh-CN" sz="1600" b="1">
                <a:solidFill>
                  <a:schemeClr val="dk1">
                    <a:lumMod val="75000"/>
                  </a:schemeClr>
                </a:solidFill>
              </a:rPr>
              <a:t>02</a:t>
            </a:r>
          </a:p>
        </p:txBody>
      </p:sp>
      <p:sp>
        <p:nvSpPr>
          <p:cNvPr id="98" name="六角星 97"/>
          <p:cNvSpPr/>
          <p:nvPr>
            <p:custDataLst>
              <p:tags r:id="rId7"/>
            </p:custDataLst>
          </p:nvPr>
        </p:nvSpPr>
        <p:spPr>
          <a:xfrm>
            <a:off x="2038848" y="3201169"/>
            <a:ext cx="439687" cy="504492"/>
          </a:xfrm>
          <a:prstGeom prst="star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03" name="文本框 102"/>
          <p:cNvSpPr txBox="1"/>
          <p:nvPr>
            <p:custDataLst>
              <p:tags r:id="rId8"/>
            </p:custDataLst>
          </p:nvPr>
        </p:nvSpPr>
        <p:spPr>
          <a:xfrm>
            <a:off x="2010410" y="3295015"/>
            <a:ext cx="467360" cy="261620"/>
          </a:xfrm>
          <a:prstGeom prst="rect">
            <a:avLst/>
          </a:prstGeom>
          <a:noFill/>
        </p:spPr>
        <p:txBody>
          <a:bodyPr wrap="square" rtlCol="0">
            <a:noAutofit/>
          </a:bodyPr>
          <a:lstStyle/>
          <a:p>
            <a:pPr algn="ctr"/>
            <a:r>
              <a:rPr lang="en-US" altLang="zh-CN" sz="1600" b="1" dirty="0">
                <a:solidFill>
                  <a:srgbClr val="FFFFFF"/>
                </a:solidFill>
              </a:rPr>
              <a:t>03</a:t>
            </a:r>
          </a:p>
        </p:txBody>
      </p:sp>
      <p:sp>
        <p:nvSpPr>
          <p:cNvPr id="115" name="六角星 114"/>
          <p:cNvSpPr/>
          <p:nvPr>
            <p:custDataLst>
              <p:tags r:id="rId9"/>
            </p:custDataLst>
          </p:nvPr>
        </p:nvSpPr>
        <p:spPr>
          <a:xfrm>
            <a:off x="2038848" y="4022038"/>
            <a:ext cx="439687" cy="504492"/>
          </a:xfrm>
          <a:prstGeom prst="star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18" name="文本框 117"/>
          <p:cNvSpPr txBox="1"/>
          <p:nvPr>
            <p:custDataLst>
              <p:tags r:id="rId10"/>
            </p:custDataLst>
          </p:nvPr>
        </p:nvSpPr>
        <p:spPr>
          <a:xfrm>
            <a:off x="2010410" y="4116070"/>
            <a:ext cx="467360" cy="261620"/>
          </a:xfrm>
          <a:prstGeom prst="rect">
            <a:avLst/>
          </a:prstGeom>
          <a:noFill/>
        </p:spPr>
        <p:txBody>
          <a:bodyPr wrap="square" rtlCol="0">
            <a:noAutofit/>
          </a:bodyPr>
          <a:lstStyle/>
          <a:p>
            <a:pPr algn="ctr"/>
            <a:r>
              <a:rPr lang="en-US" altLang="zh-CN" sz="1600" b="1">
                <a:solidFill>
                  <a:srgbClr val="FFFFFF"/>
                </a:solidFill>
              </a:rPr>
              <a:t>04</a:t>
            </a:r>
          </a:p>
        </p:txBody>
      </p:sp>
      <p:sp>
        <p:nvSpPr>
          <p:cNvPr id="120" name="六角星 119"/>
          <p:cNvSpPr/>
          <p:nvPr>
            <p:custDataLst>
              <p:tags r:id="rId11"/>
            </p:custDataLst>
          </p:nvPr>
        </p:nvSpPr>
        <p:spPr>
          <a:xfrm>
            <a:off x="2038848" y="4842907"/>
            <a:ext cx="439687" cy="504492"/>
          </a:xfrm>
          <a:prstGeom prst="star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21" name="文本框 120"/>
          <p:cNvSpPr txBox="1"/>
          <p:nvPr>
            <p:custDataLst>
              <p:tags r:id="rId12"/>
            </p:custDataLst>
          </p:nvPr>
        </p:nvSpPr>
        <p:spPr>
          <a:xfrm>
            <a:off x="2010410" y="4937125"/>
            <a:ext cx="467360" cy="261620"/>
          </a:xfrm>
          <a:prstGeom prst="rect">
            <a:avLst/>
          </a:prstGeom>
          <a:noFill/>
        </p:spPr>
        <p:txBody>
          <a:bodyPr wrap="square" rtlCol="0">
            <a:noAutofit/>
          </a:bodyPr>
          <a:lstStyle/>
          <a:p>
            <a:pPr algn="ctr"/>
            <a:r>
              <a:rPr lang="en-US" altLang="zh-CN" sz="1600" b="1">
                <a:solidFill>
                  <a:srgbClr val="FFFFFF"/>
                </a:solidFill>
              </a:rPr>
              <a:t>05</a:t>
            </a:r>
          </a:p>
        </p:txBody>
      </p:sp>
      <p:sp>
        <p:nvSpPr>
          <p:cNvPr id="123" name="六角星 122"/>
          <p:cNvSpPr/>
          <p:nvPr>
            <p:custDataLst>
              <p:tags r:id="rId13"/>
            </p:custDataLst>
          </p:nvPr>
        </p:nvSpPr>
        <p:spPr>
          <a:xfrm>
            <a:off x="2038848" y="5663776"/>
            <a:ext cx="439687" cy="504492"/>
          </a:xfrm>
          <a:prstGeom prst="star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24" name="文本框 123"/>
          <p:cNvSpPr txBox="1"/>
          <p:nvPr>
            <p:custDataLst>
              <p:tags r:id="rId14"/>
            </p:custDataLst>
          </p:nvPr>
        </p:nvSpPr>
        <p:spPr>
          <a:xfrm>
            <a:off x="2010410" y="5757545"/>
            <a:ext cx="467360" cy="261620"/>
          </a:xfrm>
          <a:prstGeom prst="rect">
            <a:avLst/>
          </a:prstGeom>
          <a:noFill/>
        </p:spPr>
        <p:txBody>
          <a:bodyPr wrap="square" rtlCol="0">
            <a:noAutofit/>
          </a:bodyPr>
          <a:lstStyle/>
          <a:p>
            <a:pPr algn="ctr"/>
            <a:r>
              <a:rPr lang="en-US" altLang="zh-CN" sz="1600" b="1">
                <a:solidFill>
                  <a:schemeClr val="dk1">
                    <a:lumMod val="75000"/>
                  </a:schemeClr>
                </a:solidFill>
              </a:rPr>
              <a:t>06</a:t>
            </a:r>
          </a:p>
        </p:txBody>
      </p:sp>
      <p:sp>
        <p:nvSpPr>
          <p:cNvPr id="7" name="文本框 6"/>
          <p:cNvSpPr txBox="1"/>
          <p:nvPr>
            <p:custDataLst>
              <p:tags r:id="rId15"/>
            </p:custDataLst>
          </p:nvPr>
        </p:nvSpPr>
        <p:spPr>
          <a:xfrm>
            <a:off x="2633345" y="1519555"/>
            <a:ext cx="7216140" cy="442595"/>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b="1" spc="150" dirty="0">
                <a:solidFill>
                  <a:srgbClr val="FF0000"/>
                </a:solidFill>
                <a:latin typeface="Arial" panose="020B0604020202020204" pitchFamily="34" charset="0"/>
                <a:ea typeface="微软雅黑" panose="020B0503020204020204" pitchFamily="34" charset="-122"/>
              </a:rPr>
              <a:t>高结构化的数值计算：</a:t>
            </a:r>
            <a:r>
              <a:rPr lang="zh-CN" altLang="en-US" sz="2000" b="1" spc="150" dirty="0">
                <a:solidFill>
                  <a:schemeClr val="dk1">
                    <a:lumMod val="75000"/>
                  </a:schemeClr>
                </a:solidFill>
                <a:latin typeface="Arial" panose="020B0604020202020204" pitchFamily="34" charset="0"/>
                <a:ea typeface="微软雅黑" panose="020B0503020204020204" pitchFamily="34" charset="-122"/>
              </a:rPr>
              <a:t>气象模型、流体流动、有限元分析； </a:t>
            </a:r>
          </a:p>
        </p:txBody>
      </p:sp>
      <p:sp>
        <p:nvSpPr>
          <p:cNvPr id="9" name="文本框 8"/>
          <p:cNvSpPr txBox="1"/>
          <p:nvPr>
            <p:custDataLst>
              <p:tags r:id="rId16"/>
            </p:custDataLst>
          </p:nvPr>
        </p:nvSpPr>
        <p:spPr>
          <a:xfrm>
            <a:off x="2633345" y="2339975"/>
            <a:ext cx="7216140" cy="442595"/>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b="1" spc="150" dirty="0">
                <a:solidFill>
                  <a:srgbClr val="FF0000"/>
                </a:solidFill>
                <a:latin typeface="Arial" panose="020B0604020202020204" pitchFamily="34" charset="0"/>
                <a:ea typeface="微软雅黑" panose="020B0503020204020204" pitchFamily="34" charset="-122"/>
              </a:rPr>
              <a:t>非结构化的数值计算：</a:t>
            </a:r>
            <a:r>
              <a:rPr lang="zh-CN" altLang="en-US" sz="2000" b="1" spc="150" dirty="0">
                <a:solidFill>
                  <a:schemeClr val="dk1">
                    <a:lumMod val="75000"/>
                  </a:schemeClr>
                </a:solidFill>
                <a:latin typeface="Arial" panose="020B0604020202020204" pitchFamily="34" charset="0"/>
                <a:ea typeface="微软雅黑" panose="020B0503020204020204" pitchFamily="34" charset="-122"/>
              </a:rPr>
              <a:t>蒙特卡洛模拟、稀疏矩阵； </a:t>
            </a:r>
          </a:p>
        </p:txBody>
      </p:sp>
      <p:sp>
        <p:nvSpPr>
          <p:cNvPr id="10" name="文本框 9"/>
          <p:cNvSpPr txBox="1"/>
          <p:nvPr>
            <p:custDataLst>
              <p:tags r:id="rId17"/>
            </p:custDataLst>
          </p:nvPr>
        </p:nvSpPr>
        <p:spPr>
          <a:xfrm>
            <a:off x="2633345" y="3161030"/>
            <a:ext cx="7216140" cy="442595"/>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b="1" spc="150" dirty="0">
                <a:solidFill>
                  <a:srgbClr val="FF0000"/>
                </a:solidFill>
                <a:latin typeface="Arial" panose="020B0604020202020204" pitchFamily="34" charset="0"/>
                <a:ea typeface="微软雅黑" panose="020B0503020204020204" pitchFamily="34" charset="-122"/>
              </a:rPr>
              <a:t>实时多因素问题：</a:t>
            </a:r>
            <a:r>
              <a:rPr lang="zh-CN" altLang="en-US" sz="2000" b="1" spc="150" dirty="0">
                <a:solidFill>
                  <a:schemeClr val="dk1">
                    <a:lumMod val="75000"/>
                  </a:schemeClr>
                </a:solidFill>
                <a:latin typeface="Arial" panose="020B0604020202020204" pitchFamily="34" charset="0"/>
                <a:ea typeface="微软雅黑" panose="020B0503020204020204" pitchFamily="34" charset="-122"/>
              </a:rPr>
              <a:t>语音识别、图象处理、计算机视觉； </a:t>
            </a:r>
          </a:p>
        </p:txBody>
      </p:sp>
      <p:sp>
        <p:nvSpPr>
          <p:cNvPr id="12" name="文本框 11"/>
          <p:cNvSpPr txBox="1"/>
          <p:nvPr>
            <p:custDataLst>
              <p:tags r:id="rId18"/>
            </p:custDataLst>
          </p:nvPr>
        </p:nvSpPr>
        <p:spPr>
          <a:xfrm>
            <a:off x="2633345" y="3909695"/>
            <a:ext cx="7216140" cy="442595"/>
          </a:xfrm>
          <a:prstGeom prst="rect">
            <a:avLst/>
          </a:prstGeom>
          <a:noFill/>
        </p:spPr>
        <p:txBody>
          <a:bodyPr wrap="square" rtlCol="0">
            <a:noAutofit/>
          </a:bodyPr>
          <a:lstStyle/>
          <a:p>
            <a:pPr marL="0" lvl="0" indent="0" algn="l" eaLnBrk="1" latinLnBrk="0" hangingPunct="1">
              <a:lnSpc>
                <a:spcPct val="100000"/>
              </a:lnSpc>
              <a:spcBef>
                <a:spcPts val="0"/>
              </a:spcBef>
              <a:spcAft>
                <a:spcPts val="0"/>
              </a:spcAft>
              <a:buSzPct val="100000"/>
              <a:buNone/>
            </a:pPr>
            <a:r>
              <a:rPr lang="zh-CN" altLang="en-US" sz="2000" b="1" spc="150" dirty="0">
                <a:solidFill>
                  <a:srgbClr val="FF0000"/>
                </a:solidFill>
                <a:latin typeface="Arial" panose="020B0604020202020204" pitchFamily="34" charset="0"/>
                <a:ea typeface="微软雅黑" panose="020B0503020204020204" pitchFamily="34" charset="-122"/>
              </a:rPr>
              <a:t>大存储器容量和输入输出密集的问题：</a:t>
            </a:r>
            <a:r>
              <a:rPr lang="zh-CN" altLang="en-US" sz="2000" b="1" spc="150" dirty="0">
                <a:solidFill>
                  <a:schemeClr val="dk1">
                    <a:lumMod val="75000"/>
                  </a:schemeClr>
                </a:solidFill>
                <a:latin typeface="Arial" panose="020B0604020202020204" pitchFamily="34" charset="0"/>
                <a:ea typeface="微软雅黑" panose="020B0503020204020204" pitchFamily="34" charset="-122"/>
              </a:rPr>
              <a:t>数据库系统、事务处理系统； </a:t>
            </a:r>
          </a:p>
        </p:txBody>
      </p:sp>
      <p:sp>
        <p:nvSpPr>
          <p:cNvPr id="13" name="文本框 12"/>
          <p:cNvSpPr txBox="1"/>
          <p:nvPr>
            <p:custDataLst>
              <p:tags r:id="rId19"/>
            </p:custDataLst>
          </p:nvPr>
        </p:nvSpPr>
        <p:spPr>
          <a:xfrm>
            <a:off x="2633345" y="4801870"/>
            <a:ext cx="7216140" cy="442595"/>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b="1" spc="150" dirty="0">
                <a:solidFill>
                  <a:srgbClr val="FF0000"/>
                </a:solidFill>
                <a:latin typeface="Arial" panose="020B0604020202020204" pitchFamily="34" charset="0"/>
                <a:ea typeface="微软雅黑" panose="020B0503020204020204" pitchFamily="34" charset="-122"/>
              </a:rPr>
              <a:t>图形学和设计系统：</a:t>
            </a:r>
            <a:r>
              <a:rPr lang="zh-CN" altLang="en-US" sz="2000" b="1" spc="150" dirty="0">
                <a:solidFill>
                  <a:schemeClr val="accent1">
                    <a:lumMod val="50000"/>
                  </a:schemeClr>
                </a:solidFill>
                <a:latin typeface="Arial" panose="020B0604020202020204" pitchFamily="34" charset="0"/>
                <a:ea typeface="微软雅黑" panose="020B0503020204020204" pitchFamily="34" charset="-122"/>
              </a:rPr>
              <a:t>计算机辅助设计；</a:t>
            </a:r>
            <a:r>
              <a:rPr lang="zh-CN" altLang="en-US" sz="2000" b="1" spc="150" dirty="0">
                <a:solidFill>
                  <a:schemeClr val="tx1">
                    <a:lumMod val="85000"/>
                    <a:lumOff val="15000"/>
                  </a:schemeClr>
                </a:solidFill>
                <a:latin typeface="Arial" panose="020B0604020202020204" pitchFamily="34" charset="0"/>
                <a:ea typeface="微软雅黑" panose="020B0503020204020204" pitchFamily="34" charset="-122"/>
              </a:rPr>
              <a:t> </a:t>
            </a:r>
          </a:p>
        </p:txBody>
      </p:sp>
      <p:sp>
        <p:nvSpPr>
          <p:cNvPr id="14" name="文本框 13"/>
          <p:cNvSpPr txBox="1"/>
          <p:nvPr>
            <p:custDataLst>
              <p:tags r:id="rId20"/>
            </p:custDataLst>
          </p:nvPr>
        </p:nvSpPr>
        <p:spPr>
          <a:xfrm>
            <a:off x="2633345" y="5622925"/>
            <a:ext cx="7216140" cy="442595"/>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b="1" spc="150" dirty="0">
                <a:solidFill>
                  <a:srgbClr val="FF0000"/>
                </a:solidFill>
                <a:latin typeface="Arial" panose="020B0604020202020204" pitchFamily="34" charset="0"/>
                <a:ea typeface="微软雅黑" panose="020B0503020204020204" pitchFamily="34" charset="-122"/>
              </a:rPr>
              <a:t>人工智能：</a:t>
            </a:r>
            <a:r>
              <a:rPr lang="zh-CN" altLang="en-US" sz="2000" b="1" spc="150" dirty="0">
                <a:solidFill>
                  <a:schemeClr val="dk1">
                    <a:lumMod val="75000"/>
                  </a:schemeClr>
                </a:solidFill>
                <a:latin typeface="Arial" panose="020B0604020202020204" pitchFamily="34" charset="0"/>
                <a:ea typeface="微软雅黑" panose="020B0503020204020204" pitchFamily="34" charset="-122"/>
              </a:rPr>
              <a:t>面向知识的系统、推理系统；</a:t>
            </a:r>
          </a:p>
        </p:txBody>
      </p:sp>
      <p:cxnSp>
        <p:nvCxnSpPr>
          <p:cNvPr id="11" name="直接连接符 10"/>
          <p:cNvCxnSpPr/>
          <p:nvPr>
            <p:custDataLst>
              <p:tags r:id="rId21"/>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2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6" name="副标题"/>
          <p:cNvSpPr txBox="1"/>
          <p:nvPr>
            <p:custDataLst>
              <p:tags r:id="rId23"/>
            </p:custDataLst>
          </p:nvPr>
        </p:nvSpPr>
        <p:spPr>
          <a:xfrm>
            <a:off x="792055" y="990567"/>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b="1" dirty="0">
                <a:solidFill>
                  <a:schemeClr val="dk1">
                    <a:lumMod val="75000"/>
                  </a:schemeClr>
                </a:solidFill>
                <a:latin typeface="Arial" panose="020B0604020202020204" pitchFamily="34" charset="0"/>
              </a:rPr>
              <a:t>今后10年，需要专门为以下领域设计高效率的系统结构：</a:t>
            </a:r>
          </a:p>
        </p:txBody>
      </p:sp>
      <p:pic>
        <p:nvPicPr>
          <p:cNvPr id="2" name="图片 1" descr="微信截图_20240112211134"/>
          <p:cNvPicPr>
            <a:picLocks noChangeAspect="1"/>
          </p:cNvPicPr>
          <p:nvPr>
            <p:custDataLst>
              <p:tags r:id="rId24"/>
            </p:custDataLst>
          </p:nvPr>
        </p:nvPicPr>
        <p:blipFill>
          <a:blip r:embed="rId27"/>
          <a:stretch>
            <a:fillRect/>
          </a:stretch>
        </p:blipFill>
        <p:spPr>
          <a:xfrm>
            <a:off x="9216390" y="201295"/>
            <a:ext cx="1895475" cy="485775"/>
          </a:xfrm>
          <a:prstGeom prst="rect">
            <a:avLst/>
          </a:prstGeom>
        </p:spPr>
      </p:pic>
    </p:spTree>
    <p:custDataLst>
      <p:tags r:id="rId1"/>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a:spLocks noChangeAspect="1"/>
          </p:cNvSpPr>
          <p:nvPr>
            <p:custDataLst>
              <p:tags r:id="rId2"/>
            </p:custDataLst>
          </p:nvPr>
        </p:nvSpPr>
        <p:spPr>
          <a:xfrm>
            <a:off x="771525" y="1160780"/>
            <a:ext cx="10055860" cy="1753235"/>
          </a:xfrm>
          <a:prstGeom prst="rect">
            <a:avLst/>
          </a:prstGeom>
          <a:noFill/>
          <a:ln w="12700">
            <a:solidFill>
              <a:schemeClr val="accent1">
                <a:alpha val="84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p>
        </p:txBody>
      </p:sp>
      <p:sp>
        <p:nvSpPr>
          <p:cNvPr id="28" name="等腰三角形 27"/>
          <p:cNvSpPr/>
          <p:nvPr>
            <p:custDataLst>
              <p:tags r:id="rId3"/>
            </p:custDataLst>
          </p:nvPr>
        </p:nvSpPr>
        <p:spPr>
          <a:xfrm>
            <a:off x="10100315" y="1080286"/>
            <a:ext cx="179148" cy="154438"/>
          </a:xfrm>
          <a:prstGeom prst="triangle">
            <a:avLst/>
          </a:prstGeom>
          <a:pattFill prst="dkHorz">
            <a:fgClr>
              <a:schemeClr val="accent1"/>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9" name="等腰三角形 28"/>
          <p:cNvSpPr/>
          <p:nvPr>
            <p:custDataLst>
              <p:tags r:id="rId4"/>
            </p:custDataLst>
          </p:nvPr>
        </p:nvSpPr>
        <p:spPr>
          <a:xfrm flipV="1">
            <a:off x="9914927" y="1080286"/>
            <a:ext cx="179148" cy="154438"/>
          </a:xfrm>
          <a:prstGeom prst="triangle">
            <a:avLst/>
          </a:prstGeom>
          <a:pattFill prst="wdDnDiag">
            <a:fgClr>
              <a:schemeClr val="accent6"/>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0" name="等腰三角形 29"/>
          <p:cNvSpPr/>
          <p:nvPr>
            <p:custDataLst>
              <p:tags r:id="rId5"/>
            </p:custDataLst>
          </p:nvPr>
        </p:nvSpPr>
        <p:spPr>
          <a:xfrm>
            <a:off x="9729537" y="1080286"/>
            <a:ext cx="179148" cy="154438"/>
          </a:xfrm>
          <a:prstGeom prst="triangle">
            <a:avLst/>
          </a:prstGeom>
          <a:pattFill prst="wdUpDiag">
            <a:fgClr>
              <a:schemeClr val="accent1"/>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1" name="文本框 30"/>
          <p:cNvSpPr txBox="1"/>
          <p:nvPr>
            <p:custDataLst>
              <p:tags r:id="rId6"/>
            </p:custDataLst>
          </p:nvPr>
        </p:nvSpPr>
        <p:spPr>
          <a:xfrm>
            <a:off x="1147445" y="1440180"/>
            <a:ext cx="9326245" cy="1261745"/>
          </a:xfrm>
          <a:prstGeom prst="rect">
            <a:avLst/>
          </a:prstGeom>
          <a:noFill/>
        </p:spPr>
        <p:txBody>
          <a:bodyPr wrap="square" rtlCol="0" anchor="ctr" anchorCtr="0">
            <a:noAutofit/>
          </a:bodyPr>
          <a:lstStyle/>
          <a:p>
            <a:pPr marL="0" lvl="0" indent="0" algn="just" eaLnBrk="1" latinLnBrk="0" hangingPunct="1">
              <a:lnSpc>
                <a:spcPct val="120000"/>
              </a:lnSpc>
              <a:spcBef>
                <a:spcPts val="0"/>
              </a:spcBef>
              <a:spcAft>
                <a:spcPts val="0"/>
              </a:spcAft>
              <a:buSzPct val="100000"/>
              <a:buNone/>
            </a:pPr>
            <a:r>
              <a:rPr lang="zh-CN" altLang="en-US" sz="1800" b="1" spc="150" dirty="0">
                <a:solidFill>
                  <a:schemeClr val="dk1">
                    <a:lumMod val="75000"/>
                  </a:schemeClr>
                </a:solidFill>
                <a:latin typeface="Arial" panose="020B0604020202020204" pitchFamily="34" charset="0"/>
                <a:ea typeface="微软雅黑" panose="020B0503020204020204" pitchFamily="34" charset="-122"/>
              </a:rPr>
              <a:t>为了进一步开发应用问题中的并行性，有效地利用集成度的提高带来的海量晶体管资源，提高微处理器性能，降低系统功耗，新体系结构为了解决现有计算机体系结构中存在的存储器屏障（memory wall）、编程屏障（programming wall）以及功耗过高等问题，采用了创新技术方法进行研发。</a:t>
            </a:r>
          </a:p>
        </p:txBody>
      </p:sp>
      <p:sp>
        <p:nvSpPr>
          <p:cNvPr id="15" name="矩形 14"/>
          <p:cNvSpPr>
            <a:spLocks noChangeAspect="1"/>
          </p:cNvSpPr>
          <p:nvPr>
            <p:custDataLst>
              <p:tags r:id="rId7"/>
            </p:custDataLst>
          </p:nvPr>
        </p:nvSpPr>
        <p:spPr>
          <a:xfrm>
            <a:off x="770890" y="3086735"/>
            <a:ext cx="10055860" cy="1537970"/>
          </a:xfrm>
          <a:prstGeom prst="rect">
            <a:avLst/>
          </a:prstGeom>
          <a:noFill/>
          <a:ln w="12700">
            <a:solidFill>
              <a:schemeClr val="accent1">
                <a:alpha val="84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p>
        </p:txBody>
      </p:sp>
      <p:sp>
        <p:nvSpPr>
          <p:cNvPr id="17" name="等腰三角形 27"/>
          <p:cNvSpPr/>
          <p:nvPr>
            <p:custDataLst>
              <p:tags r:id="rId8"/>
            </p:custDataLst>
          </p:nvPr>
        </p:nvSpPr>
        <p:spPr>
          <a:xfrm>
            <a:off x="10100315" y="3005875"/>
            <a:ext cx="179148" cy="154438"/>
          </a:xfrm>
          <a:prstGeom prst="triangle">
            <a:avLst/>
          </a:prstGeom>
          <a:pattFill prst="dkHorz">
            <a:fgClr>
              <a:schemeClr val="accent1"/>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8" name="等腰三角形 28"/>
          <p:cNvSpPr/>
          <p:nvPr>
            <p:custDataLst>
              <p:tags r:id="rId9"/>
            </p:custDataLst>
          </p:nvPr>
        </p:nvSpPr>
        <p:spPr>
          <a:xfrm flipV="1">
            <a:off x="9914927" y="3005875"/>
            <a:ext cx="179148" cy="154438"/>
          </a:xfrm>
          <a:prstGeom prst="triangle">
            <a:avLst/>
          </a:prstGeom>
          <a:pattFill prst="wdDnDiag">
            <a:fgClr>
              <a:schemeClr val="accent6"/>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9" name="等腰三角形 29"/>
          <p:cNvSpPr/>
          <p:nvPr>
            <p:custDataLst>
              <p:tags r:id="rId10"/>
            </p:custDataLst>
          </p:nvPr>
        </p:nvSpPr>
        <p:spPr>
          <a:xfrm>
            <a:off x="9729537" y="3005875"/>
            <a:ext cx="179148" cy="154438"/>
          </a:xfrm>
          <a:prstGeom prst="triangle">
            <a:avLst/>
          </a:prstGeom>
          <a:pattFill prst="wdUpDiag">
            <a:fgClr>
              <a:schemeClr val="accent1"/>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6" name="文本框 25"/>
          <p:cNvSpPr txBox="1"/>
          <p:nvPr>
            <p:custDataLst>
              <p:tags r:id="rId11"/>
            </p:custDataLst>
          </p:nvPr>
        </p:nvSpPr>
        <p:spPr>
          <a:xfrm>
            <a:off x="1131570" y="3224530"/>
            <a:ext cx="9150350" cy="1261745"/>
          </a:xfrm>
          <a:prstGeom prst="rect">
            <a:avLst/>
          </a:prstGeom>
          <a:noFill/>
        </p:spPr>
        <p:txBody>
          <a:bodyPr wrap="square" rtlCol="0" anchor="ctr" anchorCtr="0">
            <a:normAutofit/>
          </a:bodyPr>
          <a:lstStyle/>
          <a:p>
            <a:pPr marL="0" lvl="0" indent="0" algn="l">
              <a:lnSpc>
                <a:spcPct val="130000"/>
              </a:lnSpc>
              <a:spcBef>
                <a:spcPts val="0"/>
              </a:spcBef>
              <a:spcAft>
                <a:spcPts val="0"/>
              </a:spcAft>
              <a:buSzPct val="100000"/>
              <a:buNone/>
            </a:pPr>
            <a:r>
              <a:rPr lang="zh-CN" altLang="en-US" sz="1800" b="1" spc="150" dirty="0">
                <a:solidFill>
                  <a:schemeClr val="dk1">
                    <a:lumMod val="75000"/>
                  </a:schemeClr>
                </a:solidFill>
                <a:latin typeface="Arial" panose="020B0604020202020204" pitchFamily="34" charset="0"/>
                <a:ea typeface="微软雅黑" panose="020B0503020204020204" pitchFamily="34" charset="-122"/>
              </a:rPr>
              <a:t>存储器屏障指存储器带宽和延迟与处理器周期之间的严重失衡，它是限制性能的主要因素。</a:t>
            </a:r>
          </a:p>
        </p:txBody>
      </p:sp>
      <p:sp>
        <p:nvSpPr>
          <p:cNvPr id="21" name="矩形 20"/>
          <p:cNvSpPr>
            <a:spLocks noChangeAspect="1"/>
          </p:cNvSpPr>
          <p:nvPr>
            <p:custDataLst>
              <p:tags r:id="rId12"/>
            </p:custDataLst>
          </p:nvPr>
        </p:nvSpPr>
        <p:spPr>
          <a:xfrm>
            <a:off x="778510" y="4796790"/>
            <a:ext cx="10040620" cy="1252855"/>
          </a:xfrm>
          <a:prstGeom prst="rect">
            <a:avLst/>
          </a:prstGeom>
          <a:noFill/>
          <a:ln w="12700">
            <a:solidFill>
              <a:schemeClr val="accent1">
                <a:alpha val="84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p>
        </p:txBody>
      </p:sp>
      <p:sp>
        <p:nvSpPr>
          <p:cNvPr id="24" name="等腰三角形 27"/>
          <p:cNvSpPr/>
          <p:nvPr>
            <p:custDataLst>
              <p:tags r:id="rId13"/>
            </p:custDataLst>
          </p:nvPr>
        </p:nvSpPr>
        <p:spPr>
          <a:xfrm>
            <a:off x="10100315" y="4716198"/>
            <a:ext cx="179148" cy="154438"/>
          </a:xfrm>
          <a:prstGeom prst="triangle">
            <a:avLst/>
          </a:prstGeom>
          <a:pattFill prst="dkHorz">
            <a:fgClr>
              <a:schemeClr val="accent1"/>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5" name="等腰三角形 28"/>
          <p:cNvSpPr/>
          <p:nvPr>
            <p:custDataLst>
              <p:tags r:id="rId14"/>
            </p:custDataLst>
          </p:nvPr>
        </p:nvSpPr>
        <p:spPr>
          <a:xfrm flipV="1">
            <a:off x="9914927" y="4716198"/>
            <a:ext cx="179148" cy="154438"/>
          </a:xfrm>
          <a:prstGeom prst="triangle">
            <a:avLst/>
          </a:prstGeom>
          <a:pattFill prst="wdDnDiag">
            <a:fgClr>
              <a:schemeClr val="accent6"/>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2" name="等腰三角形 29"/>
          <p:cNvSpPr/>
          <p:nvPr>
            <p:custDataLst>
              <p:tags r:id="rId15"/>
            </p:custDataLst>
          </p:nvPr>
        </p:nvSpPr>
        <p:spPr>
          <a:xfrm>
            <a:off x="9729537" y="4716198"/>
            <a:ext cx="179148" cy="154438"/>
          </a:xfrm>
          <a:prstGeom prst="triangle">
            <a:avLst/>
          </a:prstGeom>
          <a:pattFill prst="wdUpDiag">
            <a:fgClr>
              <a:schemeClr val="accent1"/>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3" name="文本框 22"/>
          <p:cNvSpPr txBox="1"/>
          <p:nvPr>
            <p:custDataLst>
              <p:tags r:id="rId16"/>
            </p:custDataLst>
          </p:nvPr>
        </p:nvSpPr>
        <p:spPr>
          <a:xfrm>
            <a:off x="1147445" y="4934585"/>
            <a:ext cx="9316720" cy="976630"/>
          </a:xfrm>
          <a:prstGeom prst="rect">
            <a:avLst/>
          </a:prstGeom>
          <a:noFill/>
        </p:spPr>
        <p:txBody>
          <a:bodyPr wrap="square" rtlCol="0" anchor="ctr" anchorCtr="0">
            <a:normAutofit/>
          </a:bodyPr>
          <a:lstStyle/>
          <a:p>
            <a:pPr marL="0" lvl="0" indent="0" algn="l">
              <a:lnSpc>
                <a:spcPct val="130000"/>
              </a:lnSpc>
              <a:spcBef>
                <a:spcPts val="0"/>
              </a:spcBef>
              <a:spcAft>
                <a:spcPts val="0"/>
              </a:spcAft>
              <a:buSzPct val="100000"/>
              <a:buNone/>
            </a:pPr>
            <a:r>
              <a:rPr lang="zh-CN" altLang="en-US" sz="1800" b="1" spc="150" dirty="0">
                <a:solidFill>
                  <a:schemeClr val="tx1">
                    <a:lumMod val="85000"/>
                    <a:lumOff val="15000"/>
                  </a:schemeClr>
                </a:solidFill>
                <a:latin typeface="Arial" panose="020B0604020202020204" pitchFamily="34" charset="0"/>
                <a:ea typeface="微软雅黑" panose="020B0503020204020204" pitchFamily="34" charset="-122"/>
              </a:rPr>
              <a:t>编程屏障指为高性能计算机编写高效率的程序正变得越来越困难。</a:t>
            </a:r>
          </a:p>
        </p:txBody>
      </p:sp>
      <p:cxnSp>
        <p:nvCxnSpPr>
          <p:cNvPr id="5" name="直接连接符 4"/>
          <p:cNvCxnSpPr/>
          <p:nvPr>
            <p:custDataLst>
              <p:tags r:id="rId17"/>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18"/>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11" name="图片 10" descr="微信截图_20240112211134"/>
          <p:cNvPicPr>
            <a:picLocks noChangeAspect="1"/>
          </p:cNvPicPr>
          <p:nvPr>
            <p:custDataLst>
              <p:tags r:id="rId19"/>
            </p:custDataLst>
          </p:nvPr>
        </p:nvPicPr>
        <p:blipFill>
          <a:blip r:embed="rId22"/>
          <a:stretch>
            <a:fillRect/>
          </a:stretch>
        </p:blipFill>
        <p:spPr>
          <a:xfrm>
            <a:off x="9216390" y="201295"/>
            <a:ext cx="1895475" cy="485775"/>
          </a:xfrm>
          <a:prstGeom prst="rect">
            <a:avLst/>
          </a:prstGeom>
        </p:spPr>
      </p:pic>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12" name="Title 6"/>
          <p:cNvSpPr txBox="1"/>
          <p:nvPr>
            <p:custDataLst>
              <p:tags r:id="rId4"/>
            </p:custDataLst>
          </p:nvPr>
        </p:nvSpPr>
        <p:spPr>
          <a:xfrm>
            <a:off x="863623" y="936167"/>
            <a:ext cx="10655243" cy="3995713"/>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1.4.3器件的发展对系统的影响</a:t>
            </a:r>
          </a:p>
          <a:p>
            <a:pPr marL="342900" lvl="0" indent="-342900" algn="l" fontAlgn="ctr">
              <a:lnSpc>
                <a:spcPct val="130000"/>
              </a:lnSpc>
              <a:spcBef>
                <a:spcPts val="0"/>
              </a:spcBef>
              <a:spcAft>
                <a:spcPts val="0"/>
              </a:spcAft>
              <a:buSzPct val="100000"/>
              <a:buFont typeface="Arial" panose="020B0604020202020204" pitchFamily="34" charset="0"/>
              <a:buChar char="•"/>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芯片制造的发展</a:t>
            </a:r>
          </a:p>
          <a:p>
            <a:pPr marL="342900" lvl="0" indent="-342900" algn="l" fontAlgn="ctr">
              <a:lnSpc>
                <a:spcPct val="130000"/>
              </a:lnSpc>
              <a:spcBef>
                <a:spcPts val="0"/>
              </a:spcBef>
              <a:spcAft>
                <a:spcPts val="0"/>
              </a:spcAft>
              <a:buSzPct val="100000"/>
              <a:buFont typeface="Arial" panose="020B0604020202020204" pitchFamily="34" charset="0"/>
              <a:buChar char="•"/>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器件的发展对系统的影响</a:t>
            </a:r>
          </a:p>
          <a:p>
            <a:pPr marL="628650" lvl="1" indent="-342900" algn="l" fontAlgn="ctr">
              <a:lnSpc>
                <a:spcPct val="13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功能和使用方法—</a:t>
            </a: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非用户片、现场片及用户片</a:t>
            </a:r>
          </a:p>
          <a:p>
            <a:pPr marL="850900" lvl="2" indent="-342900" algn="l" fontAlgn="ctr">
              <a:lnSpc>
                <a:spcPct val="13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改变了逻辑设计的传统方法—</a:t>
            </a: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速度、规整</a:t>
            </a:r>
          </a:p>
          <a:p>
            <a:pPr marL="850900" lvl="2" indent="-342900" algn="l" fontAlgn="ctr">
              <a:lnSpc>
                <a:spcPct val="13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推动了系统结构技术的发展</a:t>
            </a:r>
          </a:p>
          <a:p>
            <a:pPr marL="850900" lvl="2" indent="-342900" algn="l" fontAlgn="ctr">
              <a:lnSpc>
                <a:spcPct val="13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体系结构”下移“速度加快—</a:t>
            </a: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并行计算</a:t>
            </a:r>
          </a:p>
          <a:p>
            <a:pPr marL="850900" lvl="2" indent="-342900" algn="l" fontAlgn="ctr">
              <a:lnSpc>
                <a:spcPct val="13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促进了算法、语言和软件的发展</a:t>
            </a:r>
          </a:p>
        </p:txBody>
      </p:sp>
      <p:pic>
        <p:nvPicPr>
          <p:cNvPr id="2" name="图片 1" descr="微信截图_20240112211134"/>
          <p:cNvPicPr>
            <a:picLocks noChangeAspect="1"/>
          </p:cNvPicPr>
          <p:nvPr>
            <p:custDataLst>
              <p:tags r:id="rId5"/>
            </p:custDataLst>
          </p:nvPr>
        </p:nvPicPr>
        <p:blipFill>
          <a:blip r:embed="rId8"/>
          <a:stretch>
            <a:fillRect/>
          </a:stretch>
        </p:blipFill>
        <p:spPr>
          <a:xfrm>
            <a:off x="9216390" y="201295"/>
            <a:ext cx="1895475" cy="485775"/>
          </a:xfrm>
          <a:prstGeom prst="rect">
            <a:avLst/>
          </a:prstGeom>
        </p:spPr>
      </p:pic>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6" name="Rectangle 3"/>
          <p:cNvSpPr>
            <a:spLocks noGrp="1"/>
          </p:cNvSpPr>
          <p:nvPr/>
        </p:nvSpPr>
        <p:spPr>
          <a:xfrm>
            <a:off x="1078865" y="2951480"/>
            <a:ext cx="2651760" cy="1929765"/>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tx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tx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tx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0" indent="0" algn="l" eaLnBrk="1" hangingPunct="1">
              <a:buClr>
                <a:schemeClr val="tx1"/>
              </a:buClr>
              <a:buSzTx/>
              <a:buFont typeface="Wingdings" panose="05000000000000000000" pitchFamily="2" charset="2"/>
              <a:buNone/>
            </a:pPr>
            <a:r>
              <a:rPr lang="zh-CN" altLang="en-US" sz="2400" b="1" kern="1200" dirty="0">
                <a:solidFill>
                  <a:srgbClr val="000000"/>
                </a:solidFill>
                <a:ea typeface="微软雅黑" panose="020B0503020204020204" pitchFamily="34" charset="-122"/>
              </a:rPr>
              <a:t>计算机的分代</a:t>
            </a:r>
          </a:p>
          <a:p>
            <a:pPr eaLnBrk="1" hangingPunct="1">
              <a:buClr>
                <a:schemeClr val="tx1"/>
              </a:buClr>
              <a:buSzTx/>
              <a:buFont typeface="Wingdings" panose="05000000000000000000" pitchFamily="2" charset="2"/>
              <a:buNone/>
            </a:pPr>
            <a:endParaRPr lang="zh-CN" altLang="en-US" sz="2400" b="1" kern="1200" dirty="0">
              <a:solidFill>
                <a:srgbClr val="000000"/>
              </a:solidFill>
              <a:ea typeface="微软雅黑" panose="020B0503020204020204" pitchFamily="34" charset="-122"/>
            </a:endParaRPr>
          </a:p>
        </p:txBody>
      </p:sp>
      <p:graphicFrame>
        <p:nvGraphicFramePr>
          <p:cNvPr id="7" name="Group 4"/>
          <p:cNvGraphicFramePr>
            <a:graphicFrameLocks noGrp="1"/>
          </p:cNvGraphicFramePr>
          <p:nvPr>
            <p:custDataLst>
              <p:tags r:id="rId4"/>
            </p:custDataLst>
          </p:nvPr>
        </p:nvGraphicFramePr>
        <p:xfrm>
          <a:off x="3599815" y="1151890"/>
          <a:ext cx="7330440" cy="5022596"/>
        </p:xfrm>
        <a:graphic>
          <a:graphicData uri="http://schemas.openxmlformats.org/drawingml/2006/table">
            <a:tbl>
              <a:tblPr/>
              <a:tblGrid>
                <a:gridCol w="1147445">
                  <a:extLst>
                    <a:ext uri="{9D8B030D-6E8A-4147-A177-3AD203B41FA5}">
                      <a16:colId xmlns:a16="http://schemas.microsoft.com/office/drawing/2014/main" val="20000"/>
                    </a:ext>
                  </a:extLst>
                </a:gridCol>
                <a:gridCol w="960755">
                  <a:extLst>
                    <a:ext uri="{9D8B030D-6E8A-4147-A177-3AD203B41FA5}">
                      <a16:colId xmlns:a16="http://schemas.microsoft.com/office/drawing/2014/main" val="20001"/>
                    </a:ext>
                  </a:extLst>
                </a:gridCol>
                <a:gridCol w="1877695">
                  <a:extLst>
                    <a:ext uri="{9D8B030D-6E8A-4147-A177-3AD203B41FA5}">
                      <a16:colId xmlns:a16="http://schemas.microsoft.com/office/drawing/2014/main" val="20002"/>
                    </a:ext>
                  </a:extLst>
                </a:gridCol>
                <a:gridCol w="1479550">
                  <a:extLst>
                    <a:ext uri="{9D8B030D-6E8A-4147-A177-3AD203B41FA5}">
                      <a16:colId xmlns:a16="http://schemas.microsoft.com/office/drawing/2014/main" val="20003"/>
                    </a:ext>
                  </a:extLst>
                </a:gridCol>
                <a:gridCol w="1864995">
                  <a:extLst>
                    <a:ext uri="{9D8B030D-6E8A-4147-A177-3AD203B41FA5}">
                      <a16:colId xmlns:a16="http://schemas.microsoft.com/office/drawing/2014/main" val="20004"/>
                    </a:ext>
                  </a:extLst>
                </a:gridCol>
              </a:tblGrid>
              <a:tr h="438150">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zh-CN" altLang="en-US"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分代</a:t>
                      </a:r>
                    </a:p>
                  </a:txBody>
                  <a:tcPr marL="25400" marR="25400" marT="25400" marB="254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zh-CN" altLang="en-US"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器件</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zh-CN" altLang="en-US"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体系结构技术</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zh-CN" altLang="en-US"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软件技术</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zh-CN" altLang="en-US" sz="1600" b="1" i="0" u="none" strike="noStrike" cap="none" spc="12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典型机器</a:t>
                      </a:r>
                    </a:p>
                  </a:txBody>
                  <a:tcPr marL="25400" marR="25400" marT="25400" marB="254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688975">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第一代</a:t>
                      </a:r>
                    </a:p>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(1945-1954)</a:t>
                      </a:r>
                    </a:p>
                  </a:txBody>
                  <a:tcPr marL="25400" marR="25400" marT="25400" marB="254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电子管和继电器</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存储程序计算机、程序控制</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I/O</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机器语言和汇编语言</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普林斯顿</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ISA</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ENIAC</a:t>
                      </a:r>
                    </a:p>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IBM701</a:t>
                      </a:r>
                    </a:p>
                  </a:txBody>
                  <a:tcPr marL="25400" marR="25400" marT="25400" marB="254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991870">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第二代</a:t>
                      </a:r>
                    </a:p>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(1955-1964)</a:t>
                      </a:r>
                    </a:p>
                  </a:txBody>
                  <a:tcPr marL="25400" marR="25400" marT="25400" marB="254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晶体管、磁芯、印刷电路</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浮点数据表示、寻址技术、中断、</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I/O</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处理机</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高级语言和编译、批处理监控系统</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Univac LARC</a:t>
                      </a:r>
                    </a:p>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CDC1604</a:t>
                      </a:r>
                    </a:p>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IBM7030</a:t>
                      </a:r>
                    </a:p>
                  </a:txBody>
                  <a:tcPr marL="25400" marR="25400" marT="25400" marB="254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994410">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zh-CN" altLang="en-US" sz="14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第三代</a:t>
                      </a:r>
                    </a:p>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en-US" altLang="zh-CN" sz="14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(1965-1974)</a:t>
                      </a:r>
                    </a:p>
                  </a:txBody>
                  <a:tcPr marL="25400" marR="25400" marT="25400" marB="254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SSI</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MSI</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、多层印刷电路、微程序</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流水线、</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Cache</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、先行处理、系列计算机</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多道程序和分时操作系统</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IBM360/370CDC6600/7600</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DEC PDP-8</a:t>
                      </a:r>
                    </a:p>
                  </a:txBody>
                  <a:tcPr marL="25400" marR="25400" marT="25400" marB="254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687070">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第四代</a:t>
                      </a:r>
                    </a:p>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(1974-1990)</a:t>
                      </a:r>
                    </a:p>
                  </a:txBody>
                  <a:tcPr marL="25400" marR="25400" marT="25400" marB="254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LSI</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VLSI</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、半导体存储器</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向量处理、分布式存储器</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并行与分布处理</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Cray-1</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IBM 3090</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DEC VAX9000</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Convax-1</a:t>
                      </a:r>
                    </a:p>
                  </a:txBody>
                  <a:tcPr marL="25400" marR="25400" marT="25400" marB="254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993775">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第五代</a:t>
                      </a:r>
                    </a:p>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1"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(1991-)</a:t>
                      </a:r>
                    </a:p>
                  </a:txBody>
                  <a:tcPr marL="25400" marR="25400" marT="25400" marB="254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高性能微处理器、大规模高密度电路</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指令级并行、</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SMP</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MP</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MPP</a:t>
                      </a: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、网络</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zh-CN" altLang="en-US" sz="1400" b="0" i="0" u="none" strike="noStrike" cap="none" spc="60" normalizeH="0" baseline="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可扩展并行与分布处理</a:t>
                      </a:r>
                    </a:p>
                  </a:txBody>
                  <a:tcPr marL="25400" marR="25400" marT="25400" marB="254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SGI Cray T3E</a:t>
                      </a:r>
                    </a:p>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IBM </a:t>
                      </a:r>
                      <a:r>
                        <a:rPr kumimoji="0" lang="en-US" altLang="zh-CN" sz="1400" b="0" i="0" u="none" strike="noStrike" cap="none" spc="60" normalizeH="0" baseline="0" dirty="0" err="1">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xServer</a:t>
                      </a:r>
                      <a:endParaRPr kumimoji="0" lang="en-US" altLang="zh-CN" sz="14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base" latinLnBrk="0" hangingPunct="1">
                        <a:lnSpc>
                          <a:spcPct val="120000"/>
                        </a:lnSpc>
                        <a:spcBef>
                          <a:spcPts val="0"/>
                        </a:spcBef>
                        <a:spcAft>
                          <a:spcPts val="0"/>
                        </a:spcAft>
                        <a:buClr>
                          <a:schemeClr val="tx1"/>
                        </a:buClr>
                        <a:buSzTx/>
                        <a:buFont typeface="Wingdings" panose="05000000000000000000" pitchFamily="2" charset="2"/>
                        <a:buNone/>
                      </a:pPr>
                      <a:r>
                        <a:rPr kumimoji="0" lang="en-US" altLang="zh-CN" sz="1400" b="0" i="0" u="none" strike="noStrike" cap="none" spc="60"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Sun E10000</a:t>
                      </a:r>
                    </a:p>
                  </a:txBody>
                  <a:tcPr marL="25400" marR="25400" marT="25400" marB="254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 name="Rectangle 48"/>
          <p:cNvSpPr/>
          <p:nvPr>
            <p:custDataLst>
              <p:tags r:id="rId5"/>
            </p:custDataLst>
          </p:nvPr>
        </p:nvSpPr>
        <p:spPr>
          <a:xfrm>
            <a:off x="5688965" y="1584325"/>
            <a:ext cx="1921510" cy="2687320"/>
          </a:xfrm>
          <a:prstGeom prst="rect">
            <a:avLst/>
          </a:prstGeom>
          <a:noFill/>
          <a:ln w="38100" cap="flat" cmpd="sng">
            <a:solidFill>
              <a:srgbClr val="0000FF"/>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6"/>
            </p:custDataLst>
          </p:nvPr>
        </p:nvPicPr>
        <p:blipFill>
          <a:blip r:embed="rId9"/>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8"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历史从4004开始</a:t>
            </a:r>
          </a:p>
        </p:txBody>
      </p:sp>
      <p:pic>
        <p:nvPicPr>
          <p:cNvPr id="16" name="Picture 8" descr="untitled3"/>
          <p:cNvPicPr>
            <a:picLocks noChangeAspect="1"/>
          </p:cNvPicPr>
          <p:nvPr/>
        </p:nvPicPr>
        <p:blipFill>
          <a:blip r:embed="rId8"/>
          <a:stretch>
            <a:fillRect/>
          </a:stretch>
        </p:blipFill>
        <p:spPr>
          <a:xfrm>
            <a:off x="6768465" y="1584325"/>
            <a:ext cx="4309110" cy="3647440"/>
          </a:xfrm>
          <a:prstGeom prst="rect">
            <a:avLst/>
          </a:prstGeom>
          <a:noFill/>
          <a:ln w="9525">
            <a:noFill/>
          </a:ln>
        </p:spPr>
      </p:pic>
      <p:sp>
        <p:nvSpPr>
          <p:cNvPr id="17" name="Rectangle 9"/>
          <p:cNvSpPr>
            <a:spLocks noGrp="1"/>
          </p:cNvSpPr>
          <p:nvPr>
            <p:custDataLst>
              <p:tags r:id="rId4"/>
            </p:custDataLst>
          </p:nvPr>
        </p:nvSpPr>
        <p:spPr>
          <a:xfrm>
            <a:off x="575310" y="1053465"/>
            <a:ext cx="7389495" cy="4742815"/>
          </a:xfrm>
          <a:prstGeom prst="rect">
            <a:avLst/>
          </a:prstGeom>
          <a:noFill/>
          <a:ln>
            <a:noFill/>
          </a:ln>
        </p:spPr>
        <p:txBody>
          <a:bodyPr vert="horz" wrap="square" lIns="86402" tIns="43201" rIns="86402" bIns="43201" numCol="1" anchor="t" anchorCtr="0" compatLnSpc="1">
            <a:no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0" indent="0" eaLnBrk="1" latinLnBrk="0" hangingPunct="1">
              <a:lnSpc>
                <a:spcPct val="130000"/>
              </a:lnSpc>
              <a:spcBef>
                <a:spcPts val="0"/>
              </a:spcBef>
              <a:buNone/>
            </a:pPr>
            <a:r>
              <a:rPr lang="en-US" altLang="zh-CN" sz="1800" dirty="0">
                <a:solidFill>
                  <a:schemeClr val="tx1">
                    <a:lumMod val="50000"/>
                  </a:schemeClr>
                </a:solidFill>
                <a:ea typeface="微软雅黑" panose="020B0503020204020204" pitchFamily="34" charset="-122"/>
                <a:cs typeface="微软雅黑" panose="020B0503020204020204" pitchFamily="34" charset="-122"/>
              </a:rPr>
              <a:t>1970</a:t>
            </a:r>
            <a:r>
              <a:rPr lang="zh-CN" altLang="en-US" sz="1800" dirty="0">
                <a:solidFill>
                  <a:schemeClr val="tx1">
                    <a:lumMod val="50000"/>
                  </a:schemeClr>
                </a:solidFill>
                <a:ea typeface="微软雅黑" panose="020B0503020204020204" pitchFamily="34" charset="-122"/>
                <a:cs typeface="微软雅黑" panose="020B0503020204020204" pitchFamily="34" charset="-122"/>
              </a:rPr>
              <a:t>，霍夫：“中央微处理器”，</a:t>
            </a:r>
            <a:r>
              <a:rPr lang="en-US" altLang="zh-CN" sz="1800" dirty="0">
                <a:solidFill>
                  <a:schemeClr val="tx1">
                    <a:lumMod val="50000"/>
                  </a:schemeClr>
                </a:solidFill>
                <a:ea typeface="微软雅黑" panose="020B0503020204020204" pitchFamily="34" charset="-122"/>
                <a:cs typeface="微软雅黑" panose="020B0503020204020204" pitchFamily="34" charset="-122"/>
              </a:rPr>
              <a:t>4</a:t>
            </a:r>
            <a:r>
              <a:rPr lang="zh-CN" altLang="en-US" sz="1800" dirty="0">
                <a:solidFill>
                  <a:schemeClr val="tx1">
                    <a:lumMod val="50000"/>
                  </a:schemeClr>
                </a:solidFill>
                <a:ea typeface="微软雅黑" panose="020B0503020204020204" pitchFamily="34" charset="-122"/>
                <a:cs typeface="微软雅黑" panose="020B0503020204020204" pitchFamily="34" charset="-122"/>
              </a:rPr>
              <a:t>位</a:t>
            </a:r>
            <a:r>
              <a:rPr lang="en-US" altLang="zh-CN" sz="1800" dirty="0">
                <a:solidFill>
                  <a:schemeClr val="tx1">
                    <a:lumMod val="50000"/>
                  </a:schemeClr>
                </a:solidFill>
                <a:ea typeface="微软雅黑" panose="020B0503020204020204" pitchFamily="34" charset="-122"/>
                <a:cs typeface="微软雅黑" panose="020B0503020204020204" pitchFamily="34" charset="-122"/>
              </a:rPr>
              <a:t>CPU</a:t>
            </a:r>
          </a:p>
          <a:p>
            <a:pPr marL="0" indent="0" eaLnBrk="1" latinLnBrk="0" hangingPunct="1">
              <a:lnSpc>
                <a:spcPct val="130000"/>
              </a:lnSpc>
              <a:spcBef>
                <a:spcPts val="0"/>
              </a:spcBef>
              <a:buNone/>
            </a:pPr>
            <a:r>
              <a:rPr lang="en-US" altLang="zh-CN" sz="1800" dirty="0">
                <a:solidFill>
                  <a:schemeClr val="tx1">
                    <a:lumMod val="50000"/>
                  </a:schemeClr>
                </a:solidFill>
                <a:ea typeface="微软雅黑" panose="020B0503020204020204" pitchFamily="34" charset="-122"/>
                <a:cs typeface="微软雅黑" panose="020B0503020204020204" pitchFamily="34" charset="-122"/>
              </a:rPr>
              <a:t>1971</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MCS-4 </a:t>
            </a:r>
          </a:p>
          <a:p>
            <a:pPr marL="431800" lvl="1" indent="0" eaLnBrk="1" latinLnBrk="0" hangingPunct="1">
              <a:lnSpc>
                <a:spcPct val="130000"/>
              </a:lnSpc>
              <a:spcBef>
                <a:spcPts val="0"/>
              </a:spcBef>
              <a:buNone/>
            </a:pPr>
            <a:r>
              <a:rPr lang="en-US" altLang="zh-CN" sz="1800" dirty="0">
                <a:solidFill>
                  <a:schemeClr val="tx1">
                    <a:lumMod val="50000"/>
                  </a:schemeClr>
                </a:solidFill>
                <a:ea typeface="微软雅黑" panose="020B0503020204020204" pitchFamily="34" charset="-122"/>
                <a:cs typeface="微软雅黑" panose="020B0503020204020204" pitchFamily="34" charset="-122"/>
              </a:rPr>
              <a:t>4004+</a:t>
            </a:r>
            <a:r>
              <a:rPr lang="zh-CN" altLang="en-US" sz="1800" dirty="0">
                <a:solidFill>
                  <a:schemeClr val="tx1">
                    <a:lumMod val="50000"/>
                  </a:schemeClr>
                </a:solidFill>
                <a:ea typeface="微软雅黑" panose="020B0503020204020204" pitchFamily="34" charset="-122"/>
                <a:cs typeface="微软雅黑" panose="020B0503020204020204" pitchFamily="34" charset="-122"/>
              </a:rPr>
              <a:t>随机存储器</a:t>
            </a:r>
            <a:r>
              <a:rPr lang="en-US" altLang="zh-CN" sz="1800" dirty="0">
                <a:solidFill>
                  <a:schemeClr val="tx1">
                    <a:lumMod val="50000"/>
                  </a:schemeClr>
                </a:solidFill>
                <a:ea typeface="微软雅黑" panose="020B0503020204020204" pitchFamily="34" charset="-122"/>
                <a:cs typeface="微软雅黑" panose="020B0503020204020204" pitchFamily="34" charset="-122"/>
              </a:rPr>
              <a:t>+</a:t>
            </a:r>
            <a:r>
              <a:rPr lang="zh-CN" altLang="en-US" sz="1800" dirty="0">
                <a:solidFill>
                  <a:schemeClr val="tx1">
                    <a:lumMod val="50000"/>
                  </a:schemeClr>
                </a:solidFill>
                <a:ea typeface="微软雅黑" panose="020B0503020204020204" pitchFamily="34" charset="-122"/>
                <a:cs typeface="微软雅黑" panose="020B0503020204020204" pitchFamily="34" charset="-122"/>
              </a:rPr>
              <a:t>只读存储器</a:t>
            </a:r>
            <a:r>
              <a:rPr lang="en-US" altLang="zh-CN" sz="1800" dirty="0">
                <a:solidFill>
                  <a:schemeClr val="tx1">
                    <a:lumMod val="50000"/>
                  </a:schemeClr>
                </a:solidFill>
                <a:ea typeface="微软雅黑" panose="020B0503020204020204" pitchFamily="34" charset="-122"/>
                <a:cs typeface="微软雅黑" panose="020B0503020204020204" pitchFamily="34" charset="-122"/>
              </a:rPr>
              <a:t>+</a:t>
            </a:r>
            <a:r>
              <a:rPr lang="zh-CN" altLang="en-US" sz="1800" dirty="0">
                <a:solidFill>
                  <a:schemeClr val="tx1">
                    <a:lumMod val="50000"/>
                  </a:schemeClr>
                </a:solidFill>
                <a:ea typeface="微软雅黑" panose="020B0503020204020204" pitchFamily="34" charset="-122"/>
                <a:cs typeface="微软雅黑" panose="020B0503020204020204" pitchFamily="34" charset="-122"/>
              </a:rPr>
              <a:t>寄存器芯片</a:t>
            </a:r>
            <a:r>
              <a:rPr lang="en-US" altLang="zh-CN" sz="1800" dirty="0">
                <a:solidFill>
                  <a:schemeClr val="tx1">
                    <a:lumMod val="50000"/>
                  </a:schemeClr>
                </a:solidFill>
                <a:ea typeface="微软雅黑" panose="020B0503020204020204" pitchFamily="34" charset="-122"/>
                <a:cs typeface="微软雅黑" panose="020B0503020204020204" pitchFamily="34" charset="-122"/>
              </a:rPr>
              <a:t>——</a:t>
            </a:r>
            <a:r>
              <a:rPr lang="zh-CN" altLang="en-US" sz="1800" dirty="0">
                <a:solidFill>
                  <a:schemeClr val="tx1">
                    <a:lumMod val="50000"/>
                  </a:schemeClr>
                </a:solidFill>
                <a:ea typeface="微软雅黑" panose="020B0503020204020204" pitchFamily="34" charset="-122"/>
                <a:cs typeface="微软雅黑" panose="020B0503020204020204" pitchFamily="34" charset="-122"/>
              </a:rPr>
              <a:t>世界上第一台微型电子计算机</a:t>
            </a:r>
          </a:p>
          <a:p>
            <a:pPr marL="0" indent="0" eaLnBrk="1" latinLnBrk="0" hangingPunct="1">
              <a:lnSpc>
                <a:spcPct val="130000"/>
              </a:lnSpc>
              <a:spcBef>
                <a:spcPts val="0"/>
              </a:spcBef>
              <a:buNone/>
            </a:pPr>
            <a:r>
              <a:rPr lang="en-US" altLang="zh-CN" sz="1800" dirty="0">
                <a:solidFill>
                  <a:schemeClr val="tx1">
                    <a:lumMod val="50000"/>
                  </a:schemeClr>
                </a:solidFill>
                <a:ea typeface="微软雅黑" panose="020B0503020204020204" pitchFamily="34" charset="-122"/>
                <a:cs typeface="微软雅黑" panose="020B0503020204020204" pitchFamily="34" charset="-122"/>
              </a:rPr>
              <a:t>1972</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8008</a:t>
            </a:r>
            <a:r>
              <a:rPr lang="zh-CN" altLang="en-US" sz="1800" dirty="0">
                <a:solidFill>
                  <a:schemeClr val="tx1">
                    <a:lumMod val="50000"/>
                  </a:schemeClr>
                </a:solidFill>
                <a:ea typeface="微软雅黑" panose="020B0503020204020204" pitchFamily="34" charset="-122"/>
                <a:cs typeface="微软雅黑" panose="020B0503020204020204" pitchFamily="34" charset="-122"/>
              </a:rPr>
              <a:t>最早的</a:t>
            </a:r>
            <a:r>
              <a:rPr lang="en-US" altLang="zh-CN" sz="1800" dirty="0">
                <a:solidFill>
                  <a:schemeClr val="tx1">
                    <a:lumMod val="50000"/>
                  </a:schemeClr>
                </a:solidFill>
                <a:ea typeface="微软雅黑" panose="020B0503020204020204" pitchFamily="34" charset="-122"/>
                <a:cs typeface="微软雅黑" panose="020B0503020204020204" pitchFamily="34" charset="-122"/>
              </a:rPr>
              <a:t>8</a:t>
            </a:r>
            <a:r>
              <a:rPr lang="zh-CN" altLang="en-US" sz="1800" dirty="0">
                <a:solidFill>
                  <a:schemeClr val="tx1">
                    <a:lumMod val="50000"/>
                  </a:schemeClr>
                </a:solidFill>
                <a:ea typeface="微软雅黑" panose="020B0503020204020204" pitchFamily="34" charset="-122"/>
                <a:cs typeface="微软雅黑" panose="020B0503020204020204" pitchFamily="34" charset="-122"/>
              </a:rPr>
              <a:t>位微处理器，</a:t>
            </a:r>
            <a:r>
              <a:rPr lang="en-US" altLang="zh-CN" sz="1800" dirty="0">
                <a:solidFill>
                  <a:schemeClr val="tx1">
                    <a:lumMod val="50000"/>
                  </a:schemeClr>
                </a:solidFill>
                <a:ea typeface="微软雅黑" panose="020B0503020204020204" pitchFamily="34" charset="-122"/>
                <a:cs typeface="微软雅黑" panose="020B0503020204020204" pitchFamily="34" charset="-122"/>
              </a:rPr>
              <a:t>13.8mm</a:t>
            </a:r>
            <a:r>
              <a:rPr lang="en-US" altLang="zh-CN" sz="1800" baseline="30000" dirty="0">
                <a:solidFill>
                  <a:schemeClr val="tx1">
                    <a:lumMod val="50000"/>
                  </a:schemeClr>
                </a:solidFill>
                <a:ea typeface="微软雅黑" panose="020B0503020204020204" pitchFamily="34" charset="-122"/>
                <a:cs typeface="微软雅黑" panose="020B0503020204020204" pitchFamily="34" charset="-122"/>
              </a:rPr>
              <a:t>2</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45</a:t>
            </a:r>
            <a:r>
              <a:rPr lang="zh-CN" altLang="en-US" sz="1800" dirty="0">
                <a:solidFill>
                  <a:schemeClr val="tx1">
                    <a:lumMod val="50000"/>
                  </a:schemeClr>
                </a:solidFill>
                <a:ea typeface="微软雅黑" panose="020B0503020204020204" pitchFamily="34" charset="-122"/>
                <a:cs typeface="微软雅黑" panose="020B0503020204020204" pitchFamily="34" charset="-122"/>
              </a:rPr>
              <a:t>种指令</a:t>
            </a:r>
          </a:p>
          <a:p>
            <a:pPr marL="0" indent="0" eaLnBrk="1" latinLnBrk="0" hangingPunct="1">
              <a:lnSpc>
                <a:spcPct val="130000"/>
              </a:lnSpc>
              <a:spcBef>
                <a:spcPts val="0"/>
              </a:spcBef>
              <a:buNone/>
            </a:pPr>
            <a:r>
              <a:rPr lang="en-US" altLang="zh-CN" sz="1800" dirty="0">
                <a:solidFill>
                  <a:schemeClr val="tx1">
                    <a:lumMod val="50000"/>
                  </a:schemeClr>
                </a:solidFill>
                <a:ea typeface="微软雅黑" panose="020B0503020204020204" pitchFamily="34" charset="-122"/>
                <a:cs typeface="微软雅黑" panose="020B0503020204020204" pitchFamily="34" charset="-122"/>
              </a:rPr>
              <a:t>1973</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8080</a:t>
            </a:r>
            <a:r>
              <a:rPr lang="zh-CN" altLang="en-US" sz="1800" dirty="0">
                <a:solidFill>
                  <a:schemeClr val="tx1">
                    <a:lumMod val="50000"/>
                  </a:schemeClr>
                </a:solidFill>
                <a:ea typeface="微软雅黑" panose="020B0503020204020204" pitchFamily="34" charset="-122"/>
                <a:cs typeface="微软雅黑" panose="020B0503020204020204" pitchFamily="34" charset="-122"/>
              </a:rPr>
              <a:t>型微处理器， </a:t>
            </a:r>
            <a:r>
              <a:rPr lang="en-US" altLang="zh-CN" sz="1800" dirty="0">
                <a:solidFill>
                  <a:schemeClr val="tx1">
                    <a:lumMod val="50000"/>
                  </a:schemeClr>
                </a:solidFill>
                <a:ea typeface="微软雅黑" panose="020B0503020204020204" pitchFamily="34" charset="-122"/>
                <a:cs typeface="微软雅黑" panose="020B0503020204020204" pitchFamily="34" charset="-122"/>
              </a:rPr>
              <a:t>20</a:t>
            </a:r>
            <a:r>
              <a:rPr lang="zh-CN" altLang="en-US" sz="1800" dirty="0">
                <a:solidFill>
                  <a:schemeClr val="tx1">
                    <a:lumMod val="50000"/>
                  </a:schemeClr>
                </a:solidFill>
                <a:ea typeface="微软雅黑" panose="020B0503020204020204" pitchFamily="34" charset="-122"/>
                <a:cs typeface="微软雅黑" panose="020B0503020204020204" pitchFamily="34" charset="-122"/>
              </a:rPr>
              <a:t>倍</a:t>
            </a:r>
            <a:r>
              <a:rPr lang="en-US" altLang="zh-CN" sz="1800" dirty="0">
                <a:solidFill>
                  <a:schemeClr val="tx1">
                    <a:lumMod val="50000"/>
                  </a:schemeClr>
                </a:solidFill>
                <a:ea typeface="微软雅黑" panose="020B0503020204020204" pitchFamily="34" charset="-122"/>
                <a:cs typeface="微软雅黑" panose="020B0503020204020204" pitchFamily="34" charset="-122"/>
              </a:rPr>
              <a:t>4004</a:t>
            </a:r>
          </a:p>
          <a:p>
            <a:pPr marL="431800" lvl="1" indent="0" eaLnBrk="1" latinLnBrk="0" hangingPunct="1">
              <a:lnSpc>
                <a:spcPct val="130000"/>
              </a:lnSpc>
              <a:spcBef>
                <a:spcPts val="0"/>
              </a:spcBef>
              <a:buNone/>
            </a:pPr>
            <a:r>
              <a:rPr lang="zh-CN" altLang="en-US" sz="1800" dirty="0">
                <a:solidFill>
                  <a:schemeClr val="tx1">
                    <a:lumMod val="50000"/>
                  </a:schemeClr>
                </a:solidFill>
                <a:ea typeface="微软雅黑" panose="020B0503020204020204" pitchFamily="34" charset="-122"/>
                <a:cs typeface="微软雅黑" panose="020B0503020204020204" pitchFamily="34" charset="-122"/>
              </a:rPr>
              <a:t>新型</a:t>
            </a:r>
            <a:r>
              <a:rPr lang="en-US" altLang="zh-CN" sz="1800" dirty="0">
                <a:solidFill>
                  <a:schemeClr val="tx1">
                    <a:lumMod val="50000"/>
                  </a:schemeClr>
                </a:solidFill>
                <a:ea typeface="微软雅黑" panose="020B0503020204020204" pitchFamily="34" charset="-122"/>
                <a:cs typeface="微软雅黑" panose="020B0503020204020204" pitchFamily="34" charset="-122"/>
              </a:rPr>
              <a:t>MOS</a:t>
            </a:r>
            <a:r>
              <a:rPr lang="zh-CN" altLang="en-US" sz="1800" dirty="0">
                <a:solidFill>
                  <a:schemeClr val="tx1">
                    <a:lumMod val="50000"/>
                  </a:schemeClr>
                </a:solidFill>
                <a:ea typeface="微软雅黑" panose="020B0503020204020204" pitchFamily="34" charset="-122"/>
                <a:cs typeface="微软雅黑" panose="020B0503020204020204" pitchFamily="34" charset="-122"/>
              </a:rPr>
              <a:t>电路出现了，有史以来最为成功的微处理器之一 </a:t>
            </a:r>
          </a:p>
          <a:p>
            <a:pPr marL="0" indent="0" eaLnBrk="1" latinLnBrk="0" hangingPunct="1">
              <a:lnSpc>
                <a:spcPct val="130000"/>
              </a:lnSpc>
              <a:spcBef>
                <a:spcPts val="0"/>
              </a:spcBef>
              <a:buNone/>
            </a:pPr>
            <a:r>
              <a:rPr lang="en-US" altLang="zh-CN" sz="1800" dirty="0">
                <a:solidFill>
                  <a:schemeClr val="tx1">
                    <a:lumMod val="50000"/>
                  </a:schemeClr>
                </a:solidFill>
                <a:ea typeface="微软雅黑" panose="020B0503020204020204" pitchFamily="34" charset="-122"/>
                <a:cs typeface="微软雅黑" panose="020B0503020204020204" pitchFamily="34" charset="-122"/>
              </a:rPr>
              <a:t>1977</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VLSI</a:t>
            </a:r>
            <a:r>
              <a:rPr lang="zh-CN" altLang="en-US" sz="1800" dirty="0">
                <a:solidFill>
                  <a:schemeClr val="tx1">
                    <a:lumMod val="50000"/>
                  </a:schemeClr>
                </a:solidFill>
                <a:ea typeface="微软雅黑" panose="020B0503020204020204" pitchFamily="34" charset="-122"/>
                <a:cs typeface="微软雅黑" panose="020B0503020204020204" pitchFamily="34" charset="-122"/>
              </a:rPr>
              <a:t>工艺取得突破性进展</a:t>
            </a:r>
          </a:p>
          <a:p>
            <a:pPr marL="431800" lvl="1" indent="0" eaLnBrk="1" latinLnBrk="0" hangingPunct="1">
              <a:lnSpc>
                <a:spcPct val="130000"/>
              </a:lnSpc>
              <a:spcBef>
                <a:spcPts val="0"/>
              </a:spcBef>
              <a:buNone/>
            </a:pPr>
            <a:r>
              <a:rPr lang="en-US" altLang="zh-CN" sz="1800" dirty="0">
                <a:solidFill>
                  <a:schemeClr val="tx1">
                    <a:lumMod val="50000"/>
                  </a:schemeClr>
                </a:solidFill>
                <a:ea typeface="微软雅黑" panose="020B0503020204020204" pitchFamily="34" charset="-122"/>
                <a:cs typeface="微软雅黑" panose="020B0503020204020204" pitchFamily="34" charset="-122"/>
              </a:rPr>
              <a:t>16</a:t>
            </a:r>
            <a:r>
              <a:rPr lang="zh-CN" altLang="en-US" sz="1800" dirty="0">
                <a:solidFill>
                  <a:schemeClr val="tx1">
                    <a:lumMod val="50000"/>
                  </a:schemeClr>
                </a:solidFill>
                <a:ea typeface="微软雅黑" panose="020B0503020204020204" pitchFamily="34" charset="-122"/>
                <a:cs typeface="微软雅黑" panose="020B0503020204020204" pitchFamily="34" charset="-122"/>
              </a:rPr>
              <a:t>位微处理器：</a:t>
            </a:r>
            <a:r>
              <a:rPr lang="en-US" altLang="zh-CN" sz="1800" dirty="0">
                <a:solidFill>
                  <a:schemeClr val="tx1">
                    <a:lumMod val="50000"/>
                  </a:schemeClr>
                </a:solidFill>
                <a:ea typeface="微软雅黑" panose="020B0503020204020204" pitchFamily="34" charset="-122"/>
                <a:cs typeface="微软雅黑" panose="020B0503020204020204" pitchFamily="34" charset="-122"/>
              </a:rPr>
              <a:t>Intel8086</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MotorolaMc6800</a:t>
            </a:r>
          </a:p>
          <a:p>
            <a:pPr marL="431800" lvl="1" indent="0" eaLnBrk="1" latinLnBrk="0" hangingPunct="1">
              <a:lnSpc>
                <a:spcPct val="130000"/>
              </a:lnSpc>
              <a:spcBef>
                <a:spcPts val="0"/>
              </a:spcBef>
              <a:buNone/>
            </a:pPr>
            <a:r>
              <a:rPr lang="zh-CN" altLang="en-US" sz="1800" dirty="0">
                <a:solidFill>
                  <a:schemeClr val="tx1">
                    <a:lumMod val="50000"/>
                  </a:schemeClr>
                </a:solidFill>
                <a:ea typeface="微软雅黑" panose="020B0503020204020204" pitchFamily="34" charset="-122"/>
                <a:cs typeface="微软雅黑" panose="020B0503020204020204" pitchFamily="34" charset="-122"/>
              </a:rPr>
              <a:t>增强型</a:t>
            </a:r>
            <a:r>
              <a:rPr lang="en-US" altLang="zh-CN" sz="1800" dirty="0">
                <a:solidFill>
                  <a:schemeClr val="tx1">
                    <a:lumMod val="50000"/>
                  </a:schemeClr>
                </a:solidFill>
                <a:ea typeface="微软雅黑" panose="020B0503020204020204" pitchFamily="34" charset="-122"/>
                <a:cs typeface="微软雅黑" panose="020B0503020204020204" pitchFamily="34" charset="-122"/>
              </a:rPr>
              <a:t>16</a:t>
            </a:r>
            <a:r>
              <a:rPr lang="zh-CN" altLang="en-US" sz="1800" dirty="0">
                <a:solidFill>
                  <a:schemeClr val="tx1">
                    <a:lumMod val="50000"/>
                  </a:schemeClr>
                </a:solidFill>
                <a:ea typeface="微软雅黑" panose="020B0503020204020204" pitchFamily="34" charset="-122"/>
                <a:cs typeface="微软雅黑" panose="020B0503020204020204" pitchFamily="34" charset="-122"/>
              </a:rPr>
              <a:t>位微处理器芯片：</a:t>
            </a:r>
            <a:r>
              <a:rPr lang="en-US" altLang="zh-CN" sz="1800" dirty="0">
                <a:solidFill>
                  <a:schemeClr val="tx1">
                    <a:lumMod val="50000"/>
                  </a:schemeClr>
                </a:solidFill>
                <a:ea typeface="微软雅黑" panose="020B0503020204020204" pitchFamily="34" charset="-122"/>
                <a:cs typeface="微软雅黑" panose="020B0503020204020204" pitchFamily="34" charset="-122"/>
              </a:rPr>
              <a:t>80186</a:t>
            </a:r>
            <a:r>
              <a:rPr lang="zh-CN" altLang="en-US" sz="1800" dirty="0">
                <a:solidFill>
                  <a:schemeClr val="tx1">
                    <a:lumMod val="50000"/>
                  </a:schemeClr>
                </a:solidFill>
                <a:ea typeface="微软雅黑" panose="020B0503020204020204" pitchFamily="34" charset="-122"/>
                <a:cs typeface="微软雅黑" panose="020B0503020204020204" pitchFamily="34" charset="-122"/>
              </a:rPr>
              <a:t>和</a:t>
            </a:r>
            <a:r>
              <a:rPr lang="en-US" altLang="zh-CN" sz="1800" dirty="0">
                <a:solidFill>
                  <a:schemeClr val="tx1">
                    <a:lumMod val="50000"/>
                  </a:schemeClr>
                </a:solidFill>
                <a:ea typeface="微软雅黑" panose="020B0503020204020204" pitchFamily="34" charset="-122"/>
                <a:cs typeface="微软雅黑" panose="020B0503020204020204" pitchFamily="34" charset="-122"/>
              </a:rPr>
              <a:t>80286</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1981IBM 16</a:t>
            </a:r>
            <a:r>
              <a:rPr lang="zh-CN" altLang="en-US" sz="1800" dirty="0">
                <a:solidFill>
                  <a:schemeClr val="tx1">
                    <a:lumMod val="50000"/>
                  </a:schemeClr>
                </a:solidFill>
                <a:ea typeface="微软雅黑" panose="020B0503020204020204" pitchFamily="34" charset="-122"/>
                <a:cs typeface="微软雅黑" panose="020B0503020204020204" pitchFamily="34" charset="-122"/>
              </a:rPr>
              <a:t>位机 </a:t>
            </a:r>
          </a:p>
          <a:p>
            <a:pPr marL="0" indent="0" eaLnBrk="1" latinLnBrk="0" hangingPunct="1">
              <a:lnSpc>
                <a:spcPct val="130000"/>
              </a:lnSpc>
              <a:spcBef>
                <a:spcPts val="0"/>
              </a:spcBef>
              <a:buNone/>
            </a:pPr>
            <a:r>
              <a:rPr lang="en-US" altLang="zh-CN" sz="1800" dirty="0">
                <a:solidFill>
                  <a:schemeClr val="tx1">
                    <a:lumMod val="50000"/>
                  </a:schemeClr>
                </a:solidFill>
                <a:ea typeface="微软雅黑" panose="020B0503020204020204" pitchFamily="34" charset="-122"/>
                <a:cs typeface="微软雅黑" panose="020B0503020204020204" pitchFamily="34" charset="-122"/>
              </a:rPr>
              <a:t>1985</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p>
          <a:p>
            <a:pPr marL="431800" lvl="1" indent="0" eaLnBrk="1" latinLnBrk="0" hangingPunct="1">
              <a:lnSpc>
                <a:spcPct val="130000"/>
              </a:lnSpc>
              <a:spcBef>
                <a:spcPts val="0"/>
              </a:spcBef>
              <a:buNone/>
            </a:pPr>
            <a:r>
              <a:rPr lang="en-US" altLang="zh-CN" sz="1800" dirty="0">
                <a:solidFill>
                  <a:schemeClr val="tx1">
                    <a:lumMod val="50000"/>
                  </a:schemeClr>
                </a:solidFill>
                <a:ea typeface="微软雅黑" panose="020B0503020204020204" pitchFamily="34" charset="-122"/>
                <a:cs typeface="微软雅黑" panose="020B0503020204020204" pitchFamily="34" charset="-122"/>
              </a:rPr>
              <a:t>32</a:t>
            </a:r>
            <a:r>
              <a:rPr lang="zh-CN" altLang="en-US" sz="1800" dirty="0">
                <a:solidFill>
                  <a:schemeClr val="tx1">
                    <a:lumMod val="50000"/>
                  </a:schemeClr>
                </a:solidFill>
                <a:ea typeface="微软雅黑" panose="020B0503020204020204" pitchFamily="34" charset="-122"/>
                <a:cs typeface="微软雅黑" panose="020B0503020204020204" pitchFamily="34" charset="-122"/>
              </a:rPr>
              <a:t>位的</a:t>
            </a:r>
            <a:r>
              <a:rPr lang="en-US" altLang="zh-CN" sz="1800" dirty="0">
                <a:solidFill>
                  <a:schemeClr val="tx1">
                    <a:lumMod val="50000"/>
                  </a:schemeClr>
                </a:solidFill>
                <a:ea typeface="微软雅黑" panose="020B0503020204020204" pitchFamily="34" charset="-122"/>
                <a:cs typeface="微软雅黑" panose="020B0503020204020204" pitchFamily="34" charset="-122"/>
              </a:rPr>
              <a:t>CPU</a:t>
            </a:r>
            <a:r>
              <a:rPr lang="zh-CN" altLang="en-US" sz="1800" dirty="0">
                <a:solidFill>
                  <a:schemeClr val="tx1">
                    <a:lumMod val="50000"/>
                  </a:schemeClr>
                </a:solidFill>
                <a:ea typeface="微软雅黑" panose="020B0503020204020204" pitchFamily="34" charset="-122"/>
                <a:cs typeface="微软雅黑" panose="020B0503020204020204" pitchFamily="34" charset="-122"/>
              </a:rPr>
              <a:t>芯片</a:t>
            </a:r>
            <a:r>
              <a:rPr lang="en-US" altLang="zh-CN" sz="1800" dirty="0">
                <a:solidFill>
                  <a:schemeClr val="tx1">
                    <a:lumMod val="50000"/>
                  </a:schemeClr>
                </a:solidFill>
                <a:ea typeface="微软雅黑" panose="020B0503020204020204" pitchFamily="34" charset="-122"/>
                <a:cs typeface="微软雅黑" panose="020B0503020204020204" pitchFamily="34" charset="-122"/>
              </a:rPr>
              <a:t>68020</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Z8000</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80386</a:t>
            </a:r>
          </a:p>
          <a:p>
            <a:pPr marL="431800" lvl="1" indent="0" eaLnBrk="1" latinLnBrk="0" hangingPunct="1">
              <a:lnSpc>
                <a:spcPct val="130000"/>
              </a:lnSpc>
              <a:spcBef>
                <a:spcPts val="0"/>
              </a:spcBef>
              <a:buNone/>
            </a:pPr>
            <a:r>
              <a:rPr lang="en-US" altLang="zh-CN" sz="1800" dirty="0">
                <a:solidFill>
                  <a:schemeClr val="tx1">
                    <a:lumMod val="50000"/>
                  </a:schemeClr>
                </a:solidFill>
                <a:ea typeface="微软雅黑" panose="020B0503020204020204" pitchFamily="34" charset="-122"/>
                <a:cs typeface="微软雅黑" panose="020B0503020204020204" pitchFamily="34" charset="-122"/>
              </a:rPr>
              <a:t>Sun SPARC</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MIPS R2000(</a:t>
            </a:r>
            <a:r>
              <a:rPr lang="zh-CN" altLang="en-US" sz="1800" dirty="0">
                <a:solidFill>
                  <a:schemeClr val="tx1">
                    <a:lumMod val="50000"/>
                  </a:schemeClr>
                </a:solidFill>
                <a:ea typeface="微软雅黑" panose="020B0503020204020204" pitchFamily="34" charset="-122"/>
                <a:cs typeface="微软雅黑" panose="020B0503020204020204" pitchFamily="34" charset="-122"/>
              </a:rPr>
              <a:t>第一代</a:t>
            </a:r>
            <a:r>
              <a:rPr lang="en-US" altLang="zh-CN" sz="1800" dirty="0">
                <a:solidFill>
                  <a:schemeClr val="tx1">
                    <a:lumMod val="50000"/>
                  </a:schemeClr>
                </a:solidFill>
                <a:ea typeface="微软雅黑" panose="020B0503020204020204" pitchFamily="34" charset="-122"/>
                <a:cs typeface="微软雅黑" panose="020B0503020204020204" pitchFamily="34" charset="-122"/>
              </a:rPr>
              <a:t>RISC</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p>
          <a:p>
            <a:pPr marL="0" indent="0" eaLnBrk="1" latinLnBrk="0" hangingPunct="1">
              <a:lnSpc>
                <a:spcPct val="130000"/>
              </a:lnSpc>
              <a:spcBef>
                <a:spcPts val="0"/>
              </a:spcBef>
              <a:buNone/>
            </a:pPr>
            <a:r>
              <a:rPr lang="en-US" altLang="zh-CN" sz="1800" dirty="0">
                <a:solidFill>
                  <a:schemeClr val="tx1">
                    <a:lumMod val="50000"/>
                  </a:schemeClr>
                </a:solidFill>
                <a:ea typeface="微软雅黑" panose="020B0503020204020204" pitchFamily="34" charset="-122"/>
                <a:cs typeface="微软雅黑" panose="020B0503020204020204" pitchFamily="34" charset="-122"/>
              </a:rPr>
              <a:t>1989</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80486</a:t>
            </a:r>
          </a:p>
        </p:txBody>
      </p:sp>
      <p:pic>
        <p:nvPicPr>
          <p:cNvPr id="11" name="图片 10" descr="微信截图_20240112211134"/>
          <p:cNvPicPr>
            <a:picLocks noChangeAspect="1"/>
          </p:cNvPicPr>
          <p:nvPr>
            <p:custDataLst>
              <p:tags r:id="rId5"/>
            </p:custDataLst>
          </p:nvPr>
        </p:nvPicPr>
        <p:blipFill>
          <a:blip r:embed="rId9"/>
          <a:stretch>
            <a:fillRect/>
          </a:stretch>
        </p:blipFill>
        <p:spPr>
          <a:xfrm>
            <a:off x="9216390" y="201295"/>
            <a:ext cx="1895475" cy="48577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历史从这里飞速发展</a:t>
            </a:r>
          </a:p>
        </p:txBody>
      </p:sp>
      <p:pic>
        <p:nvPicPr>
          <p:cNvPr id="14" name="Picture 7"/>
          <p:cNvPicPr>
            <a:picLocks noChangeAspect="1"/>
          </p:cNvPicPr>
          <p:nvPr/>
        </p:nvPicPr>
        <p:blipFill>
          <a:blip r:embed="rId8"/>
          <a:stretch>
            <a:fillRect/>
          </a:stretch>
        </p:blipFill>
        <p:spPr>
          <a:xfrm>
            <a:off x="6408470" y="1296144"/>
            <a:ext cx="4559005" cy="4545143"/>
          </a:xfrm>
          <a:prstGeom prst="rect">
            <a:avLst/>
          </a:prstGeom>
          <a:noFill/>
          <a:ln w="9525">
            <a:noFill/>
          </a:ln>
        </p:spPr>
      </p:pic>
      <p:sp>
        <p:nvSpPr>
          <p:cNvPr id="15" name="Rectangle 8"/>
          <p:cNvSpPr>
            <a:spLocks noGrp="1"/>
          </p:cNvSpPr>
          <p:nvPr>
            <p:custDataLst>
              <p:tags r:id="rId4"/>
            </p:custDataLst>
          </p:nvPr>
        </p:nvSpPr>
        <p:spPr>
          <a:xfrm>
            <a:off x="503825" y="1094875"/>
            <a:ext cx="8104556" cy="4768472"/>
          </a:xfrm>
          <a:prstGeom prst="rect">
            <a:avLst/>
          </a:prstGeom>
          <a:noFill/>
          <a:ln>
            <a:noFill/>
          </a:ln>
        </p:spPr>
        <p:txBody>
          <a:bodyPr vert="horz" wrap="square" lIns="86402" tIns="43201" rIns="86402" bIns="43201" numCol="1" anchor="t" anchorCtr="0" compatLnSpc="1">
            <a:normAutofit lnSpcReduction="10000"/>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0"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1993-1994</a:t>
            </a:r>
          </a:p>
          <a:p>
            <a:pPr marL="431800" lvl="1"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80586 : PENTIUM(P5) ,66~133MHz(95)</a:t>
            </a:r>
          </a:p>
          <a:p>
            <a:pPr marL="431800" lvl="1"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AMD K5</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Cyrix 6x86</a:t>
            </a:r>
          </a:p>
          <a:p>
            <a:pPr marL="431800" lvl="1"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64</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位</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RISC</a:t>
            </a:r>
          </a:p>
          <a:p>
            <a:pPr marL="863600" lvl="2"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DEC</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Alpha 21164</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微处理器，</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300MHz</a:t>
            </a:r>
          </a:p>
          <a:p>
            <a:pPr marL="863600" lvl="2"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IBM</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Motorola</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Apple</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PowerPC 620</a:t>
            </a:r>
          </a:p>
          <a:p>
            <a:pPr marL="863600" lvl="2"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SGI MIPS</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R10000(T5) </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200MHz~</a:t>
            </a:r>
          </a:p>
          <a:p>
            <a:pPr marL="0"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1995</a:t>
            </a:r>
          </a:p>
          <a:p>
            <a:pPr marL="431800" lvl="1"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PENTIUM Pro 200MHz</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，乱序，</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socket 8</a:t>
            </a:r>
          </a:p>
          <a:p>
            <a:pPr marL="431800" lvl="1"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Pentium MMX</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233MHz</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97</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p>
          <a:p>
            <a:pPr marL="0"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1997</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PENTIUM II </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333MHz</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Deschutes98,0.25u</a:t>
            </a:r>
            <a:r>
              <a:rPr lang="zh-CN" altLang="en-US" sz="1800" b="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1999</a:t>
            </a:r>
            <a:endPar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1"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PENTIUM III 1.2GHz</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MMX+SSE</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SIMD</a:t>
            </a:r>
            <a:r>
              <a:rPr lang="zh-CN" altLang="en-US"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p>
          <a:p>
            <a:pPr marL="431800" lvl="1" indent="0" eaLnBrk="1" latinLnBrk="0" hangingPunct="1">
              <a:lnSpc>
                <a:spcPct val="130000"/>
              </a:lnSpc>
              <a:spcBef>
                <a:spcPts val="0"/>
              </a:spcBef>
              <a:buNone/>
            </a:pPr>
            <a:r>
              <a:rPr lang="en-US" altLang="zh-CN" sz="18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AMD Athlon(K7) </a:t>
            </a:r>
          </a:p>
        </p:txBody>
      </p:sp>
      <p:pic>
        <p:nvPicPr>
          <p:cNvPr id="11" name="图片 10" descr="微信截图_20240112211134"/>
          <p:cNvPicPr>
            <a:picLocks noChangeAspect="1"/>
          </p:cNvPicPr>
          <p:nvPr>
            <p:custDataLst>
              <p:tags r:id="rId5"/>
            </p:custDataLst>
          </p:nvPr>
        </p:nvPicPr>
        <p:blipFill>
          <a:blip r:embed="rId9"/>
          <a:stretch>
            <a:fillRect/>
          </a:stretch>
        </p:blipFill>
        <p:spPr>
          <a:xfrm>
            <a:off x="9216390" y="201295"/>
            <a:ext cx="1895475" cy="48577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5" name="Rectangle 3"/>
          <p:cNvSpPr>
            <a:spLocks noGrp="1"/>
          </p:cNvSpPr>
          <p:nvPr>
            <p:custDataLst>
              <p:tags r:id="rId4"/>
            </p:custDataLst>
          </p:nvPr>
        </p:nvSpPr>
        <p:spPr>
          <a:xfrm>
            <a:off x="513479" y="1151996"/>
            <a:ext cx="10492071" cy="4113432"/>
          </a:xfrm>
          <a:prstGeom prst="rect">
            <a:avLst/>
          </a:prstGeom>
          <a:noFill/>
          <a:ln>
            <a:noFill/>
          </a:ln>
        </p:spPr>
        <p:txBody>
          <a:bodyPr vert="horz" wrap="square" lIns="91440" tIns="45720" rIns="91440" bIns="45720"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eaLnBrk="1" latinLnBrk="0" hangingPunct="1">
              <a:lnSpc>
                <a:spcPct val="130000"/>
              </a:lnSpc>
              <a:spcBef>
                <a:spcPts val="0"/>
              </a:spcBef>
            </a:pPr>
            <a:r>
              <a:rPr lang="zh-CN" altLang="en-US" sz="2000" dirty="0">
                <a:solidFill>
                  <a:schemeClr val="dk1">
                    <a:lumMod val="75000"/>
                  </a:schemeClr>
                </a:solidFill>
                <a:ea typeface="微软雅黑" panose="020B0503020204020204" pitchFamily="34" charset="-122"/>
              </a:rPr>
              <a:t>计算机体系结构概念的提出</a:t>
            </a:r>
          </a:p>
          <a:p>
            <a:pPr lvl="1" eaLnBrk="1" latinLnBrk="0" hangingPunct="1">
              <a:lnSpc>
                <a:spcPct val="130000"/>
              </a:lnSpc>
              <a:spcBef>
                <a:spcPts val="0"/>
              </a:spcBef>
            </a:pPr>
            <a:r>
              <a:rPr lang="en-US" altLang="zh-CN" sz="2000" dirty="0">
                <a:solidFill>
                  <a:schemeClr val="dk1">
                    <a:lumMod val="75000"/>
                  </a:schemeClr>
                </a:solidFill>
              </a:rPr>
              <a:t>1964</a:t>
            </a:r>
            <a:r>
              <a:rPr lang="zh-CN" altLang="en-US" sz="2000" dirty="0">
                <a:solidFill>
                  <a:schemeClr val="dk1">
                    <a:lumMod val="75000"/>
                  </a:schemeClr>
                </a:solidFill>
              </a:rPr>
              <a:t>年</a:t>
            </a:r>
            <a:r>
              <a:rPr lang="en-US" altLang="zh-CN" sz="2000" dirty="0">
                <a:solidFill>
                  <a:schemeClr val="dk1">
                    <a:lumMod val="75000"/>
                  </a:schemeClr>
                </a:solidFill>
              </a:rPr>
              <a:t>C. M. Amdahl</a:t>
            </a:r>
            <a:r>
              <a:rPr lang="zh-CN" altLang="en-US" sz="2000" dirty="0">
                <a:solidFill>
                  <a:schemeClr val="dk1">
                    <a:lumMod val="75000"/>
                  </a:schemeClr>
                </a:solidFill>
              </a:rPr>
              <a:t>在介绍</a:t>
            </a:r>
            <a:r>
              <a:rPr lang="en-US" altLang="zh-CN" sz="2000" dirty="0">
                <a:solidFill>
                  <a:schemeClr val="dk1">
                    <a:lumMod val="75000"/>
                  </a:schemeClr>
                </a:solidFill>
              </a:rPr>
              <a:t>IBM 360</a:t>
            </a:r>
            <a:r>
              <a:rPr lang="zh-CN" altLang="en-US" sz="2000" dirty="0">
                <a:solidFill>
                  <a:schemeClr val="dk1">
                    <a:lumMod val="75000"/>
                  </a:schemeClr>
                </a:solidFill>
              </a:rPr>
              <a:t>系统时提出经典的计算机体系结构（</a:t>
            </a:r>
            <a:r>
              <a:rPr lang="en-US" altLang="zh-CN" sz="2000" dirty="0">
                <a:solidFill>
                  <a:schemeClr val="dk1">
                    <a:lumMod val="75000"/>
                  </a:schemeClr>
                </a:solidFill>
              </a:rPr>
              <a:t>Computer Architecture</a:t>
            </a:r>
            <a:r>
              <a:rPr lang="zh-CN" altLang="en-US" sz="2000" dirty="0">
                <a:solidFill>
                  <a:schemeClr val="dk1">
                    <a:lumMod val="75000"/>
                  </a:schemeClr>
                </a:solidFill>
              </a:rPr>
              <a:t>）定义。</a:t>
            </a:r>
          </a:p>
        </p:txBody>
      </p:sp>
      <p:pic>
        <p:nvPicPr>
          <p:cNvPr id="6" name="Picture 4" descr="1976_Gene_Amdahl"/>
          <p:cNvPicPr>
            <a:picLocks noChangeAspect="1"/>
          </p:cNvPicPr>
          <p:nvPr>
            <p:custDataLst>
              <p:tags r:id="rId5"/>
            </p:custDataLst>
          </p:nvPr>
        </p:nvPicPr>
        <p:blipFill>
          <a:blip r:embed="rId12"/>
          <a:srcRect/>
          <a:stretch>
            <a:fillRect/>
          </a:stretch>
        </p:blipFill>
        <p:spPr>
          <a:xfrm>
            <a:off x="1737102" y="2570632"/>
            <a:ext cx="2400361" cy="2943858"/>
          </a:xfrm>
          <a:prstGeom prst="rect">
            <a:avLst/>
          </a:prstGeom>
          <a:noFill/>
          <a:ln w="9525">
            <a:noFill/>
          </a:ln>
        </p:spPr>
      </p:pic>
      <p:sp>
        <p:nvSpPr>
          <p:cNvPr id="7" name="AutoShape 5"/>
          <p:cNvSpPr/>
          <p:nvPr>
            <p:custDataLst>
              <p:tags r:id="rId6"/>
            </p:custDataLst>
          </p:nvPr>
        </p:nvSpPr>
        <p:spPr>
          <a:xfrm>
            <a:off x="5406261" y="2304419"/>
            <a:ext cx="4856912" cy="1531797"/>
          </a:xfrm>
          <a:prstGeom prst="wedgeRoundRectCallout">
            <a:avLst>
              <a:gd name="adj1" fmla="val -41028"/>
              <a:gd name="adj2" fmla="val 74905"/>
              <a:gd name="adj3" fmla="val 16667"/>
            </a:avLst>
          </a:prstGeom>
          <a:solidFill>
            <a:schemeClr val="bg1"/>
          </a:solidFill>
          <a:ln w="38100" cap="flat" cmpd="sng">
            <a:solidFill>
              <a:schemeClr val="tx1"/>
            </a:solidFill>
            <a:prstDash val="solid"/>
            <a:miter/>
            <a:headEnd type="none" w="med" len="med"/>
            <a:tailEnd type="none" w="med" len="med"/>
          </a:ln>
        </p:spPr>
        <p:txBody>
          <a:bodyPr anchor="ctr" anchorCtr="0">
            <a:normAutofit fontScale="9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latinLnBrk="0" hangingPunct="1">
              <a:lnSpc>
                <a:spcPct val="130000"/>
              </a:lnSpc>
              <a:spcBef>
                <a:spcPct val="30000"/>
              </a:spcBef>
              <a:buClrTx/>
              <a:buFontTx/>
              <a:buNone/>
            </a:pPr>
            <a:r>
              <a:rPr lang="zh-CN" altLang="en-US" sz="2000" b="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p>
          <a:p>
            <a:pPr marL="0" lvl="0" indent="0" eaLnBrk="1" latinLnBrk="0" hangingPunct="1">
              <a:lnSpc>
                <a:spcPct val="130000"/>
              </a:lnSpc>
              <a:spcBef>
                <a:spcPct val="30000"/>
              </a:spcBef>
              <a:buClrTx/>
              <a:buFontTx/>
              <a:buNone/>
            </a:pPr>
            <a:r>
              <a:rPr lang="zh-CN" altLang="en-US" sz="2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计算机系统结构是指程序员所看到的计算机的属性，即概念性结构与功能特性</a:t>
            </a:r>
          </a:p>
          <a:p>
            <a:pPr marL="0" lvl="0" indent="0" algn="ctr" latinLnBrk="0">
              <a:lnSpc>
                <a:spcPct val="130000"/>
              </a:lnSpc>
              <a:spcBef>
                <a:spcPct val="0"/>
              </a:spcBef>
              <a:buClrTx/>
              <a:buFontTx/>
              <a:buNone/>
            </a:pPr>
            <a:endParaRPr lang="zh-CN" altLang="en-US" sz="2000" b="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3"/>
          <p:cNvSpPr>
            <a:spLocks noChangeArrowheads="1"/>
          </p:cNvSpPr>
          <p:nvPr>
            <p:custDataLst>
              <p:tags r:id="rId7"/>
            </p:custDataLst>
          </p:nvPr>
        </p:nvSpPr>
        <p:spPr bwMode="auto">
          <a:xfrm>
            <a:off x="4836350" y="4084311"/>
            <a:ext cx="5385881" cy="2014739"/>
          </a:xfrm>
          <a:prstGeom prst="rect">
            <a:avLst/>
          </a:prstGeom>
          <a:noFill/>
          <a:ln>
            <a:noFill/>
          </a:ln>
          <a:effectLst/>
        </p:spPr>
        <p:txBody>
          <a:bodyPr wrap="square">
            <a:normAutofit/>
          </a:bodyPr>
          <a:lstStyle/>
          <a:p>
            <a:pPr marL="457200" marR="0" lvl="1" indent="0" algn="l" defTabSz="914400" rtl="0" eaLnBrk="0" fontAlgn="base" latinLnBrk="0" hangingPunct="0">
              <a:lnSpc>
                <a:spcPct val="100000"/>
              </a:lnSpc>
              <a:spcBef>
                <a:spcPct val="0"/>
              </a:spcBef>
              <a:spcAft>
                <a:spcPct val="0"/>
              </a:spcAft>
              <a:buClrTx/>
              <a:buSzTx/>
              <a:buFontTx/>
              <a:buNone/>
            </a:pPr>
            <a:r>
              <a:rPr kumimoji="1" lang="en-GB" altLang="zh-CN" sz="1800" i="0" u="none" strike="noStrike" kern="1200" cap="none" spc="0" normalizeH="0" baseline="0" noProof="0">
                <a:ln>
                  <a:noFill/>
                </a:ln>
                <a:solidFill>
                  <a:schemeClr val="dk1">
                    <a:lumMod val="75000"/>
                  </a:schemeClr>
                </a:solidFill>
                <a:effectLst/>
                <a:uLnTx/>
                <a:uFillTx/>
                <a:ea typeface="微软雅黑" panose="020B0503020204020204" pitchFamily="34" charset="-122"/>
                <a:cs typeface="Arial" panose="020B0604020202020204" pitchFamily="34" charset="0"/>
              </a:rPr>
              <a:t>…the attributes of a [computer] system as seen by the programmer, i.e. the conceptual structure and function behaviour, as distinct from the organization of the data flows and controls </a:t>
            </a:r>
            <a:r>
              <a:rPr kumimoji="1" lang="zh-CN" altLang="en-GB" sz="1800" i="0" u="none" strike="noStrike" kern="1200" cap="none" spc="0" normalizeH="0" baseline="0" noProof="0">
                <a:ln>
                  <a:noFill/>
                </a:ln>
                <a:solidFill>
                  <a:schemeClr val="dk1">
                    <a:lumMod val="75000"/>
                  </a:schemeClr>
                </a:solidFill>
                <a:effectLst/>
                <a:uLnTx/>
                <a:uFillTx/>
                <a:ea typeface="微软雅黑" panose="020B0503020204020204" pitchFamily="34" charset="-122"/>
                <a:cs typeface="Arial" panose="020B0604020202020204" pitchFamily="34" charset="0"/>
              </a:rPr>
              <a:t>，</a:t>
            </a:r>
            <a:r>
              <a:rPr kumimoji="1" lang="en-GB" altLang="zh-CN" sz="1800" i="0" u="none" strike="noStrike" kern="1200" cap="none" spc="0" normalizeH="0" baseline="0" noProof="0">
                <a:ln>
                  <a:noFill/>
                </a:ln>
                <a:solidFill>
                  <a:schemeClr val="dk1">
                    <a:lumMod val="75000"/>
                  </a:schemeClr>
                </a:solidFill>
                <a:effectLst/>
                <a:uLnTx/>
                <a:uFillTx/>
                <a:ea typeface="微软雅黑" panose="020B0503020204020204" pitchFamily="34" charset="-122"/>
                <a:cs typeface="Arial" panose="020B0604020202020204" pitchFamily="34" charset="0"/>
              </a:rPr>
              <a:t>the logic design, and the physical implementation.</a:t>
            </a:r>
          </a:p>
          <a:p>
            <a:pPr marL="457200" marR="0" lvl="1" indent="0" algn="l" defTabSz="914400" rtl="0" eaLnBrk="0" fontAlgn="base" latinLnBrk="0" hangingPunct="0">
              <a:lnSpc>
                <a:spcPct val="100000"/>
              </a:lnSpc>
              <a:spcBef>
                <a:spcPct val="0"/>
              </a:spcBef>
              <a:spcAft>
                <a:spcPct val="0"/>
              </a:spcAft>
              <a:buClrTx/>
              <a:buSzTx/>
              <a:buFontTx/>
              <a:buNone/>
            </a:pPr>
            <a:r>
              <a:rPr kumimoji="1" lang="en-GB" altLang="zh-CN" sz="1800" i="0" u="none" strike="noStrike" kern="1200" cap="none" spc="0" normalizeH="0" baseline="0" noProof="0">
                <a:ln>
                  <a:noFill/>
                </a:ln>
                <a:solidFill>
                  <a:schemeClr val="dk1">
                    <a:lumMod val="75000"/>
                  </a:schemeClr>
                </a:solidFill>
                <a:effectLst/>
                <a:uLnTx/>
                <a:uFillTx/>
                <a:ea typeface="微软雅黑" panose="020B0503020204020204" pitchFamily="34" charset="-122"/>
                <a:cs typeface="Arial" panose="020B0604020202020204" pitchFamily="34" charset="0"/>
              </a:rPr>
              <a:t>Amdahl, Blaaw and Brooks (1964)</a:t>
            </a:r>
          </a:p>
        </p:txBody>
      </p:sp>
      <p:sp>
        <p:nvSpPr>
          <p:cNvPr id="2" name="文本框 1"/>
          <p:cNvSpPr txBox="1"/>
          <p:nvPr>
            <p:custDataLst>
              <p:tags r:id="rId8"/>
            </p:custDataLst>
          </p:nvPr>
        </p:nvSpPr>
        <p:spPr>
          <a:xfrm>
            <a:off x="1871980" y="5510530"/>
            <a:ext cx="2152650" cy="570865"/>
          </a:xfrm>
          <a:prstGeom prst="rect">
            <a:avLst/>
          </a:prstGeom>
          <a:noFill/>
        </p:spPr>
        <p:txBody>
          <a:bodyPr wrap="square" rtlCol="0" anchor="t">
            <a:sp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400" b="1" spc="100">
                <a:ln w="3175">
                  <a:noFill/>
                  <a:prstDash val="dash"/>
                </a:ln>
                <a:solidFill>
                  <a:srgbClr val="FFC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计算机先驱奖</a:t>
            </a:r>
          </a:p>
        </p:txBody>
      </p:sp>
      <p:pic>
        <p:nvPicPr>
          <p:cNvPr id="11" name="图片 10" descr="微信截图_20240112211134"/>
          <p:cNvPicPr>
            <a:picLocks noChangeAspect="1"/>
          </p:cNvPicPr>
          <p:nvPr>
            <p:custDataLst>
              <p:tags r:id="rId9"/>
            </p:custDataLst>
          </p:nvPr>
        </p:nvPicPr>
        <p:blipFill>
          <a:blip r:embed="rId13"/>
          <a:stretch>
            <a:fillRect/>
          </a:stretch>
        </p:blipFill>
        <p:spPr>
          <a:xfrm>
            <a:off x="9216390" y="201295"/>
            <a:ext cx="1895475" cy="485775"/>
          </a:xfrm>
          <a:prstGeom prst="rect">
            <a:avLst/>
          </a:prstGeom>
        </p:spPr>
      </p:pic>
    </p:spTree>
    <p:custDataLst>
      <p:tags r:id="rId1"/>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历史在这里使频率不断攀升</a:t>
            </a:r>
          </a:p>
        </p:txBody>
      </p:sp>
      <p:pic>
        <p:nvPicPr>
          <p:cNvPr id="11" name="图片 10" descr="微信截图_20240112211134"/>
          <p:cNvPicPr>
            <a:picLocks noChangeAspect="1"/>
          </p:cNvPicPr>
          <p:nvPr>
            <p:custDataLst>
              <p:tags r:id="rId4"/>
            </p:custDataLst>
          </p:nvPr>
        </p:nvPicPr>
        <p:blipFill>
          <a:blip r:embed="rId9"/>
          <a:stretch>
            <a:fillRect/>
          </a:stretch>
        </p:blipFill>
        <p:spPr>
          <a:xfrm>
            <a:off x="9216390" y="201295"/>
            <a:ext cx="1895475" cy="485775"/>
          </a:xfrm>
          <a:prstGeom prst="rect">
            <a:avLst/>
          </a:prstGeom>
        </p:spPr>
      </p:pic>
      <p:pic>
        <p:nvPicPr>
          <p:cNvPr id="461827" name="Picture 3" descr="untitled3"/>
          <p:cNvPicPr>
            <a:picLocks noChangeAspect="1"/>
          </p:cNvPicPr>
          <p:nvPr>
            <p:custDataLst>
              <p:tags r:id="rId5"/>
            </p:custDataLst>
          </p:nvPr>
        </p:nvPicPr>
        <p:blipFill>
          <a:blip r:embed="rId10"/>
          <a:stretch>
            <a:fillRect/>
          </a:stretch>
        </p:blipFill>
        <p:spPr>
          <a:xfrm>
            <a:off x="6768610" y="1368159"/>
            <a:ext cx="4500122" cy="4500122"/>
          </a:xfrm>
          <a:prstGeom prst="rect">
            <a:avLst/>
          </a:prstGeom>
          <a:noFill/>
          <a:ln w="9525">
            <a:noFill/>
          </a:ln>
        </p:spPr>
      </p:pic>
      <p:sp>
        <p:nvSpPr>
          <p:cNvPr id="194566" name="Rectangle 5"/>
          <p:cNvSpPr>
            <a:spLocks noGrp="1"/>
          </p:cNvSpPr>
          <p:nvPr>
            <p:ph idx="1" hasCustomPrompt="1"/>
            <p:custDataLst>
              <p:tags r:id="rId6"/>
            </p:custDataLst>
          </p:nvPr>
        </p:nvSpPr>
        <p:spPr>
          <a:xfrm>
            <a:off x="499110" y="1096645"/>
            <a:ext cx="6459220" cy="4917440"/>
          </a:xfrm>
        </p:spPr>
        <p:txBody>
          <a:bodyPr vert="horz" wrap="square" lIns="86402" tIns="43201" rIns="86402" bIns="43201" anchor="t" anchorCtr="0"/>
          <a:lstStyle/>
          <a:p>
            <a:pPr eaLnBrk="1" latinLnBrk="0" hangingPunct="1">
              <a:lnSpc>
                <a:spcPct val="130000"/>
              </a:lnSpc>
              <a:spcBef>
                <a:spcPts val="0"/>
              </a:spcBef>
            </a:pPr>
            <a:r>
              <a:rPr lang="en-US" altLang="zh-CN" sz="2000" dirty="0">
                <a:solidFill>
                  <a:schemeClr val="tx1">
                    <a:lumMod val="50000"/>
                  </a:schemeClr>
                </a:solidFill>
                <a:ea typeface="微软雅黑" panose="020B0503020204020204" pitchFamily="34" charset="-122"/>
                <a:cs typeface="微软雅黑" panose="020B0503020204020204" pitchFamily="34" charset="-122"/>
              </a:rPr>
              <a:t>2000</a:t>
            </a:r>
            <a:endParaRPr lang="zh-CN" altLang="en-US" sz="2000" dirty="0">
              <a:solidFill>
                <a:schemeClr val="tx1">
                  <a:lumMod val="50000"/>
                </a:schemeClr>
              </a:solidFill>
              <a:ea typeface="微软雅黑" panose="020B0503020204020204" pitchFamily="34" charset="-122"/>
              <a:cs typeface="微软雅黑" panose="020B0503020204020204" pitchFamily="34" charset="-122"/>
            </a:endParaRPr>
          </a:p>
          <a:p>
            <a:pPr lvl="1" eaLnBrk="1" latinLnBrk="0" hangingPunct="1">
              <a:lnSpc>
                <a:spcPct val="130000"/>
              </a:lnSpc>
              <a:spcBef>
                <a:spcPts val="0"/>
              </a:spcBef>
            </a:pPr>
            <a:r>
              <a:rPr lang="en-US" altLang="zh-CN" sz="1800" dirty="0">
                <a:solidFill>
                  <a:schemeClr val="tx1">
                    <a:lumMod val="50000"/>
                  </a:schemeClr>
                </a:solidFill>
                <a:ea typeface="微软雅黑" panose="020B0503020204020204" pitchFamily="34" charset="-122"/>
                <a:cs typeface="微软雅黑" panose="020B0503020204020204" pitchFamily="34" charset="-122"/>
              </a:rPr>
              <a:t>AMD Thunderbird</a:t>
            </a:r>
            <a:r>
              <a:rPr lang="zh-CN" altLang="en-US" sz="1800" dirty="0">
                <a:solidFill>
                  <a:schemeClr val="tx1">
                    <a:lumMod val="50000"/>
                  </a:schemeClr>
                </a:solidFill>
                <a:ea typeface="微软雅黑" panose="020B0503020204020204" pitchFamily="34" charset="-122"/>
                <a:cs typeface="微软雅黑" panose="020B0503020204020204" pitchFamily="34" charset="-122"/>
              </a:rPr>
              <a:t>和</a:t>
            </a:r>
            <a:r>
              <a:rPr lang="en-US" altLang="zh-CN" sz="1800" dirty="0">
                <a:solidFill>
                  <a:schemeClr val="tx1">
                    <a:lumMod val="50000"/>
                  </a:schemeClr>
                </a:solidFill>
                <a:ea typeface="微软雅黑" panose="020B0503020204020204" pitchFamily="34" charset="-122"/>
                <a:cs typeface="微软雅黑" panose="020B0503020204020204" pitchFamily="34" charset="-122"/>
              </a:rPr>
              <a:t>Duron</a:t>
            </a:r>
            <a:r>
              <a:rPr lang="zh-CN" altLang="en-US" sz="1800" dirty="0">
                <a:solidFill>
                  <a:schemeClr val="tx1">
                    <a:lumMod val="50000"/>
                  </a:schemeClr>
                </a:solidFill>
                <a:ea typeface="微软雅黑" panose="020B0503020204020204" pitchFamily="34" charset="-122"/>
                <a:cs typeface="微软雅黑" panose="020B0503020204020204" pitchFamily="34" charset="-122"/>
              </a:rPr>
              <a:t>， </a:t>
            </a:r>
            <a:r>
              <a:rPr lang="en-US" altLang="zh-CN" sz="1800" dirty="0">
                <a:solidFill>
                  <a:schemeClr val="tx1">
                    <a:lumMod val="50000"/>
                  </a:schemeClr>
                </a:solidFill>
                <a:ea typeface="微软雅黑" panose="020B0503020204020204" pitchFamily="34" charset="-122"/>
                <a:cs typeface="微软雅黑" panose="020B0503020204020204" pitchFamily="34" charset="-122"/>
              </a:rPr>
              <a:t>3,700</a:t>
            </a:r>
            <a:r>
              <a:rPr lang="zh-CN" altLang="en-US" sz="1800" dirty="0">
                <a:solidFill>
                  <a:schemeClr val="tx1">
                    <a:lumMod val="50000"/>
                  </a:schemeClr>
                </a:solidFill>
                <a:ea typeface="微软雅黑" panose="020B0503020204020204" pitchFamily="34" charset="-122"/>
                <a:cs typeface="微软雅黑" panose="020B0503020204020204" pitchFamily="34" charset="-122"/>
              </a:rPr>
              <a:t>万个晶体管，</a:t>
            </a:r>
            <a:r>
              <a:rPr lang="en-US" altLang="zh-CN" sz="1800" dirty="0">
                <a:solidFill>
                  <a:schemeClr val="tx1">
                    <a:lumMod val="50000"/>
                  </a:schemeClr>
                </a:solidFill>
                <a:ea typeface="微软雅黑" panose="020B0503020204020204" pitchFamily="34" charset="-122"/>
                <a:cs typeface="微软雅黑" panose="020B0503020204020204" pitchFamily="34" charset="-122"/>
              </a:rPr>
              <a:t>1.2Hz</a:t>
            </a:r>
            <a:endParaRPr lang="zh-CN" altLang="en-US" sz="1800" dirty="0">
              <a:solidFill>
                <a:schemeClr val="tx1">
                  <a:lumMod val="50000"/>
                </a:schemeClr>
              </a:solidFill>
              <a:ea typeface="微软雅黑" panose="020B0503020204020204" pitchFamily="34" charset="-122"/>
              <a:cs typeface="微软雅黑" panose="020B0503020204020204" pitchFamily="34" charset="-122"/>
            </a:endParaRPr>
          </a:p>
          <a:p>
            <a:pPr lvl="1" eaLnBrk="1" latinLnBrk="0" hangingPunct="1">
              <a:lnSpc>
                <a:spcPct val="130000"/>
              </a:lnSpc>
              <a:spcBef>
                <a:spcPts val="0"/>
              </a:spcBef>
            </a:pPr>
            <a:r>
              <a:rPr lang="en-US" altLang="zh-CN" sz="1800" dirty="0">
                <a:solidFill>
                  <a:schemeClr val="tx1">
                    <a:lumMod val="50000"/>
                  </a:schemeClr>
                </a:solidFill>
                <a:ea typeface="微软雅黑" panose="020B0503020204020204" pitchFamily="34" charset="-122"/>
                <a:cs typeface="微软雅黑" panose="020B0503020204020204" pitchFamily="34" charset="-122"/>
              </a:rPr>
              <a:t>VIA CyrixⅢ</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800MHz</a:t>
            </a:r>
            <a:endParaRPr lang="zh-CN" altLang="en-US" sz="1800" dirty="0">
              <a:solidFill>
                <a:schemeClr val="tx1">
                  <a:lumMod val="50000"/>
                </a:schemeClr>
              </a:solidFill>
              <a:ea typeface="微软雅黑" panose="020B0503020204020204" pitchFamily="34" charset="-122"/>
              <a:cs typeface="微软雅黑" panose="020B0503020204020204" pitchFamily="34" charset="-122"/>
            </a:endParaRPr>
          </a:p>
          <a:p>
            <a:pPr lvl="1" eaLnBrk="1" latinLnBrk="0" hangingPunct="1">
              <a:lnSpc>
                <a:spcPct val="130000"/>
              </a:lnSpc>
              <a:spcBef>
                <a:spcPts val="0"/>
              </a:spcBef>
            </a:pPr>
            <a:r>
              <a:rPr lang="en-US" altLang="zh-CN" sz="1800" dirty="0">
                <a:solidFill>
                  <a:schemeClr val="tx1">
                    <a:lumMod val="50000"/>
                  </a:schemeClr>
                </a:solidFill>
                <a:ea typeface="微软雅黑" panose="020B0503020204020204" pitchFamily="34" charset="-122"/>
                <a:cs typeface="微软雅黑" panose="020B0503020204020204" pitchFamily="34" charset="-122"/>
              </a:rPr>
              <a:t>PENTIUM IV</a:t>
            </a:r>
            <a:r>
              <a:rPr lang="zh-CN" altLang="en-US" sz="1800" dirty="0">
                <a:solidFill>
                  <a:schemeClr val="tx1">
                    <a:lumMod val="50000"/>
                  </a:schemeClr>
                </a:solidFill>
                <a:ea typeface="微软雅黑" panose="020B0503020204020204" pitchFamily="34" charset="-122"/>
                <a:cs typeface="微软雅黑" panose="020B0503020204020204" pitchFamily="34" charset="-122"/>
              </a:rPr>
              <a:t>， </a:t>
            </a:r>
            <a:r>
              <a:rPr lang="en-US" altLang="zh-CN" sz="1800" dirty="0">
                <a:solidFill>
                  <a:schemeClr val="tx1">
                    <a:lumMod val="50000"/>
                  </a:schemeClr>
                </a:solidFill>
                <a:ea typeface="微软雅黑" panose="020B0503020204020204" pitchFamily="34" charset="-122"/>
                <a:cs typeface="微软雅黑" panose="020B0503020204020204" pitchFamily="34" charset="-122"/>
              </a:rPr>
              <a:t>0.18um</a:t>
            </a:r>
            <a:r>
              <a:rPr lang="zh-CN" altLang="en-US" sz="1800" dirty="0">
                <a:solidFill>
                  <a:schemeClr val="tx1">
                    <a:lumMod val="50000"/>
                  </a:schemeClr>
                </a:solidFill>
                <a:ea typeface="微软雅黑" panose="020B0503020204020204" pitchFamily="34" charset="-122"/>
                <a:cs typeface="微软雅黑" panose="020B0503020204020204" pitchFamily="34" charset="-122"/>
              </a:rPr>
              <a:t>， </a:t>
            </a:r>
            <a:r>
              <a:rPr lang="en-US" altLang="zh-CN" sz="1800" dirty="0">
                <a:solidFill>
                  <a:schemeClr val="tx1">
                    <a:lumMod val="50000"/>
                  </a:schemeClr>
                </a:solidFill>
                <a:ea typeface="微软雅黑" panose="020B0503020204020204" pitchFamily="34" charset="-122"/>
                <a:cs typeface="微软雅黑" panose="020B0503020204020204" pitchFamily="34" charset="-122"/>
              </a:rPr>
              <a:t>4,200</a:t>
            </a:r>
            <a:r>
              <a:rPr lang="zh-CN" altLang="en-US" sz="1800" dirty="0">
                <a:solidFill>
                  <a:schemeClr val="tx1">
                    <a:lumMod val="50000"/>
                  </a:schemeClr>
                </a:solidFill>
                <a:ea typeface="微软雅黑" panose="020B0503020204020204" pitchFamily="34" charset="-122"/>
                <a:cs typeface="微软雅黑" panose="020B0503020204020204" pitchFamily="34" charset="-122"/>
              </a:rPr>
              <a:t>万个晶体管， </a:t>
            </a:r>
            <a:r>
              <a:rPr lang="en-US" altLang="zh-CN" sz="1800" dirty="0">
                <a:solidFill>
                  <a:schemeClr val="tx1">
                    <a:lumMod val="50000"/>
                  </a:schemeClr>
                </a:solidFill>
                <a:ea typeface="微软雅黑" panose="020B0503020204020204" pitchFamily="34" charset="-122"/>
                <a:cs typeface="微软雅黑" panose="020B0503020204020204" pitchFamily="34" charset="-122"/>
              </a:rPr>
              <a:t>1.80Hz</a:t>
            </a:r>
          </a:p>
          <a:p>
            <a:pPr eaLnBrk="1" latinLnBrk="0" hangingPunct="1">
              <a:lnSpc>
                <a:spcPct val="130000"/>
              </a:lnSpc>
              <a:spcBef>
                <a:spcPts val="0"/>
              </a:spcBef>
            </a:pPr>
            <a:r>
              <a:rPr lang="en-US" altLang="zh-CN" sz="2000" dirty="0">
                <a:solidFill>
                  <a:schemeClr val="tx1">
                    <a:lumMod val="50000"/>
                  </a:schemeClr>
                </a:solidFill>
                <a:ea typeface="微软雅黑" panose="020B0503020204020204" pitchFamily="34" charset="-122"/>
                <a:cs typeface="微软雅黑" panose="020B0503020204020204" pitchFamily="34" charset="-122"/>
              </a:rPr>
              <a:t>2001</a:t>
            </a:r>
            <a:r>
              <a:rPr lang="zh-CN" altLang="en-US" sz="2000" dirty="0">
                <a:solidFill>
                  <a:schemeClr val="tx1">
                    <a:lumMod val="50000"/>
                  </a:schemeClr>
                </a:solidFill>
                <a:ea typeface="微软雅黑" panose="020B0503020204020204" pitchFamily="34" charset="-122"/>
                <a:cs typeface="微软雅黑" panose="020B0503020204020204" pitchFamily="34" charset="-122"/>
              </a:rPr>
              <a:t>：</a:t>
            </a:r>
            <a:r>
              <a:rPr lang="en-US" altLang="zh-CN" sz="2000" dirty="0">
                <a:solidFill>
                  <a:schemeClr val="tx1">
                    <a:lumMod val="50000"/>
                  </a:schemeClr>
                </a:solidFill>
                <a:ea typeface="微软雅黑" panose="020B0503020204020204" pitchFamily="34" charset="-122"/>
                <a:cs typeface="微软雅黑" panose="020B0503020204020204" pitchFamily="34" charset="-122"/>
              </a:rPr>
              <a:t>PENTIUM IV</a:t>
            </a:r>
          </a:p>
          <a:p>
            <a:pPr lvl="1" eaLnBrk="1" latinLnBrk="0" hangingPunct="1">
              <a:lnSpc>
                <a:spcPct val="130000"/>
              </a:lnSpc>
              <a:spcBef>
                <a:spcPts val="0"/>
              </a:spcBef>
            </a:pPr>
            <a:r>
              <a:rPr lang="en-US" altLang="zh-CN" sz="1800" dirty="0">
                <a:solidFill>
                  <a:schemeClr val="tx1">
                    <a:lumMod val="50000"/>
                  </a:schemeClr>
                </a:solidFill>
                <a:ea typeface="微软雅黑" panose="020B0503020204020204" pitchFamily="34" charset="-122"/>
                <a:cs typeface="微软雅黑" panose="020B0503020204020204" pitchFamily="34" charset="-122"/>
              </a:rPr>
              <a:t>Northwood</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0.13um</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256K-&gt;512KB2</a:t>
            </a:r>
            <a:r>
              <a:rPr lang="zh-CN" altLang="en-US" sz="1800" dirty="0">
                <a:solidFill>
                  <a:schemeClr val="tx1">
                    <a:lumMod val="50000"/>
                  </a:schemeClr>
                </a:solidFill>
                <a:ea typeface="微软雅黑" panose="020B0503020204020204" pitchFamily="34" charset="-122"/>
                <a:cs typeface="微软雅黑" panose="020B0503020204020204" pitchFamily="34" charset="-122"/>
              </a:rPr>
              <a:t>级</a:t>
            </a:r>
            <a:r>
              <a:rPr lang="en-US" altLang="zh-CN" sz="1800" dirty="0">
                <a:solidFill>
                  <a:schemeClr val="tx1">
                    <a:lumMod val="50000"/>
                  </a:schemeClr>
                </a:solidFill>
                <a:ea typeface="微软雅黑" panose="020B0503020204020204" pitchFamily="34" charset="-122"/>
                <a:cs typeface="微软雅黑" panose="020B0503020204020204" pitchFamily="34" charset="-122"/>
              </a:rPr>
              <a:t>cache</a:t>
            </a:r>
            <a:r>
              <a:rPr lang="zh-CN" altLang="en-US" sz="1800" dirty="0">
                <a:solidFill>
                  <a:schemeClr val="tx1">
                    <a:lumMod val="50000"/>
                  </a:schemeClr>
                </a:solidFill>
                <a:ea typeface="微软雅黑" panose="020B0503020204020204" pitchFamily="34" charset="-122"/>
                <a:cs typeface="微软雅黑" panose="020B0503020204020204" pitchFamily="34" charset="-122"/>
              </a:rPr>
              <a:t>，外频</a:t>
            </a:r>
            <a:r>
              <a:rPr lang="en-US" altLang="zh-CN" sz="1800" dirty="0">
                <a:solidFill>
                  <a:schemeClr val="tx1">
                    <a:lumMod val="50000"/>
                  </a:schemeClr>
                </a:solidFill>
                <a:ea typeface="微软雅黑" panose="020B0503020204020204" pitchFamily="34" charset="-122"/>
                <a:cs typeface="微软雅黑" panose="020B0503020204020204" pitchFamily="34" charset="-122"/>
              </a:rPr>
              <a:t>400MHz</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533MHz</a:t>
            </a:r>
            <a:r>
              <a:rPr lang="zh-CN" altLang="en-US" sz="1800" dirty="0">
                <a:solidFill>
                  <a:schemeClr val="tx1">
                    <a:lumMod val="50000"/>
                  </a:schemeClr>
                </a:solidFill>
                <a:ea typeface="微软雅黑" panose="020B0503020204020204" pitchFamily="34" charset="-122"/>
                <a:cs typeface="微软雅黑" panose="020B0503020204020204" pitchFamily="34" charset="-122"/>
              </a:rPr>
              <a:t>或</a:t>
            </a:r>
            <a:r>
              <a:rPr lang="en-US" altLang="zh-CN" sz="1800" dirty="0">
                <a:solidFill>
                  <a:schemeClr val="tx1">
                    <a:lumMod val="50000"/>
                  </a:schemeClr>
                </a:solidFill>
                <a:ea typeface="微软雅黑" panose="020B0503020204020204" pitchFamily="34" charset="-122"/>
                <a:cs typeface="微软雅黑" panose="020B0503020204020204" pitchFamily="34" charset="-122"/>
              </a:rPr>
              <a:t>800MHz</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5500</a:t>
            </a:r>
            <a:r>
              <a:rPr lang="zh-CN" altLang="en-US" sz="1800" dirty="0">
                <a:solidFill>
                  <a:schemeClr val="tx1">
                    <a:lumMod val="50000"/>
                  </a:schemeClr>
                </a:solidFill>
                <a:ea typeface="微软雅黑" panose="020B0503020204020204" pitchFamily="34" charset="-122"/>
                <a:cs typeface="微软雅黑" panose="020B0503020204020204" pitchFamily="34" charset="-122"/>
              </a:rPr>
              <a:t>万个晶体管，</a:t>
            </a:r>
            <a:r>
              <a:rPr lang="en-US" altLang="zh-CN" sz="1800" dirty="0">
                <a:solidFill>
                  <a:schemeClr val="tx1">
                    <a:lumMod val="50000"/>
                  </a:schemeClr>
                </a:solidFill>
                <a:ea typeface="微软雅黑" panose="020B0503020204020204" pitchFamily="34" charset="-122"/>
                <a:cs typeface="微软雅黑" panose="020B0503020204020204" pitchFamily="34" charset="-122"/>
              </a:rPr>
              <a:t>131mm</a:t>
            </a:r>
            <a:r>
              <a:rPr lang="en-US" altLang="zh-CN" sz="1800" baseline="30000" dirty="0">
                <a:solidFill>
                  <a:schemeClr val="tx1">
                    <a:lumMod val="50000"/>
                  </a:schemeClr>
                </a:solidFill>
                <a:ea typeface="微软雅黑" panose="020B0503020204020204" pitchFamily="34" charset="-122"/>
                <a:cs typeface="微软雅黑" panose="020B0503020204020204" pitchFamily="34" charset="-122"/>
              </a:rPr>
              <a:t>2</a:t>
            </a:r>
            <a:r>
              <a:rPr lang="zh-CN" altLang="en-US" sz="1800" dirty="0">
                <a:solidFill>
                  <a:schemeClr val="tx1">
                    <a:lumMod val="50000"/>
                  </a:schemeClr>
                </a:solidFill>
                <a:ea typeface="微软雅黑" panose="020B0503020204020204" pitchFamily="34" charset="-122"/>
                <a:cs typeface="微软雅黑" panose="020B0503020204020204" pitchFamily="34" charset="-122"/>
              </a:rPr>
              <a:t>，铜布线</a:t>
            </a:r>
          </a:p>
          <a:p>
            <a:pPr lvl="1" eaLnBrk="1" latinLnBrk="0" hangingPunct="1">
              <a:lnSpc>
                <a:spcPct val="130000"/>
              </a:lnSpc>
              <a:spcBef>
                <a:spcPts val="0"/>
              </a:spcBef>
            </a:pPr>
            <a:r>
              <a:rPr lang="zh-CN" altLang="en-US" sz="1800" dirty="0">
                <a:solidFill>
                  <a:schemeClr val="tx1">
                    <a:lumMod val="50000"/>
                  </a:schemeClr>
                </a:solidFill>
                <a:ea typeface="微软雅黑" panose="020B0503020204020204" pitchFamily="34" charset="-122"/>
                <a:cs typeface="微软雅黑" panose="020B0503020204020204" pitchFamily="34" charset="-122"/>
              </a:rPr>
              <a:t>超线程</a:t>
            </a:r>
            <a:r>
              <a:rPr lang="en-US" altLang="zh-CN" sz="1800" dirty="0">
                <a:solidFill>
                  <a:schemeClr val="tx1">
                    <a:lumMod val="50000"/>
                  </a:schemeClr>
                </a:solidFill>
                <a:ea typeface="微软雅黑" panose="020B0503020204020204" pitchFamily="34" charset="-122"/>
                <a:cs typeface="微软雅黑" panose="020B0503020204020204" pitchFamily="34" charset="-122"/>
              </a:rPr>
              <a:t>(HT)</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0.13um</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775</a:t>
            </a:r>
            <a:r>
              <a:rPr lang="zh-CN" altLang="en-US" sz="1800" dirty="0">
                <a:solidFill>
                  <a:schemeClr val="tx1">
                    <a:lumMod val="50000"/>
                  </a:schemeClr>
                </a:solidFill>
                <a:ea typeface="微软雅黑" panose="020B0503020204020204" pitchFamily="34" charset="-122"/>
                <a:cs typeface="微软雅黑" panose="020B0503020204020204" pitchFamily="34" charset="-122"/>
              </a:rPr>
              <a:t>封装，</a:t>
            </a:r>
            <a:r>
              <a:rPr lang="en-US" altLang="zh-CN" sz="1800" dirty="0">
                <a:solidFill>
                  <a:schemeClr val="tx1">
                    <a:lumMod val="50000"/>
                  </a:schemeClr>
                </a:solidFill>
                <a:ea typeface="微软雅黑" panose="020B0503020204020204" pitchFamily="34" charset="-122"/>
                <a:cs typeface="微软雅黑" panose="020B0503020204020204" pitchFamily="34" charset="-122"/>
              </a:rPr>
              <a:t>3.06 GHz</a:t>
            </a:r>
            <a:r>
              <a:rPr lang="zh-CN" altLang="en-US" sz="1800" dirty="0">
                <a:solidFill>
                  <a:schemeClr val="tx1">
                    <a:lumMod val="50000"/>
                  </a:schemeClr>
                </a:solidFill>
                <a:ea typeface="微软雅黑" panose="020B0503020204020204" pitchFamily="34" charset="-122"/>
                <a:cs typeface="微软雅黑" panose="020B0503020204020204" pitchFamily="34" charset="-122"/>
              </a:rPr>
              <a:t>！ </a:t>
            </a:r>
          </a:p>
          <a:p>
            <a:pPr lvl="1" eaLnBrk="1" latinLnBrk="0" hangingPunct="1">
              <a:lnSpc>
                <a:spcPct val="130000"/>
              </a:lnSpc>
              <a:spcBef>
                <a:spcPts val="0"/>
              </a:spcBef>
            </a:pPr>
            <a:r>
              <a:rPr lang="en-US" altLang="zh-CN" sz="1800" dirty="0">
                <a:solidFill>
                  <a:schemeClr val="tx1">
                    <a:lumMod val="50000"/>
                  </a:schemeClr>
                </a:solidFill>
                <a:ea typeface="微软雅黑" panose="020B0503020204020204" pitchFamily="34" charset="-122"/>
                <a:cs typeface="微软雅黑" panose="020B0503020204020204" pitchFamily="34" charset="-122"/>
              </a:rPr>
              <a:t>Prescott</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zh-CN" altLang="zh-CN" sz="1800" dirty="0">
                <a:solidFill>
                  <a:schemeClr val="tx1">
                    <a:lumMod val="50000"/>
                  </a:schemeClr>
                </a:solidFill>
                <a:ea typeface="微软雅黑" panose="020B0503020204020204" pitchFamily="34" charset="-122"/>
                <a:cs typeface="微软雅黑" panose="020B0503020204020204" pitchFamily="34" charset="-122"/>
              </a:rPr>
              <a:t>波赛东</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90nm</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31</a:t>
            </a:r>
            <a:r>
              <a:rPr lang="zh-CN" altLang="en-US" sz="1800" dirty="0">
                <a:solidFill>
                  <a:schemeClr val="tx1">
                    <a:lumMod val="50000"/>
                  </a:schemeClr>
                </a:solidFill>
                <a:ea typeface="微软雅黑" panose="020B0503020204020204" pitchFamily="34" charset="-122"/>
                <a:cs typeface="微软雅黑" panose="020B0503020204020204" pitchFamily="34" charset="-122"/>
              </a:rPr>
              <a:t>级流水线，</a:t>
            </a:r>
            <a:r>
              <a:rPr lang="en-US" altLang="zh-CN" sz="1800" dirty="0">
                <a:solidFill>
                  <a:schemeClr val="tx1">
                    <a:lumMod val="50000"/>
                  </a:schemeClr>
                </a:solidFill>
                <a:ea typeface="微软雅黑" panose="020B0503020204020204" pitchFamily="34" charset="-122"/>
                <a:cs typeface="微软雅黑" panose="020B0503020204020204" pitchFamily="34" charset="-122"/>
              </a:rPr>
              <a:t>512KB</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1MB</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2MB</a:t>
            </a:r>
            <a:r>
              <a:rPr lang="zh-CN" altLang="en-US" sz="1800" dirty="0">
                <a:solidFill>
                  <a:schemeClr val="tx1">
                    <a:lumMod val="50000"/>
                  </a:schemeClr>
                </a:solidFill>
                <a:ea typeface="微软雅黑" panose="020B0503020204020204" pitchFamily="34" charset="-122"/>
                <a:cs typeface="微软雅黑" panose="020B0503020204020204" pitchFamily="34" charset="-122"/>
              </a:rPr>
              <a:t>二级缓存，外频</a:t>
            </a:r>
            <a:r>
              <a:rPr lang="en-US" altLang="zh-CN" sz="1800" dirty="0">
                <a:solidFill>
                  <a:schemeClr val="tx1">
                    <a:lumMod val="50000"/>
                  </a:schemeClr>
                </a:solidFill>
                <a:ea typeface="微软雅黑" panose="020B0503020204020204" pitchFamily="34" charset="-122"/>
                <a:cs typeface="微软雅黑" panose="020B0503020204020204" pitchFamily="34" charset="-122"/>
              </a:rPr>
              <a:t>533MHz</a:t>
            </a:r>
            <a:r>
              <a:rPr lang="zh-CN" altLang="en-US" sz="1800" dirty="0">
                <a:solidFill>
                  <a:schemeClr val="tx1">
                    <a:lumMod val="50000"/>
                  </a:schemeClr>
                </a:solidFill>
                <a:ea typeface="微软雅黑" panose="020B0503020204020204" pitchFamily="34" charset="-122"/>
                <a:cs typeface="微软雅黑" panose="020B0503020204020204" pitchFamily="34" charset="-122"/>
              </a:rPr>
              <a:t>或</a:t>
            </a:r>
            <a:r>
              <a:rPr lang="en-US" altLang="zh-CN" sz="1800" dirty="0">
                <a:solidFill>
                  <a:schemeClr val="tx1">
                    <a:lumMod val="50000"/>
                  </a:schemeClr>
                </a:solidFill>
                <a:ea typeface="微软雅黑" panose="020B0503020204020204" pitchFamily="34" charset="-122"/>
                <a:cs typeface="微软雅黑" panose="020B0503020204020204" pitchFamily="34" charset="-122"/>
              </a:rPr>
              <a:t>800MHz</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SSE3</a:t>
            </a:r>
            <a:r>
              <a:rPr lang="zh-CN" altLang="en-US" sz="1800" dirty="0">
                <a:solidFill>
                  <a:schemeClr val="tx1">
                    <a:lumMod val="50000"/>
                  </a:schemeClr>
                </a:solidFill>
                <a:ea typeface="微软雅黑" panose="020B0503020204020204" pitchFamily="34" charset="-122"/>
                <a:cs typeface="微软雅黑" panose="020B0503020204020204" pitchFamily="34" charset="-122"/>
              </a:rPr>
              <a:t>，</a:t>
            </a:r>
            <a:r>
              <a:rPr lang="en-US" altLang="zh-CN" sz="1800" dirty="0">
                <a:solidFill>
                  <a:schemeClr val="tx1">
                    <a:lumMod val="50000"/>
                  </a:schemeClr>
                </a:solidFill>
                <a:ea typeface="微软雅黑" panose="020B0503020204020204" pitchFamily="34" charset="-122"/>
                <a:cs typeface="微软雅黑" panose="020B0503020204020204" pitchFamily="34" charset="-122"/>
              </a:rPr>
              <a:t>1.25</a:t>
            </a:r>
            <a:r>
              <a:rPr lang="zh-CN" altLang="en-US" sz="1800" dirty="0">
                <a:solidFill>
                  <a:schemeClr val="tx1">
                    <a:lumMod val="50000"/>
                  </a:schemeClr>
                </a:solidFill>
                <a:ea typeface="微软雅黑" panose="020B0503020204020204" pitchFamily="34" charset="-122"/>
                <a:cs typeface="微软雅黑" panose="020B0503020204020204" pitchFamily="34" charset="-122"/>
              </a:rPr>
              <a:t>亿个晶体管，</a:t>
            </a:r>
            <a:r>
              <a:rPr lang="en-US" altLang="zh-CN" sz="1800" dirty="0">
                <a:solidFill>
                  <a:schemeClr val="tx1">
                    <a:lumMod val="50000"/>
                  </a:schemeClr>
                </a:solidFill>
                <a:ea typeface="微软雅黑" panose="020B0503020204020204" pitchFamily="34" charset="-122"/>
                <a:cs typeface="微软雅黑" panose="020B0503020204020204" pitchFamily="34" charset="-122"/>
              </a:rPr>
              <a:t>112mm</a:t>
            </a:r>
            <a:r>
              <a:rPr lang="en-US" altLang="zh-CN" sz="1800" baseline="30000" dirty="0">
                <a:solidFill>
                  <a:schemeClr val="tx1">
                    <a:lumMod val="50000"/>
                  </a:schemeClr>
                </a:solidFill>
                <a:ea typeface="微软雅黑" panose="020B0503020204020204" pitchFamily="34" charset="-122"/>
                <a:cs typeface="微软雅黑" panose="020B0503020204020204" pitchFamily="34" charset="-122"/>
              </a:rPr>
              <a:t>2</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1827"/>
                                        </p:tgtEl>
                                        <p:attrNameLst>
                                          <p:attrName>style.visibility</p:attrName>
                                        </p:attrNameLst>
                                      </p:cBhvr>
                                      <p:to>
                                        <p:strVal val="visible"/>
                                      </p:to>
                                    </p:set>
                                    <p:animEffect transition="in" filter="wipe(left)">
                                      <p:cBhvr>
                                        <p:cTn id="7" dur="500"/>
                                        <p:tgtEl>
                                          <p:spTgt spid="461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untitled4"/>
          <p:cNvPicPr>
            <a:picLocks noChangeAspect="1"/>
          </p:cNvPicPr>
          <p:nvPr/>
        </p:nvPicPr>
        <p:blipFill>
          <a:blip r:embed="rId8"/>
          <a:stretch>
            <a:fillRect/>
          </a:stretch>
        </p:blipFill>
        <p:spPr>
          <a:xfrm>
            <a:off x="6996716" y="1295946"/>
            <a:ext cx="4439348" cy="4439348"/>
          </a:xfrm>
          <a:prstGeom prst="rect">
            <a:avLst/>
          </a:prstGeom>
          <a:noFill/>
          <a:ln w="9525">
            <a:noFill/>
          </a:ln>
        </p:spPr>
      </p:pic>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历史在这里使Pentium达到颠峰</a:t>
            </a:r>
          </a:p>
        </p:txBody>
      </p:sp>
      <p:sp>
        <p:nvSpPr>
          <p:cNvPr id="6" name="Rectangle 3"/>
          <p:cNvSpPr>
            <a:spLocks noGrp="1"/>
          </p:cNvSpPr>
          <p:nvPr>
            <p:custDataLst>
              <p:tags r:id="rId4"/>
            </p:custDataLst>
          </p:nvPr>
        </p:nvSpPr>
        <p:spPr>
          <a:xfrm>
            <a:off x="320122" y="1151890"/>
            <a:ext cx="6663086" cy="5762625"/>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eaLnBrk="1" latinLnBrk="0" hangingPunct="1">
              <a:lnSpc>
                <a:spcPct val="130000"/>
              </a:lnSpc>
              <a:spcBef>
                <a:spcPts val="0"/>
              </a:spcBef>
            </a:pPr>
            <a:r>
              <a:rPr lang="en-US" altLang="zh-CN" sz="1800" dirty="0">
                <a:solidFill>
                  <a:schemeClr val="dk1">
                    <a:lumMod val="75000"/>
                  </a:schemeClr>
                </a:solidFill>
                <a:ea typeface="微软雅黑" panose="020B0503020204020204" pitchFamily="34" charset="-122"/>
              </a:rPr>
              <a:t>2003</a:t>
            </a:r>
            <a:r>
              <a:rPr lang="zh-CN" altLang="en-US" sz="1800" dirty="0">
                <a:solidFill>
                  <a:schemeClr val="dk1">
                    <a:lumMod val="75000"/>
                  </a:schemeClr>
                </a:solidFill>
                <a:ea typeface="微软雅黑" panose="020B0503020204020204" pitchFamily="34" charset="-122"/>
              </a:rPr>
              <a:t>：服务器用多核</a:t>
            </a:r>
            <a:r>
              <a:rPr lang="en-US" altLang="zh-CN" sz="1800" dirty="0">
                <a:solidFill>
                  <a:schemeClr val="dk1">
                    <a:lumMod val="75000"/>
                  </a:schemeClr>
                </a:solidFill>
                <a:ea typeface="微软雅黑" panose="020B0503020204020204" pitchFamily="34" charset="-122"/>
              </a:rPr>
              <a:t>CPU</a:t>
            </a:r>
          </a:p>
          <a:p>
            <a:pPr lvl="1" eaLnBrk="1" latinLnBrk="0" hangingPunct="1">
              <a:lnSpc>
                <a:spcPct val="130000"/>
              </a:lnSpc>
              <a:spcBef>
                <a:spcPts val="0"/>
              </a:spcBef>
            </a:pPr>
            <a:r>
              <a:rPr lang="en-US" altLang="zh-CN" sz="1800" b="1" dirty="0">
                <a:solidFill>
                  <a:schemeClr val="dk1">
                    <a:lumMod val="75000"/>
                  </a:schemeClr>
                </a:solidFill>
                <a:ea typeface="微软雅黑" panose="020B0503020204020204" pitchFamily="34" charset="-122"/>
              </a:rPr>
              <a:t>Sun UltraSPARC IV. 8MB</a:t>
            </a:r>
            <a:r>
              <a:rPr lang="zh-CN" altLang="en-US" sz="1800" b="1" dirty="0">
                <a:solidFill>
                  <a:schemeClr val="dk1">
                    <a:lumMod val="75000"/>
                  </a:schemeClr>
                </a:solidFill>
                <a:ea typeface="微软雅黑" panose="020B0503020204020204" pitchFamily="34" charset="-122"/>
              </a:rPr>
              <a:t>缓存</a:t>
            </a:r>
            <a:r>
              <a:rPr lang="en-US" altLang="zh-CN" sz="1800" b="1" dirty="0">
                <a:solidFill>
                  <a:schemeClr val="dk1">
                    <a:lumMod val="75000"/>
                  </a:schemeClr>
                </a:solidFill>
                <a:ea typeface="微软雅黑" panose="020B0503020204020204" pitchFamily="34" charset="-122"/>
              </a:rPr>
              <a:t>/</a:t>
            </a:r>
            <a:r>
              <a:rPr lang="zh-CN" altLang="en-US" sz="1800" b="1" dirty="0">
                <a:solidFill>
                  <a:schemeClr val="dk1">
                    <a:lumMod val="75000"/>
                  </a:schemeClr>
                </a:solidFill>
                <a:ea typeface="微软雅黑" panose="020B0503020204020204" pitchFamily="34" charset="-122"/>
              </a:rPr>
              <a:t>核</a:t>
            </a:r>
            <a:r>
              <a:rPr lang="en-US" altLang="zh-CN" sz="1800" b="1" dirty="0">
                <a:solidFill>
                  <a:schemeClr val="dk1">
                    <a:lumMod val="75000"/>
                  </a:schemeClr>
                </a:solidFill>
                <a:ea typeface="微软雅黑" panose="020B0503020204020204" pitchFamily="34" charset="-122"/>
              </a:rPr>
              <a:t>,2.4 GB/s</a:t>
            </a:r>
            <a:r>
              <a:rPr lang="zh-CN" altLang="en-US" sz="1800" b="1" dirty="0">
                <a:solidFill>
                  <a:schemeClr val="dk1">
                    <a:lumMod val="75000"/>
                  </a:schemeClr>
                </a:solidFill>
                <a:ea typeface="微软雅黑" panose="020B0503020204020204" pitchFamily="34" charset="-122"/>
              </a:rPr>
              <a:t>内存接口</a:t>
            </a:r>
            <a:r>
              <a:rPr lang="en-US" altLang="zh-CN" sz="1800" b="1" dirty="0">
                <a:solidFill>
                  <a:schemeClr val="dk1">
                    <a:lumMod val="75000"/>
                  </a:schemeClr>
                </a:solidFill>
                <a:ea typeface="微软雅黑" panose="020B0503020204020204" pitchFamily="34" charset="-122"/>
              </a:rPr>
              <a:t>,</a:t>
            </a:r>
            <a:r>
              <a:rPr lang="zh-CN" altLang="en-US" sz="1800" b="1" dirty="0">
                <a:solidFill>
                  <a:schemeClr val="dk1">
                    <a:lumMod val="75000"/>
                  </a:schemeClr>
                </a:solidFill>
                <a:ea typeface="微软雅黑" panose="020B0503020204020204" pitchFamily="34" charset="-122"/>
              </a:rPr>
              <a:t>每处理器</a:t>
            </a:r>
            <a:r>
              <a:rPr lang="en-US" altLang="zh-CN" sz="1800" b="1" dirty="0">
                <a:solidFill>
                  <a:schemeClr val="dk1">
                    <a:lumMod val="75000"/>
                  </a:schemeClr>
                </a:solidFill>
                <a:ea typeface="微软雅黑" panose="020B0503020204020204" pitchFamily="34" charset="-122"/>
              </a:rPr>
              <a:t>16GB</a:t>
            </a:r>
            <a:r>
              <a:rPr lang="zh-CN" altLang="en-US" sz="1800" b="1" dirty="0">
                <a:solidFill>
                  <a:schemeClr val="dk1">
                    <a:lumMod val="75000"/>
                  </a:schemeClr>
                </a:solidFill>
                <a:ea typeface="微软雅黑" panose="020B0503020204020204" pitchFamily="34" charset="-122"/>
              </a:rPr>
              <a:t>内存</a:t>
            </a:r>
            <a:r>
              <a:rPr lang="en-US" altLang="zh-CN" sz="1800" b="1" dirty="0">
                <a:solidFill>
                  <a:schemeClr val="dk1">
                    <a:lumMod val="75000"/>
                  </a:schemeClr>
                </a:solidFill>
                <a:ea typeface="微软雅黑" panose="020B0503020204020204" pitchFamily="34" charset="-122"/>
              </a:rPr>
              <a:t>,0.13μm,355mm2,6,600</a:t>
            </a:r>
            <a:r>
              <a:rPr lang="zh-CN" altLang="en-US" sz="1800" b="1" dirty="0">
                <a:solidFill>
                  <a:schemeClr val="dk1">
                    <a:lumMod val="75000"/>
                  </a:schemeClr>
                </a:solidFill>
                <a:ea typeface="微软雅黑" panose="020B0503020204020204" pitchFamily="34" charset="-122"/>
              </a:rPr>
              <a:t>万晶体管</a:t>
            </a:r>
            <a:r>
              <a:rPr lang="en-US" altLang="zh-CN" sz="1800" b="1" dirty="0">
                <a:solidFill>
                  <a:schemeClr val="dk1">
                    <a:lumMod val="75000"/>
                  </a:schemeClr>
                </a:solidFill>
                <a:ea typeface="微软雅黑" panose="020B0503020204020204" pitchFamily="34" charset="-122"/>
              </a:rPr>
              <a:t>,1.2GHz.</a:t>
            </a:r>
          </a:p>
          <a:p>
            <a:pPr lvl="1" eaLnBrk="1" latinLnBrk="0" hangingPunct="1">
              <a:lnSpc>
                <a:spcPct val="130000"/>
              </a:lnSpc>
              <a:spcBef>
                <a:spcPts val="0"/>
              </a:spcBef>
            </a:pPr>
            <a:r>
              <a:rPr lang="en-US" altLang="zh-CN" sz="1800" b="1" dirty="0">
                <a:solidFill>
                  <a:schemeClr val="dk1">
                    <a:lumMod val="75000"/>
                  </a:schemeClr>
                </a:solidFill>
                <a:ea typeface="微软雅黑" panose="020B0503020204020204" pitchFamily="34" charset="-122"/>
              </a:rPr>
              <a:t>IBM POWER5. 389mm2,2GHz,2.76</a:t>
            </a:r>
            <a:r>
              <a:rPr lang="zh-CN" altLang="en-US" sz="1800" b="1" dirty="0">
                <a:solidFill>
                  <a:schemeClr val="dk1">
                    <a:lumMod val="75000"/>
                  </a:schemeClr>
                </a:solidFill>
                <a:ea typeface="微软雅黑" panose="020B0503020204020204" pitchFamily="34" charset="-122"/>
              </a:rPr>
              <a:t>亿个晶体管</a:t>
            </a:r>
            <a:r>
              <a:rPr lang="en-US" altLang="zh-CN" sz="1800" b="1" dirty="0">
                <a:solidFill>
                  <a:schemeClr val="dk1">
                    <a:lumMod val="75000"/>
                  </a:schemeClr>
                </a:solidFill>
                <a:ea typeface="微软雅黑" panose="020B0503020204020204" pitchFamily="34" charset="-122"/>
              </a:rPr>
              <a:t>,SMT.</a:t>
            </a:r>
          </a:p>
          <a:p>
            <a:pPr eaLnBrk="1" latinLnBrk="0" hangingPunct="1">
              <a:lnSpc>
                <a:spcPct val="130000"/>
              </a:lnSpc>
              <a:spcBef>
                <a:spcPts val="0"/>
              </a:spcBef>
            </a:pPr>
            <a:r>
              <a:rPr lang="en-US" altLang="zh-CN" sz="1800" dirty="0">
                <a:solidFill>
                  <a:schemeClr val="dk1">
                    <a:lumMod val="75000"/>
                  </a:schemeClr>
                </a:solidFill>
                <a:ea typeface="微软雅黑" panose="020B0503020204020204" pitchFamily="34" charset="-122"/>
              </a:rPr>
              <a:t>2005</a:t>
            </a:r>
            <a:r>
              <a:rPr lang="zh-CN" altLang="en-US" sz="1800" dirty="0">
                <a:solidFill>
                  <a:schemeClr val="dk1">
                    <a:lumMod val="75000"/>
                  </a:schemeClr>
                </a:solidFill>
                <a:ea typeface="微软雅黑" panose="020B0503020204020204" pitchFamily="34" charset="-122"/>
              </a:rPr>
              <a:t>：双核处理器（</a:t>
            </a:r>
            <a:r>
              <a:rPr lang="en-US" altLang="zh-CN" sz="1800" b="0" dirty="0">
                <a:solidFill>
                  <a:schemeClr val="dk1">
                    <a:lumMod val="75000"/>
                  </a:schemeClr>
                </a:solidFill>
                <a:ea typeface="微软雅黑" panose="020B0503020204020204" pitchFamily="34" charset="-122"/>
              </a:rPr>
              <a:t>Pentium D</a:t>
            </a:r>
            <a:r>
              <a:rPr lang="zh-CN" altLang="en-US" sz="1800" b="0" dirty="0">
                <a:solidFill>
                  <a:schemeClr val="dk1">
                    <a:lumMod val="75000"/>
                  </a:schemeClr>
                </a:solidFill>
                <a:ea typeface="微软雅黑" panose="020B0503020204020204" pitchFamily="34" charset="-122"/>
              </a:rPr>
              <a:t>）</a:t>
            </a:r>
            <a:endParaRPr lang="zh-CN" altLang="en-US" sz="1800" dirty="0">
              <a:solidFill>
                <a:schemeClr val="dk1">
                  <a:lumMod val="75000"/>
                </a:schemeClr>
              </a:solidFill>
              <a:ea typeface="微软雅黑" panose="020B0503020204020204" pitchFamily="34" charset="-122"/>
            </a:endParaRPr>
          </a:p>
          <a:p>
            <a:pPr lvl="1" eaLnBrk="1" latinLnBrk="0" hangingPunct="1">
              <a:lnSpc>
                <a:spcPct val="130000"/>
              </a:lnSpc>
              <a:spcBef>
                <a:spcPts val="0"/>
              </a:spcBef>
            </a:pPr>
            <a:r>
              <a:rPr lang="en-US" altLang="zh-CN" sz="1800" b="1" dirty="0">
                <a:solidFill>
                  <a:schemeClr val="dk1">
                    <a:lumMod val="75000"/>
                  </a:schemeClr>
                </a:solidFill>
                <a:ea typeface="微软雅黑" panose="020B0503020204020204" pitchFamily="34" charset="-122"/>
              </a:rPr>
              <a:t>2005,Smithfield-Pentium 8XX,90nm,800MHz</a:t>
            </a:r>
            <a:r>
              <a:rPr lang="zh-CN" altLang="en-US" sz="1800" b="1" dirty="0">
                <a:solidFill>
                  <a:schemeClr val="dk1">
                    <a:lumMod val="75000"/>
                  </a:schemeClr>
                </a:solidFill>
                <a:ea typeface="微软雅黑" panose="020B0503020204020204" pitchFamily="34" charset="-122"/>
              </a:rPr>
              <a:t>前端总线</a:t>
            </a:r>
            <a:r>
              <a:rPr lang="en-US" altLang="zh-CN" sz="1800" b="1" dirty="0">
                <a:solidFill>
                  <a:schemeClr val="dk1">
                    <a:lumMod val="75000"/>
                  </a:schemeClr>
                </a:solidFill>
                <a:ea typeface="微软雅黑" panose="020B0503020204020204" pitchFamily="34" charset="-122"/>
              </a:rPr>
              <a:t>,EM64T</a:t>
            </a:r>
            <a:r>
              <a:rPr lang="zh-CN" altLang="en-US" sz="1800" b="1" dirty="0">
                <a:solidFill>
                  <a:schemeClr val="dk1">
                    <a:lumMod val="75000"/>
                  </a:schemeClr>
                </a:solidFill>
                <a:ea typeface="微软雅黑" panose="020B0503020204020204" pitchFamily="34" charset="-122"/>
              </a:rPr>
              <a:t>技术</a:t>
            </a:r>
            <a:r>
              <a:rPr lang="en-US" altLang="zh-CN" sz="1800" b="1" dirty="0">
                <a:solidFill>
                  <a:schemeClr val="dk1">
                    <a:lumMod val="75000"/>
                  </a:schemeClr>
                </a:solidFill>
                <a:ea typeface="微软雅黑" panose="020B0503020204020204" pitchFamily="34" charset="-122"/>
              </a:rPr>
              <a:t>,2MB</a:t>
            </a:r>
            <a:r>
              <a:rPr lang="zh-CN" altLang="en-US" sz="1800" b="1" dirty="0">
                <a:solidFill>
                  <a:schemeClr val="dk1">
                    <a:lumMod val="75000"/>
                  </a:schemeClr>
                </a:solidFill>
                <a:ea typeface="微软雅黑" panose="020B0503020204020204" pitchFamily="34" charset="-122"/>
              </a:rPr>
              <a:t>二级缓存</a:t>
            </a:r>
            <a:r>
              <a:rPr lang="en-US" altLang="zh-CN" sz="1800" b="1" dirty="0">
                <a:solidFill>
                  <a:schemeClr val="dk1">
                    <a:lumMod val="75000"/>
                  </a:schemeClr>
                </a:solidFill>
                <a:ea typeface="微软雅黑" panose="020B0503020204020204" pitchFamily="34" charset="-122"/>
              </a:rPr>
              <a:t>(</a:t>
            </a:r>
            <a:r>
              <a:rPr lang="zh-CN" altLang="en-US" sz="1800" b="1" dirty="0">
                <a:solidFill>
                  <a:schemeClr val="dk1">
                    <a:lumMod val="75000"/>
                  </a:schemeClr>
                </a:solidFill>
                <a:ea typeface="微软雅黑" panose="020B0503020204020204" pitchFamily="34" charset="-122"/>
              </a:rPr>
              <a:t>每个核</a:t>
            </a:r>
            <a:r>
              <a:rPr lang="en-US" altLang="zh-CN" sz="1800" b="1" dirty="0">
                <a:solidFill>
                  <a:schemeClr val="dk1">
                    <a:lumMod val="75000"/>
                  </a:schemeClr>
                </a:solidFill>
                <a:ea typeface="微软雅黑" panose="020B0503020204020204" pitchFamily="34" charset="-122"/>
              </a:rPr>
              <a:t>1MB),LGA 775</a:t>
            </a:r>
            <a:r>
              <a:rPr lang="zh-CN" altLang="en-US" sz="1800" b="1" dirty="0">
                <a:solidFill>
                  <a:schemeClr val="dk1">
                    <a:lumMod val="75000"/>
                  </a:schemeClr>
                </a:solidFill>
                <a:ea typeface="微软雅黑" panose="020B0503020204020204" pitchFamily="34" charset="-122"/>
              </a:rPr>
              <a:t>封装</a:t>
            </a:r>
            <a:r>
              <a:rPr lang="en-US" altLang="zh-CN" sz="1800" b="1" dirty="0">
                <a:solidFill>
                  <a:schemeClr val="dk1">
                    <a:lumMod val="75000"/>
                  </a:schemeClr>
                </a:solidFill>
                <a:ea typeface="微软雅黑" panose="020B0503020204020204" pitchFamily="34" charset="-122"/>
              </a:rPr>
              <a:t>,206mm</a:t>
            </a:r>
            <a:r>
              <a:rPr lang="en-US" altLang="zh-CN" sz="1800" b="1" baseline="30000" dirty="0">
                <a:solidFill>
                  <a:schemeClr val="dk1">
                    <a:lumMod val="75000"/>
                  </a:schemeClr>
                </a:solidFill>
                <a:ea typeface="微软雅黑" panose="020B0503020204020204" pitchFamily="34" charset="-122"/>
              </a:rPr>
              <a:t>2</a:t>
            </a:r>
            <a:r>
              <a:rPr lang="en-US" altLang="zh-CN" sz="1800" b="1" dirty="0">
                <a:solidFill>
                  <a:schemeClr val="dk1">
                    <a:lumMod val="75000"/>
                  </a:schemeClr>
                </a:solidFill>
                <a:ea typeface="微软雅黑" panose="020B0503020204020204" pitchFamily="34" charset="-122"/>
              </a:rPr>
              <a:t>,2.3</a:t>
            </a:r>
            <a:r>
              <a:rPr lang="zh-CN" altLang="en-US" sz="1800" b="1" dirty="0">
                <a:solidFill>
                  <a:schemeClr val="dk1">
                    <a:lumMod val="75000"/>
                  </a:schemeClr>
                </a:solidFill>
                <a:ea typeface="微软雅黑" panose="020B0503020204020204" pitchFamily="34" charset="-122"/>
              </a:rPr>
              <a:t>亿晶体管</a:t>
            </a:r>
            <a:r>
              <a:rPr lang="en-US" altLang="zh-CN" sz="1800" b="1" dirty="0">
                <a:solidFill>
                  <a:schemeClr val="dk1">
                    <a:lumMod val="75000"/>
                  </a:schemeClr>
                </a:solidFill>
                <a:ea typeface="微软雅黑" panose="020B0503020204020204" pitchFamily="34" charset="-122"/>
              </a:rPr>
              <a:t>,</a:t>
            </a:r>
            <a:r>
              <a:rPr lang="zh-CN" altLang="en-US" sz="1800" b="1" dirty="0">
                <a:solidFill>
                  <a:schemeClr val="dk1">
                    <a:lumMod val="75000"/>
                  </a:schemeClr>
                </a:solidFill>
                <a:ea typeface="微软雅黑" panose="020B0503020204020204" pitchFamily="34" charset="-122"/>
              </a:rPr>
              <a:t>双核</a:t>
            </a:r>
            <a:r>
              <a:rPr lang="en-US" altLang="zh-CN" sz="1800" b="1" dirty="0">
                <a:solidFill>
                  <a:schemeClr val="dk1">
                    <a:lumMod val="75000"/>
                  </a:schemeClr>
                </a:solidFill>
                <a:ea typeface="微软雅黑" panose="020B0503020204020204" pitchFamily="34" charset="-122"/>
              </a:rPr>
              <a:t>4</a:t>
            </a:r>
            <a:r>
              <a:rPr lang="zh-CN" altLang="en-US" sz="1800" b="1" dirty="0">
                <a:solidFill>
                  <a:schemeClr val="dk1">
                    <a:lumMod val="75000"/>
                  </a:schemeClr>
                </a:solidFill>
                <a:ea typeface="微软雅黑" panose="020B0503020204020204" pitchFamily="34" charset="-122"/>
              </a:rPr>
              <a:t>线程。</a:t>
            </a:r>
          </a:p>
          <a:p>
            <a:pPr lvl="1" eaLnBrk="1" latinLnBrk="0" hangingPunct="1">
              <a:lnSpc>
                <a:spcPct val="130000"/>
              </a:lnSpc>
              <a:spcBef>
                <a:spcPts val="0"/>
              </a:spcBef>
            </a:pPr>
            <a:r>
              <a:rPr lang="en-US" altLang="zh-CN" sz="1800" b="1" dirty="0">
                <a:solidFill>
                  <a:schemeClr val="dk1">
                    <a:lumMod val="75000"/>
                  </a:schemeClr>
                </a:solidFill>
                <a:ea typeface="微软雅黑" panose="020B0503020204020204" pitchFamily="34" charset="-122"/>
              </a:rPr>
              <a:t>AMD</a:t>
            </a:r>
            <a:r>
              <a:rPr lang="zh-CN" altLang="en-US" sz="1800" b="1" dirty="0">
                <a:solidFill>
                  <a:schemeClr val="dk1">
                    <a:lumMod val="75000"/>
                  </a:schemeClr>
                </a:solidFill>
                <a:ea typeface="微软雅黑" panose="020B0503020204020204" pitchFamily="34" charset="-122"/>
              </a:rPr>
              <a:t>，</a:t>
            </a:r>
            <a:r>
              <a:rPr lang="en-US" altLang="zh-CN" sz="1800" b="1" dirty="0">
                <a:solidFill>
                  <a:schemeClr val="dk1">
                    <a:lumMod val="75000"/>
                  </a:schemeClr>
                </a:solidFill>
                <a:ea typeface="微软雅黑" panose="020B0503020204020204" pitchFamily="34" charset="-122"/>
              </a:rPr>
              <a:t>Athlon(</a:t>
            </a:r>
            <a:r>
              <a:rPr lang="zh-CN" altLang="en-US" sz="1800" b="1" dirty="0">
                <a:solidFill>
                  <a:schemeClr val="dk1">
                    <a:lumMod val="75000"/>
                  </a:schemeClr>
                </a:solidFill>
                <a:ea typeface="微软雅黑" panose="020B0503020204020204" pitchFamily="34" charset="-122"/>
              </a:rPr>
              <a:t>速龙</a:t>
            </a:r>
            <a:r>
              <a:rPr lang="en-US" altLang="zh-CN" sz="1800" b="1" dirty="0">
                <a:solidFill>
                  <a:schemeClr val="dk1">
                    <a:lumMod val="75000"/>
                  </a:schemeClr>
                </a:solidFill>
                <a:ea typeface="微软雅黑" panose="020B0503020204020204" pitchFamily="34" charset="-122"/>
              </a:rPr>
              <a:t>) 64 X2</a:t>
            </a:r>
            <a:r>
              <a:rPr lang="zh-CN" altLang="en-US" sz="1800" b="1" dirty="0">
                <a:solidFill>
                  <a:schemeClr val="dk1">
                    <a:lumMod val="75000"/>
                  </a:schemeClr>
                </a:solidFill>
                <a:ea typeface="微软雅黑" panose="020B0503020204020204" pitchFamily="34" charset="-122"/>
              </a:rPr>
              <a:t>，双核片内通信控制。</a:t>
            </a:r>
          </a:p>
          <a:p>
            <a:pPr lvl="1" eaLnBrk="1" latinLnBrk="0" hangingPunct="1">
              <a:lnSpc>
                <a:spcPct val="130000"/>
              </a:lnSpc>
              <a:spcBef>
                <a:spcPts val="0"/>
              </a:spcBef>
            </a:pPr>
            <a:r>
              <a:rPr lang="en-US" altLang="zh-CN" sz="1800" b="1" dirty="0">
                <a:solidFill>
                  <a:schemeClr val="dk1">
                    <a:lumMod val="75000"/>
                  </a:schemeClr>
                </a:solidFill>
                <a:ea typeface="微软雅黑" panose="020B0503020204020204" pitchFamily="34" charset="-122"/>
              </a:rPr>
              <a:t>2006,presler-Pentium D945,4MB</a:t>
            </a:r>
            <a:r>
              <a:rPr lang="zh-CN" altLang="en-US" sz="1800" b="1" dirty="0">
                <a:solidFill>
                  <a:schemeClr val="dk1">
                    <a:lumMod val="75000"/>
                  </a:schemeClr>
                </a:solidFill>
                <a:ea typeface="微软雅黑" panose="020B0503020204020204" pitchFamily="34" charset="-122"/>
              </a:rPr>
              <a:t>二级缓存</a:t>
            </a:r>
            <a:r>
              <a:rPr lang="en-US" altLang="zh-CN" sz="1800" b="1" dirty="0">
                <a:solidFill>
                  <a:schemeClr val="dk1">
                    <a:lumMod val="75000"/>
                  </a:schemeClr>
                </a:solidFill>
                <a:ea typeface="微软雅黑" panose="020B0503020204020204" pitchFamily="34" charset="-122"/>
              </a:rPr>
              <a:t>,3.4GHz</a:t>
            </a:r>
            <a:r>
              <a:rPr lang="zh-CN" altLang="en-US" sz="1800" b="1" dirty="0">
                <a:solidFill>
                  <a:schemeClr val="dk1">
                    <a:lumMod val="75000"/>
                  </a:schemeClr>
                </a:solidFill>
                <a:ea typeface="微软雅黑" panose="020B0503020204020204" pitchFamily="34" charset="-122"/>
              </a:rPr>
              <a:t>。</a:t>
            </a:r>
          </a:p>
          <a:p>
            <a:pPr lvl="1" eaLnBrk="1" latinLnBrk="0" hangingPunct="1">
              <a:lnSpc>
                <a:spcPct val="130000"/>
              </a:lnSpc>
              <a:spcBef>
                <a:spcPts val="0"/>
              </a:spcBef>
            </a:pPr>
            <a:r>
              <a:rPr lang="en-US" altLang="zh-CN" sz="1800" b="1" dirty="0">
                <a:solidFill>
                  <a:schemeClr val="dk1">
                    <a:lumMod val="75000"/>
                  </a:schemeClr>
                </a:solidFill>
                <a:ea typeface="微软雅黑" panose="020B0503020204020204" pitchFamily="34" charset="-122"/>
              </a:rPr>
              <a:t>2007,</a:t>
            </a:r>
            <a:r>
              <a:rPr lang="zh-CN" altLang="en-US" sz="1800" b="1" dirty="0">
                <a:solidFill>
                  <a:schemeClr val="dk1">
                    <a:lumMod val="75000"/>
                  </a:schemeClr>
                </a:solidFill>
                <a:ea typeface="微软雅黑" panose="020B0503020204020204" pitchFamily="34" charset="-122"/>
              </a:rPr>
              <a:t>酷睿™ </a:t>
            </a:r>
            <a:r>
              <a:rPr lang="en-US" altLang="zh-CN" sz="1800" b="1" dirty="0">
                <a:solidFill>
                  <a:schemeClr val="dk1">
                    <a:lumMod val="75000"/>
                  </a:schemeClr>
                </a:solidFill>
                <a:ea typeface="微软雅黑" panose="020B0503020204020204" pitchFamily="34" charset="-122"/>
              </a:rPr>
              <a:t>2, 65nm,1066MHz</a:t>
            </a:r>
            <a:r>
              <a:rPr lang="zh-CN" altLang="en-US" sz="1800" b="1" dirty="0">
                <a:solidFill>
                  <a:schemeClr val="dk1">
                    <a:lumMod val="75000"/>
                  </a:schemeClr>
                </a:solidFill>
                <a:ea typeface="微软雅黑" panose="020B0503020204020204" pitchFamily="34" charset="-122"/>
              </a:rPr>
              <a:t>前端总线</a:t>
            </a:r>
            <a:r>
              <a:rPr lang="en-US" altLang="zh-CN" sz="1800" b="1" dirty="0">
                <a:solidFill>
                  <a:schemeClr val="dk1">
                    <a:lumMod val="75000"/>
                  </a:schemeClr>
                </a:solidFill>
                <a:ea typeface="微软雅黑" panose="020B0503020204020204" pitchFamily="34" charset="-122"/>
              </a:rPr>
              <a:t>,EM64T</a:t>
            </a:r>
            <a:r>
              <a:rPr lang="zh-CN" altLang="en-US" sz="1800" b="1" dirty="0">
                <a:solidFill>
                  <a:schemeClr val="dk1">
                    <a:lumMod val="75000"/>
                  </a:schemeClr>
                </a:solidFill>
                <a:ea typeface="微软雅黑" panose="020B0503020204020204" pitchFamily="34" charset="-122"/>
              </a:rPr>
              <a:t>技术</a:t>
            </a:r>
            <a:r>
              <a:rPr lang="en-US" altLang="zh-CN" sz="1800" b="1" dirty="0">
                <a:solidFill>
                  <a:schemeClr val="dk1">
                    <a:lumMod val="75000"/>
                  </a:schemeClr>
                </a:solidFill>
                <a:ea typeface="微软雅黑" panose="020B0503020204020204" pitchFamily="34" charset="-122"/>
              </a:rPr>
              <a:t>,4MB</a:t>
            </a:r>
            <a:r>
              <a:rPr lang="zh-CN" altLang="en-US" sz="1800" b="1" dirty="0">
                <a:solidFill>
                  <a:schemeClr val="dk1">
                    <a:lumMod val="75000"/>
                  </a:schemeClr>
                </a:solidFill>
                <a:ea typeface="微软雅黑" panose="020B0503020204020204" pitchFamily="34" charset="-122"/>
              </a:rPr>
              <a:t>二级缓存</a:t>
            </a:r>
            <a:r>
              <a:rPr lang="en-US" altLang="zh-CN" sz="1800" b="1" dirty="0">
                <a:solidFill>
                  <a:schemeClr val="dk1">
                    <a:lumMod val="75000"/>
                  </a:schemeClr>
                </a:solidFill>
                <a:ea typeface="微软雅黑" panose="020B0503020204020204" pitchFamily="34" charset="-122"/>
              </a:rPr>
              <a:t>,LGA 775,2.91</a:t>
            </a:r>
            <a:r>
              <a:rPr lang="zh-CN" altLang="en-US" sz="1800" b="1" dirty="0">
                <a:solidFill>
                  <a:schemeClr val="dk1">
                    <a:lumMod val="75000"/>
                  </a:schemeClr>
                </a:solidFill>
                <a:ea typeface="微软雅黑" panose="020B0503020204020204" pitchFamily="34" charset="-122"/>
              </a:rPr>
              <a:t>亿晶体管。</a:t>
            </a:r>
          </a:p>
          <a:p>
            <a:pPr lvl="1" eaLnBrk="1" latinLnBrk="0" hangingPunct="1">
              <a:lnSpc>
                <a:spcPct val="130000"/>
              </a:lnSpc>
              <a:spcBef>
                <a:spcPts val="0"/>
              </a:spcBef>
            </a:pPr>
            <a:r>
              <a:rPr lang="en-US" altLang="zh-CN" sz="1800" b="1" dirty="0">
                <a:solidFill>
                  <a:schemeClr val="dk1">
                    <a:lumMod val="75000"/>
                  </a:schemeClr>
                </a:solidFill>
                <a:ea typeface="微软雅黑" panose="020B0503020204020204" pitchFamily="34" charset="-122"/>
              </a:rPr>
              <a:t>2006</a:t>
            </a:r>
            <a:r>
              <a:rPr lang="zh-CN" altLang="en-US" sz="1800" b="1" dirty="0">
                <a:solidFill>
                  <a:schemeClr val="dk1">
                    <a:lumMod val="75000"/>
                  </a:schemeClr>
                </a:solidFill>
                <a:ea typeface="微软雅黑" panose="020B0503020204020204" pitchFamily="34" charset="-122"/>
              </a:rPr>
              <a:t>，</a:t>
            </a:r>
            <a:r>
              <a:rPr lang="en-US" altLang="zh-CN" sz="1800" b="1" dirty="0">
                <a:solidFill>
                  <a:schemeClr val="dk1">
                    <a:lumMod val="75000"/>
                  </a:schemeClr>
                </a:solidFill>
                <a:ea typeface="微软雅黑" panose="020B0503020204020204" pitchFamily="34" charset="-122"/>
              </a:rPr>
              <a:t>Intel Core2 Extreme QX6700</a:t>
            </a:r>
          </a:p>
        </p:txBody>
      </p:sp>
      <p:pic>
        <p:nvPicPr>
          <p:cNvPr id="11" name="图片 10" descr="微信截图_20240112211134"/>
          <p:cNvPicPr>
            <a:picLocks noChangeAspect="1"/>
          </p:cNvPicPr>
          <p:nvPr>
            <p:custDataLst>
              <p:tags r:id="rId5"/>
            </p:custDataLst>
          </p:nvPr>
        </p:nvPicPr>
        <p:blipFill>
          <a:blip r:embed="rId9"/>
          <a:stretch>
            <a:fillRect/>
          </a:stretch>
        </p:blipFill>
        <p:spPr>
          <a:xfrm>
            <a:off x="9216390" y="201295"/>
            <a:ext cx="1895475" cy="48577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nodeType="clickEffect">
                                  <p:stCondLst>
                                    <p:cond delay="0"/>
                                  </p:stCondLst>
                                  <p:childTnLst>
                                    <p:animEffect transition="out" filter="wipe(right)">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5"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5" name="矩形 4"/>
          <p:cNvSpPr/>
          <p:nvPr>
            <p:custDataLst>
              <p:tags r:id="rId4"/>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5"/>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6"/>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7"/>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8"/>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itle 6"/>
          <p:cNvSpPr txBox="1"/>
          <p:nvPr>
            <p:custDataLst>
              <p:tags r:id="rId9"/>
            </p:custDataLst>
          </p:nvPr>
        </p:nvSpPr>
        <p:spPr>
          <a:xfrm>
            <a:off x="2026083" y="1868318"/>
            <a:ext cx="7445773" cy="3606537"/>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30000"/>
              </a:lnSpc>
              <a:spcBef>
                <a:spcPts val="0"/>
              </a:spcBef>
              <a:spcAft>
                <a:spcPts val="0"/>
              </a:spcAft>
              <a:buSzPct val="100000"/>
              <a:buNone/>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根据英特尔公司的资料，现在45nm处理器中每个晶体管的价格，仅相当于1968年的百万分之一。2010年平均每个晶体管成本只有十万分之一美元。2004年全球人均拥有晶体管数是500个，而到了2010年该数目达到10亿个。</a:t>
            </a:r>
          </a:p>
        </p:txBody>
      </p:sp>
      <p:pic>
        <p:nvPicPr>
          <p:cNvPr id="11" name="图片 10" descr="微信截图_20240112211134"/>
          <p:cNvPicPr>
            <a:picLocks noChangeAspect="1"/>
          </p:cNvPicPr>
          <p:nvPr>
            <p:custDataLst>
              <p:tags r:id="rId10"/>
            </p:custDataLst>
          </p:nvPr>
        </p:nvPicPr>
        <p:blipFill>
          <a:blip r:embed="rId13"/>
          <a:stretch>
            <a:fillRect/>
          </a:stretch>
        </p:blipFill>
        <p:spPr>
          <a:xfrm>
            <a:off x="9216390" y="201295"/>
            <a:ext cx="1895475" cy="485775"/>
          </a:xfrm>
          <a:prstGeom prst="rect">
            <a:avLst/>
          </a:prstGeom>
        </p:spPr>
      </p:pic>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8"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14" name="Title 6"/>
          <p:cNvSpPr txBox="1"/>
          <p:nvPr>
            <p:custDataLst>
              <p:tags r:id="rId4"/>
            </p:custDataLst>
          </p:nvPr>
        </p:nvSpPr>
        <p:spPr>
          <a:xfrm>
            <a:off x="1952625" y="1703070"/>
            <a:ext cx="7653020" cy="3871595"/>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器件的功能和使用方法发生了变化</a:t>
            </a:r>
          </a:p>
          <a:p>
            <a:pPr marL="0" lvl="0" indent="0" algn="l" fontAlgn="ctr">
              <a:lnSpc>
                <a:spcPct val="130000"/>
              </a:lnSpc>
              <a:spcBef>
                <a:spcPts val="0"/>
              </a:spcBef>
              <a:spcAft>
                <a:spcPts val="0"/>
              </a:spcAft>
              <a:buSzPct val="100000"/>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非用户片：</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也称通用片，其功能是由器件厂家生产时已确定的，器件的用户（即机器设计者）只能使用，不能改变器件内部功能</a:t>
            </a:r>
          </a:p>
          <a:p>
            <a:pPr marL="0" lvl="0" indent="0" algn="l" fontAlgn="ctr">
              <a:lnSpc>
                <a:spcPct val="130000"/>
              </a:lnSpc>
              <a:spcBef>
                <a:spcPts val="0"/>
              </a:spcBef>
              <a:spcAft>
                <a:spcPts val="0"/>
              </a:spcAft>
              <a:buSzPct val="100000"/>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现场片：</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是用户根据需要可改变器件内部功能的芯片（FPGA）</a:t>
            </a:r>
          </a:p>
          <a:p>
            <a:pPr marL="0" lvl="0" indent="0" algn="l" fontAlgn="ctr">
              <a:lnSpc>
                <a:spcPct val="130000"/>
              </a:lnSpc>
              <a:spcBef>
                <a:spcPts val="0"/>
              </a:spcBef>
              <a:spcAft>
                <a:spcPts val="0"/>
              </a:spcAft>
              <a:buSzPct val="100000"/>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用户片：</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是专门按用户要求生产的高集成度VLSI器件（ASIC）</a:t>
            </a:r>
          </a:p>
          <a:p>
            <a:pPr marL="285750" lvl="1" indent="0" algn="l" fontAlgn="ctr">
              <a:lnSpc>
                <a:spcPct val="130000"/>
              </a:lnSpc>
              <a:spcBef>
                <a:spcPts val="0"/>
              </a:spcBef>
              <a:spcAft>
                <a:spcPts val="0"/>
              </a:spcAft>
              <a:buSzPct val="100000"/>
              <a:buNone/>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全用户片：是完全按用户要求设计的用户片</a:t>
            </a:r>
          </a:p>
          <a:p>
            <a:pPr marL="285750" lvl="1" indent="0" algn="l" fontAlgn="ctr">
              <a:lnSpc>
                <a:spcPct val="130000"/>
              </a:lnSpc>
              <a:spcBef>
                <a:spcPts val="0"/>
              </a:spcBef>
              <a:spcAft>
                <a:spcPts val="0"/>
              </a:spcAft>
              <a:buSzPct val="100000"/>
              <a:buNone/>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半用户片：是基本按通用片进行生产，最后按用户要求再制作的用户片，如门阵列、门-触发器阵列等</a:t>
            </a:r>
          </a:p>
        </p:txBody>
      </p:sp>
      <p:pic>
        <p:nvPicPr>
          <p:cNvPr id="11" name="图片 10" descr="微信截图_20240112211134"/>
          <p:cNvPicPr>
            <a:picLocks noChangeAspect="1"/>
          </p:cNvPicPr>
          <p:nvPr>
            <p:custDataLst>
              <p:tags r:id="rId5"/>
            </p:custDataLst>
          </p:nvPr>
        </p:nvPicPr>
        <p:blipFill>
          <a:blip r:embed="rId13"/>
          <a:stretch>
            <a:fillRect/>
          </a:stretch>
        </p:blipFill>
        <p:spPr>
          <a:xfrm>
            <a:off x="9216390" y="201295"/>
            <a:ext cx="1895475" cy="485775"/>
          </a:xfrm>
          <a:prstGeom prst="rect">
            <a:avLst/>
          </a:prstGeom>
        </p:spPr>
      </p:pic>
      <p:sp>
        <p:nvSpPr>
          <p:cNvPr id="5" name="矩形 4"/>
          <p:cNvSpPr/>
          <p:nvPr>
            <p:custDataLst>
              <p:tags r:id="rId6"/>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7"/>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8"/>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9"/>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10"/>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内容占位符 6"/>
          <p:cNvSpPr>
            <a:spLocks noGrp="1"/>
          </p:cNvSpPr>
          <p:nvPr>
            <p:custDataLst>
              <p:tags r:id="rId2"/>
            </p:custDataLst>
          </p:nvPr>
        </p:nvSpPr>
        <p:spPr>
          <a:xfrm>
            <a:off x="1158521" y="2543594"/>
            <a:ext cx="4146607" cy="3413724"/>
          </a:xfrm>
          <a:prstGeom prst="rect">
            <a:avLst/>
          </a:prstGeom>
        </p:spPr>
        <p:txBody>
          <a:bodyPr vert="horz" lIns="86401" tIns="43200" rIns="86401" bIns="43200" rtlCol="0" anchor="ctr" anchorCtr="0">
            <a:norm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buNone/>
            </a:pPr>
            <a:r>
              <a:rPr lang="zh-CN" altLang="en-US" sz="2000" b="1" dirty="0">
                <a:solidFill>
                  <a:srgbClr val="FF0000"/>
                </a:solidFill>
                <a:uFillTx/>
              </a:rPr>
              <a:t>传统</a:t>
            </a:r>
            <a:r>
              <a:rPr lang="zh-CN" altLang="en-US" sz="2000" b="1" dirty="0">
                <a:solidFill>
                  <a:schemeClr val="dk1">
                    <a:lumMod val="75000"/>
                  </a:schemeClr>
                </a:solidFill>
                <a:uFillTx/>
              </a:rPr>
              <a:t>——逻辑简化，节省门的个数、门电路的输入端数及门电路的级数，节省功耗、降低成本、提高速度。</a:t>
            </a:r>
            <a:r>
              <a:rPr lang="zh-CN" altLang="en-US" sz="2000" b="1" dirty="0">
                <a:solidFill>
                  <a:srgbClr val="FF0000"/>
                </a:solidFill>
                <a:uFillTx/>
              </a:rPr>
              <a:t>缺点：</a:t>
            </a:r>
            <a:r>
              <a:rPr lang="zh-CN" altLang="en-US" sz="2000" b="1" dirty="0">
                <a:solidFill>
                  <a:schemeClr val="dk1">
                    <a:lumMod val="75000"/>
                  </a:schemeClr>
                </a:solidFill>
                <a:uFillTx/>
              </a:rPr>
              <a:t>设计周期延长，组成实现不规整，故障诊断困难，机器产量低，成本高。</a:t>
            </a:r>
          </a:p>
        </p:txBody>
      </p:sp>
      <p:sp>
        <p:nvSpPr>
          <p:cNvPr id="21" name="任意多边形 20"/>
          <p:cNvSpPr/>
          <p:nvPr>
            <p:custDataLst>
              <p:tags r:id="rId3"/>
            </p:custDataLst>
          </p:nvPr>
        </p:nvSpPr>
        <p:spPr>
          <a:xfrm>
            <a:off x="1023389" y="2076349"/>
            <a:ext cx="4417961" cy="4115002"/>
          </a:xfrm>
          <a:custGeom>
            <a:avLst/>
            <a:gdLst>
              <a:gd name="connsiteX0" fmla="*/ 1635 w 4054"/>
              <a:gd name="connsiteY0" fmla="*/ 0 h 3776"/>
              <a:gd name="connsiteX1" fmla="*/ 3425 w 4054"/>
              <a:gd name="connsiteY1" fmla="*/ 6 h 3776"/>
              <a:gd name="connsiteX2" fmla="*/ 4054 w 4054"/>
              <a:gd name="connsiteY2" fmla="*/ 634 h 3776"/>
              <a:gd name="connsiteX3" fmla="*/ 4054 w 4054"/>
              <a:gd name="connsiteY3" fmla="*/ 3148 h 3776"/>
              <a:gd name="connsiteX4" fmla="*/ 3425 w 4054"/>
              <a:gd name="connsiteY4" fmla="*/ 3776 h 3776"/>
              <a:gd name="connsiteX5" fmla="*/ 628 w 4054"/>
              <a:gd name="connsiteY5" fmla="*/ 3776 h 3776"/>
              <a:gd name="connsiteX6" fmla="*/ 0 w 4054"/>
              <a:gd name="connsiteY6" fmla="*/ 3148 h 3776"/>
              <a:gd name="connsiteX7" fmla="*/ 0 w 4054"/>
              <a:gd name="connsiteY7" fmla="*/ 634 h 3776"/>
              <a:gd name="connsiteX8" fmla="*/ 473 w 4054"/>
              <a:gd name="connsiteY8" fmla="*/ 27 h 3776"/>
              <a:gd name="connsiteX9" fmla="*/ 488 w 4054"/>
              <a:gd name="connsiteY9" fmla="*/ 31 h 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4" h="3776">
                <a:moveTo>
                  <a:pt x="1635" y="0"/>
                </a:moveTo>
                <a:lnTo>
                  <a:pt x="3425" y="6"/>
                </a:lnTo>
                <a:cubicBezTo>
                  <a:pt x="3772" y="6"/>
                  <a:pt x="4054" y="287"/>
                  <a:pt x="4054" y="634"/>
                </a:cubicBezTo>
                <a:lnTo>
                  <a:pt x="4054" y="3148"/>
                </a:lnTo>
                <a:cubicBezTo>
                  <a:pt x="4054" y="3495"/>
                  <a:pt x="3772" y="3776"/>
                  <a:pt x="3425" y="3776"/>
                </a:cubicBezTo>
                <a:lnTo>
                  <a:pt x="628" y="3776"/>
                </a:lnTo>
                <a:cubicBezTo>
                  <a:pt x="281" y="3776"/>
                  <a:pt x="0" y="3495"/>
                  <a:pt x="0" y="3148"/>
                </a:cubicBezTo>
                <a:lnTo>
                  <a:pt x="0" y="634"/>
                </a:lnTo>
                <a:cubicBezTo>
                  <a:pt x="0" y="287"/>
                  <a:pt x="126" y="27"/>
                  <a:pt x="473" y="27"/>
                </a:cubicBezTo>
                <a:lnTo>
                  <a:pt x="488" y="31"/>
                </a:lnTo>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3" name="文本框 32"/>
          <p:cNvSpPr txBox="1"/>
          <p:nvPr>
            <p:custDataLst>
              <p:tags r:id="rId4"/>
            </p:custDataLst>
          </p:nvPr>
        </p:nvSpPr>
        <p:spPr>
          <a:xfrm>
            <a:off x="1546482" y="1584857"/>
            <a:ext cx="1261963" cy="1064714"/>
          </a:xfrm>
          <a:prstGeom prst="rect">
            <a:avLst/>
          </a:prstGeom>
          <a:noFill/>
        </p:spPr>
        <p:txBody>
          <a:bodyPr wrap="square" rtlCol="0" anchor="ctr" anchorCtr="0">
            <a:normAutofit/>
          </a:bodyPr>
          <a:lstStyle/>
          <a:p>
            <a:pPr algn="ctr"/>
            <a:r>
              <a:rPr lang="en-US" altLang="zh-CN" sz="3025" b="1" dirty="0">
                <a:solidFill>
                  <a:schemeClr val="dk1">
                    <a:lumMod val="75000"/>
                  </a:schemeClr>
                </a:solidFill>
                <a:latin typeface="Arial" panose="020B0604020202020204" pitchFamily="34" charset="0"/>
                <a:cs typeface="Arial" panose="020B0604020202020204" pitchFamily="34" charset="0"/>
              </a:rPr>
              <a:t>01</a:t>
            </a:r>
          </a:p>
        </p:txBody>
      </p:sp>
      <p:grpSp>
        <p:nvGrpSpPr>
          <p:cNvPr id="12" name="组合 11"/>
          <p:cNvGrpSpPr/>
          <p:nvPr>
            <p:custDataLst>
              <p:tags r:id="rId5"/>
            </p:custDataLst>
          </p:nvPr>
        </p:nvGrpSpPr>
        <p:grpSpPr>
          <a:xfrm>
            <a:off x="2698377" y="1623001"/>
            <a:ext cx="1428700" cy="845668"/>
            <a:chOff x="4086225" y="2014855"/>
            <a:chExt cx="513080" cy="303530"/>
          </a:xfrm>
        </p:grpSpPr>
        <p:sp>
          <p:nvSpPr>
            <p:cNvPr id="13" name="Freeform 686"/>
            <p:cNvSpPr/>
            <p:nvPr>
              <p:custDataLst>
                <p:tags r:id="rId25"/>
              </p:custDataLst>
            </p:nvPr>
          </p:nvSpPr>
          <p:spPr bwMode="auto">
            <a:xfrm rot="3540000">
              <a:off x="4333875" y="1945005"/>
              <a:ext cx="195580" cy="335280"/>
            </a:xfrm>
            <a:custGeom>
              <a:avLst/>
              <a:gdLst>
                <a:gd name="T0" fmla="*/ 61 w 75"/>
                <a:gd name="T1" fmla="*/ 21 h 129"/>
                <a:gd name="T2" fmla="*/ 70 w 75"/>
                <a:gd name="T3" fmla="*/ 13 h 129"/>
                <a:gd name="T4" fmla="*/ 70 w 75"/>
                <a:gd name="T5" fmla="*/ 1 h 129"/>
                <a:gd name="T6" fmla="*/ 59 w 75"/>
                <a:gd name="T7" fmla="*/ 6 h 129"/>
                <a:gd name="T8" fmla="*/ 52 w 75"/>
                <a:gd name="T9" fmla="*/ 26 h 129"/>
                <a:gd name="T10" fmla="*/ 46 w 75"/>
                <a:gd name="T11" fmla="*/ 40 h 129"/>
                <a:gd name="T12" fmla="*/ 46 w 75"/>
                <a:gd name="T13" fmla="*/ 33 h 129"/>
                <a:gd name="T14" fmla="*/ 40 w 75"/>
                <a:gd name="T15" fmla="*/ 20 h 129"/>
                <a:gd name="T16" fmla="*/ 33 w 75"/>
                <a:gd name="T17" fmla="*/ 29 h 129"/>
                <a:gd name="T18" fmla="*/ 41 w 75"/>
                <a:gd name="T19" fmla="*/ 54 h 129"/>
                <a:gd name="T20" fmla="*/ 38 w 75"/>
                <a:gd name="T21" fmla="*/ 66 h 129"/>
                <a:gd name="T22" fmla="*/ 34 w 75"/>
                <a:gd name="T23" fmla="*/ 80 h 129"/>
                <a:gd name="T24" fmla="*/ 34 w 75"/>
                <a:gd name="T25" fmla="*/ 80 h 129"/>
                <a:gd name="T26" fmla="*/ 34 w 75"/>
                <a:gd name="T27" fmla="*/ 79 h 129"/>
                <a:gd name="T28" fmla="*/ 33 w 75"/>
                <a:gd name="T29" fmla="*/ 71 h 129"/>
                <a:gd name="T30" fmla="*/ 31 w 75"/>
                <a:gd name="T31" fmla="*/ 58 h 129"/>
                <a:gd name="T32" fmla="*/ 23 w 75"/>
                <a:gd name="T33" fmla="*/ 45 h 129"/>
                <a:gd name="T34" fmla="*/ 20 w 75"/>
                <a:gd name="T35" fmla="*/ 63 h 129"/>
                <a:gd name="T36" fmla="*/ 31 w 75"/>
                <a:gd name="T37" fmla="*/ 90 h 129"/>
                <a:gd name="T38" fmla="*/ 28 w 75"/>
                <a:gd name="T39" fmla="*/ 100 h 129"/>
                <a:gd name="T40" fmla="*/ 26 w 75"/>
                <a:gd name="T41" fmla="*/ 111 h 129"/>
                <a:gd name="T42" fmla="*/ 23 w 75"/>
                <a:gd name="T43" fmla="*/ 101 h 129"/>
                <a:gd name="T44" fmla="*/ 17 w 75"/>
                <a:gd name="T45" fmla="*/ 87 h 129"/>
                <a:gd name="T46" fmla="*/ 3 w 75"/>
                <a:gd name="T47" fmla="*/ 81 h 129"/>
                <a:gd name="T48" fmla="*/ 6 w 75"/>
                <a:gd name="T49" fmla="*/ 97 h 129"/>
                <a:gd name="T50" fmla="*/ 23 w 75"/>
                <a:gd name="T51" fmla="*/ 124 h 129"/>
                <a:gd name="T52" fmla="*/ 23 w 75"/>
                <a:gd name="T53" fmla="*/ 129 h 129"/>
                <a:gd name="T54" fmla="*/ 25 w 75"/>
                <a:gd name="T55" fmla="*/ 129 h 129"/>
                <a:gd name="T56" fmla="*/ 27 w 75"/>
                <a:gd name="T57" fmla="*/ 126 h 129"/>
                <a:gd name="T58" fmla="*/ 42 w 75"/>
                <a:gd name="T59" fmla="*/ 115 h 129"/>
                <a:gd name="T60" fmla="*/ 57 w 75"/>
                <a:gd name="T61" fmla="*/ 107 h 129"/>
                <a:gd name="T62" fmla="*/ 65 w 75"/>
                <a:gd name="T63" fmla="*/ 92 h 129"/>
                <a:gd name="T64" fmla="*/ 44 w 75"/>
                <a:gd name="T65" fmla="*/ 99 h 129"/>
                <a:gd name="T66" fmla="*/ 32 w 75"/>
                <a:gd name="T67" fmla="*/ 109 h 129"/>
                <a:gd name="T68" fmla="*/ 29 w 75"/>
                <a:gd name="T69" fmla="*/ 113 h 129"/>
                <a:gd name="T70" fmla="*/ 30 w 75"/>
                <a:gd name="T71" fmla="*/ 109 h 129"/>
                <a:gd name="T72" fmla="*/ 35 w 75"/>
                <a:gd name="T73" fmla="*/ 89 h 129"/>
                <a:gd name="T74" fmla="*/ 57 w 75"/>
                <a:gd name="T75" fmla="*/ 77 h 129"/>
                <a:gd name="T76" fmla="*/ 65 w 75"/>
                <a:gd name="T77" fmla="*/ 66 h 129"/>
                <a:gd name="T78" fmla="*/ 52 w 75"/>
                <a:gd name="T79" fmla="*/ 66 h 129"/>
                <a:gd name="T80" fmla="*/ 38 w 75"/>
                <a:gd name="T81" fmla="*/ 75 h 129"/>
                <a:gd name="T82" fmla="*/ 40 w 75"/>
                <a:gd name="T83" fmla="*/ 68 h 129"/>
                <a:gd name="T84" fmla="*/ 44 w 75"/>
                <a:gd name="T85" fmla="*/ 55 h 129"/>
                <a:gd name="T86" fmla="*/ 54 w 75"/>
                <a:gd name="T87" fmla="*/ 51 h 129"/>
                <a:gd name="T88" fmla="*/ 63 w 75"/>
                <a:gd name="T89" fmla="*/ 47 h 129"/>
                <a:gd name="T90" fmla="*/ 67 w 75"/>
                <a:gd name="T91" fmla="*/ 38 h 129"/>
                <a:gd name="T92" fmla="*/ 49 w 75"/>
                <a:gd name="T93" fmla="*/ 41 h 129"/>
                <a:gd name="T94" fmla="*/ 54 w 75"/>
                <a:gd name="T95" fmla="*/ 29 h 129"/>
                <a:gd name="T96" fmla="*/ 61 w 75"/>
                <a:gd name="T97" fmla="*/ 2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129">
                  <a:moveTo>
                    <a:pt x="61" y="21"/>
                  </a:moveTo>
                  <a:cubicBezTo>
                    <a:pt x="64" y="19"/>
                    <a:pt x="67" y="16"/>
                    <a:pt x="70" y="13"/>
                  </a:cubicBezTo>
                  <a:cubicBezTo>
                    <a:pt x="72" y="10"/>
                    <a:pt x="75" y="3"/>
                    <a:pt x="70" y="1"/>
                  </a:cubicBezTo>
                  <a:cubicBezTo>
                    <a:pt x="66" y="0"/>
                    <a:pt x="61" y="4"/>
                    <a:pt x="59" y="6"/>
                  </a:cubicBezTo>
                  <a:cubicBezTo>
                    <a:pt x="53" y="11"/>
                    <a:pt x="52" y="19"/>
                    <a:pt x="52" y="26"/>
                  </a:cubicBezTo>
                  <a:cubicBezTo>
                    <a:pt x="50" y="30"/>
                    <a:pt x="48" y="35"/>
                    <a:pt x="46" y="40"/>
                  </a:cubicBezTo>
                  <a:cubicBezTo>
                    <a:pt x="46" y="37"/>
                    <a:pt x="46" y="35"/>
                    <a:pt x="46" y="33"/>
                  </a:cubicBezTo>
                  <a:cubicBezTo>
                    <a:pt x="45" y="30"/>
                    <a:pt x="45" y="22"/>
                    <a:pt x="40" y="20"/>
                  </a:cubicBezTo>
                  <a:cubicBezTo>
                    <a:pt x="36" y="19"/>
                    <a:pt x="34" y="25"/>
                    <a:pt x="33" y="29"/>
                  </a:cubicBezTo>
                  <a:cubicBezTo>
                    <a:pt x="33" y="38"/>
                    <a:pt x="38" y="46"/>
                    <a:pt x="41" y="54"/>
                  </a:cubicBezTo>
                  <a:cubicBezTo>
                    <a:pt x="40" y="58"/>
                    <a:pt x="39" y="62"/>
                    <a:pt x="38" y="66"/>
                  </a:cubicBezTo>
                  <a:cubicBezTo>
                    <a:pt x="36" y="71"/>
                    <a:pt x="35" y="75"/>
                    <a:pt x="34" y="80"/>
                  </a:cubicBezTo>
                  <a:cubicBezTo>
                    <a:pt x="34" y="80"/>
                    <a:pt x="34" y="80"/>
                    <a:pt x="34" y="80"/>
                  </a:cubicBezTo>
                  <a:cubicBezTo>
                    <a:pt x="34" y="79"/>
                    <a:pt x="34" y="79"/>
                    <a:pt x="34" y="79"/>
                  </a:cubicBezTo>
                  <a:cubicBezTo>
                    <a:pt x="33" y="77"/>
                    <a:pt x="33" y="74"/>
                    <a:pt x="33" y="71"/>
                  </a:cubicBezTo>
                  <a:cubicBezTo>
                    <a:pt x="32" y="67"/>
                    <a:pt x="31" y="62"/>
                    <a:pt x="31" y="58"/>
                  </a:cubicBezTo>
                  <a:cubicBezTo>
                    <a:pt x="30" y="55"/>
                    <a:pt x="28" y="44"/>
                    <a:pt x="23" y="45"/>
                  </a:cubicBezTo>
                  <a:cubicBezTo>
                    <a:pt x="17" y="46"/>
                    <a:pt x="19" y="60"/>
                    <a:pt x="20" y="63"/>
                  </a:cubicBezTo>
                  <a:cubicBezTo>
                    <a:pt x="21" y="73"/>
                    <a:pt x="25" y="82"/>
                    <a:pt x="31" y="90"/>
                  </a:cubicBezTo>
                  <a:cubicBezTo>
                    <a:pt x="30" y="93"/>
                    <a:pt x="29" y="97"/>
                    <a:pt x="28" y="100"/>
                  </a:cubicBezTo>
                  <a:cubicBezTo>
                    <a:pt x="27" y="104"/>
                    <a:pt x="27" y="107"/>
                    <a:pt x="26" y="111"/>
                  </a:cubicBezTo>
                  <a:cubicBezTo>
                    <a:pt x="25" y="107"/>
                    <a:pt x="24" y="104"/>
                    <a:pt x="23" y="101"/>
                  </a:cubicBezTo>
                  <a:cubicBezTo>
                    <a:pt x="21" y="96"/>
                    <a:pt x="20" y="91"/>
                    <a:pt x="17" y="87"/>
                  </a:cubicBezTo>
                  <a:cubicBezTo>
                    <a:pt x="15" y="84"/>
                    <a:pt x="7" y="75"/>
                    <a:pt x="3" y="81"/>
                  </a:cubicBezTo>
                  <a:cubicBezTo>
                    <a:pt x="0" y="85"/>
                    <a:pt x="5" y="94"/>
                    <a:pt x="6" y="97"/>
                  </a:cubicBezTo>
                  <a:cubicBezTo>
                    <a:pt x="11" y="107"/>
                    <a:pt x="17" y="115"/>
                    <a:pt x="23" y="124"/>
                  </a:cubicBezTo>
                  <a:cubicBezTo>
                    <a:pt x="22" y="126"/>
                    <a:pt x="22" y="127"/>
                    <a:pt x="23" y="129"/>
                  </a:cubicBezTo>
                  <a:cubicBezTo>
                    <a:pt x="24" y="129"/>
                    <a:pt x="24" y="129"/>
                    <a:pt x="25" y="129"/>
                  </a:cubicBezTo>
                  <a:cubicBezTo>
                    <a:pt x="26" y="128"/>
                    <a:pt x="26" y="127"/>
                    <a:pt x="27" y="126"/>
                  </a:cubicBezTo>
                  <a:cubicBezTo>
                    <a:pt x="32" y="122"/>
                    <a:pt x="37" y="118"/>
                    <a:pt x="42" y="115"/>
                  </a:cubicBezTo>
                  <a:cubicBezTo>
                    <a:pt x="47" y="113"/>
                    <a:pt x="53" y="111"/>
                    <a:pt x="57" y="107"/>
                  </a:cubicBezTo>
                  <a:cubicBezTo>
                    <a:pt x="61" y="105"/>
                    <a:pt x="72" y="97"/>
                    <a:pt x="65" y="92"/>
                  </a:cubicBezTo>
                  <a:cubicBezTo>
                    <a:pt x="59" y="87"/>
                    <a:pt x="49" y="95"/>
                    <a:pt x="44" y="99"/>
                  </a:cubicBezTo>
                  <a:cubicBezTo>
                    <a:pt x="40" y="102"/>
                    <a:pt x="36" y="105"/>
                    <a:pt x="32" y="109"/>
                  </a:cubicBezTo>
                  <a:cubicBezTo>
                    <a:pt x="31" y="110"/>
                    <a:pt x="30" y="112"/>
                    <a:pt x="29" y="113"/>
                  </a:cubicBezTo>
                  <a:cubicBezTo>
                    <a:pt x="30" y="112"/>
                    <a:pt x="30" y="110"/>
                    <a:pt x="30" y="109"/>
                  </a:cubicBezTo>
                  <a:cubicBezTo>
                    <a:pt x="32" y="102"/>
                    <a:pt x="34" y="96"/>
                    <a:pt x="35" y="89"/>
                  </a:cubicBezTo>
                  <a:cubicBezTo>
                    <a:pt x="43" y="86"/>
                    <a:pt x="51" y="82"/>
                    <a:pt x="57" y="77"/>
                  </a:cubicBezTo>
                  <a:cubicBezTo>
                    <a:pt x="60" y="75"/>
                    <a:pt x="66" y="70"/>
                    <a:pt x="65" y="66"/>
                  </a:cubicBezTo>
                  <a:cubicBezTo>
                    <a:pt x="64" y="61"/>
                    <a:pt x="55" y="65"/>
                    <a:pt x="52" y="66"/>
                  </a:cubicBezTo>
                  <a:cubicBezTo>
                    <a:pt x="47" y="68"/>
                    <a:pt x="42" y="71"/>
                    <a:pt x="38" y="75"/>
                  </a:cubicBezTo>
                  <a:cubicBezTo>
                    <a:pt x="39" y="73"/>
                    <a:pt x="40" y="70"/>
                    <a:pt x="40" y="68"/>
                  </a:cubicBezTo>
                  <a:cubicBezTo>
                    <a:pt x="42" y="64"/>
                    <a:pt x="43" y="60"/>
                    <a:pt x="44" y="55"/>
                  </a:cubicBezTo>
                  <a:cubicBezTo>
                    <a:pt x="48" y="54"/>
                    <a:pt x="51" y="52"/>
                    <a:pt x="54" y="51"/>
                  </a:cubicBezTo>
                  <a:cubicBezTo>
                    <a:pt x="57" y="49"/>
                    <a:pt x="61" y="48"/>
                    <a:pt x="63" y="47"/>
                  </a:cubicBezTo>
                  <a:cubicBezTo>
                    <a:pt x="66" y="45"/>
                    <a:pt x="70" y="41"/>
                    <a:pt x="67" y="38"/>
                  </a:cubicBezTo>
                  <a:cubicBezTo>
                    <a:pt x="63" y="33"/>
                    <a:pt x="54" y="37"/>
                    <a:pt x="49" y="41"/>
                  </a:cubicBezTo>
                  <a:cubicBezTo>
                    <a:pt x="50" y="37"/>
                    <a:pt x="52" y="33"/>
                    <a:pt x="54" y="29"/>
                  </a:cubicBezTo>
                  <a:cubicBezTo>
                    <a:pt x="56" y="27"/>
                    <a:pt x="58" y="24"/>
                    <a:pt x="61" y="21"/>
                  </a:cubicBezTo>
                  <a:close/>
                </a:path>
              </a:pathLst>
            </a:custGeom>
            <a:solidFill>
              <a:schemeClr val="accent1">
                <a:lumMod val="90000"/>
              </a:schemeClr>
            </a:solidFill>
            <a:ln>
              <a:noFill/>
            </a:ln>
          </p:spPr>
          <p:txBody>
            <a:bodyPr vert="horz" wrap="square" lIns="86401" tIns="43200" rIns="86401" bIns="43200" numCol="1" anchor="t" anchorCtr="0" compatLnSpc="1"/>
            <a:lstStyle/>
            <a:p>
              <a:endParaRPr lang="zh-CN" altLang="en-US" sz="1700"/>
            </a:p>
          </p:txBody>
        </p:sp>
        <p:sp>
          <p:nvSpPr>
            <p:cNvPr id="14" name="Freeform 534"/>
            <p:cNvSpPr/>
            <p:nvPr>
              <p:custDataLst>
                <p:tags r:id="rId26"/>
              </p:custDataLst>
            </p:nvPr>
          </p:nvSpPr>
          <p:spPr bwMode="auto">
            <a:xfrm>
              <a:off x="4086225" y="2047240"/>
              <a:ext cx="280670" cy="271145"/>
            </a:xfrm>
            <a:custGeom>
              <a:avLst/>
              <a:gdLst>
                <a:gd name="T0" fmla="*/ 51 w 79"/>
                <a:gd name="T1" fmla="*/ 32 h 76"/>
                <a:gd name="T2" fmla="*/ 60 w 79"/>
                <a:gd name="T3" fmla="*/ 7 h 76"/>
                <a:gd name="T4" fmla="*/ 44 w 79"/>
                <a:gd name="T5" fmla="*/ 22 h 76"/>
                <a:gd name="T6" fmla="*/ 33 w 79"/>
                <a:gd name="T7" fmla="*/ 4 h 76"/>
                <a:gd name="T8" fmla="*/ 34 w 79"/>
                <a:gd name="T9" fmla="*/ 30 h 76"/>
                <a:gd name="T10" fmla="*/ 4 w 79"/>
                <a:gd name="T11" fmla="*/ 31 h 76"/>
                <a:gd name="T12" fmla="*/ 30 w 79"/>
                <a:gd name="T13" fmla="*/ 40 h 76"/>
                <a:gd name="T14" fmla="*/ 7 w 79"/>
                <a:gd name="T15" fmla="*/ 62 h 76"/>
                <a:gd name="T16" fmla="*/ 25 w 79"/>
                <a:gd name="T17" fmla="*/ 60 h 76"/>
                <a:gd name="T18" fmla="*/ 34 w 79"/>
                <a:gd name="T19" fmla="*/ 51 h 76"/>
                <a:gd name="T20" fmla="*/ 39 w 79"/>
                <a:gd name="T21" fmla="*/ 44 h 76"/>
                <a:gd name="T22" fmla="*/ 50 w 79"/>
                <a:gd name="T23" fmla="*/ 71 h 76"/>
                <a:gd name="T24" fmla="*/ 50 w 79"/>
                <a:gd name="T25" fmla="*/ 42 h 76"/>
                <a:gd name="T26" fmla="*/ 79 w 79"/>
                <a:gd name="T27" fmla="*/ 39 h 76"/>
                <a:gd name="T28" fmla="*/ 51 w 79"/>
                <a:gd name="T29"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76">
                  <a:moveTo>
                    <a:pt x="51" y="32"/>
                  </a:moveTo>
                  <a:cubicBezTo>
                    <a:pt x="59" y="24"/>
                    <a:pt x="69" y="12"/>
                    <a:pt x="60" y="7"/>
                  </a:cubicBezTo>
                  <a:cubicBezTo>
                    <a:pt x="53" y="3"/>
                    <a:pt x="47" y="13"/>
                    <a:pt x="44" y="22"/>
                  </a:cubicBezTo>
                  <a:cubicBezTo>
                    <a:pt x="43" y="12"/>
                    <a:pt x="40" y="0"/>
                    <a:pt x="33" y="4"/>
                  </a:cubicBezTo>
                  <a:cubicBezTo>
                    <a:pt x="25" y="8"/>
                    <a:pt x="29" y="21"/>
                    <a:pt x="34" y="30"/>
                  </a:cubicBezTo>
                  <a:cubicBezTo>
                    <a:pt x="22" y="23"/>
                    <a:pt x="4" y="16"/>
                    <a:pt x="4" y="31"/>
                  </a:cubicBezTo>
                  <a:cubicBezTo>
                    <a:pt x="4" y="41"/>
                    <a:pt x="18" y="41"/>
                    <a:pt x="30" y="40"/>
                  </a:cubicBezTo>
                  <a:cubicBezTo>
                    <a:pt x="17" y="45"/>
                    <a:pt x="0" y="53"/>
                    <a:pt x="7" y="62"/>
                  </a:cubicBezTo>
                  <a:cubicBezTo>
                    <a:pt x="12" y="67"/>
                    <a:pt x="21" y="63"/>
                    <a:pt x="25" y="60"/>
                  </a:cubicBezTo>
                  <a:cubicBezTo>
                    <a:pt x="28" y="57"/>
                    <a:pt x="31" y="54"/>
                    <a:pt x="34" y="51"/>
                  </a:cubicBezTo>
                  <a:cubicBezTo>
                    <a:pt x="36" y="49"/>
                    <a:pt x="37" y="46"/>
                    <a:pt x="39" y="44"/>
                  </a:cubicBezTo>
                  <a:cubicBezTo>
                    <a:pt x="37" y="55"/>
                    <a:pt x="36" y="76"/>
                    <a:pt x="50" y="71"/>
                  </a:cubicBezTo>
                  <a:cubicBezTo>
                    <a:pt x="61" y="67"/>
                    <a:pt x="55" y="51"/>
                    <a:pt x="50" y="42"/>
                  </a:cubicBezTo>
                  <a:cubicBezTo>
                    <a:pt x="60" y="45"/>
                    <a:pt x="79" y="51"/>
                    <a:pt x="79" y="39"/>
                  </a:cubicBezTo>
                  <a:cubicBezTo>
                    <a:pt x="78" y="28"/>
                    <a:pt x="62" y="29"/>
                    <a:pt x="51" y="32"/>
                  </a:cubicBezTo>
                  <a:close/>
                </a:path>
              </a:pathLst>
            </a:custGeom>
            <a:solidFill>
              <a:schemeClr val="accent1">
                <a:lumMod val="90000"/>
              </a:schemeClr>
            </a:solidFill>
            <a:ln>
              <a:noFill/>
            </a:ln>
          </p:spPr>
          <p:txBody>
            <a:bodyPr vert="horz" wrap="square" lIns="86401" tIns="43200" rIns="86401" bIns="43200" numCol="1" anchor="t" anchorCtr="0" compatLnSpc="1"/>
            <a:lstStyle/>
            <a:p>
              <a:endParaRPr lang="zh-CN" altLang="en-US" sz="1700" dirty="0"/>
            </a:p>
          </p:txBody>
        </p:sp>
        <p:sp>
          <p:nvSpPr>
            <p:cNvPr id="15" name="Freeform 535"/>
            <p:cNvSpPr/>
            <p:nvPr>
              <p:custDataLst>
                <p:tags r:id="rId27"/>
              </p:custDataLst>
            </p:nvPr>
          </p:nvSpPr>
          <p:spPr bwMode="auto">
            <a:xfrm>
              <a:off x="4211955" y="2153285"/>
              <a:ext cx="37465" cy="37465"/>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sp>
          <p:nvSpPr>
            <p:cNvPr id="16" name="Freeform 535"/>
            <p:cNvSpPr/>
            <p:nvPr>
              <p:custDataLst>
                <p:tags r:id="rId28"/>
              </p:custDataLst>
            </p:nvPr>
          </p:nvSpPr>
          <p:spPr bwMode="auto">
            <a:xfrm>
              <a:off x="4567555" y="2129155"/>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sp>
          <p:nvSpPr>
            <p:cNvPr id="17" name="Freeform 535"/>
            <p:cNvSpPr/>
            <p:nvPr>
              <p:custDataLst>
                <p:tags r:id="rId29"/>
              </p:custDataLst>
            </p:nvPr>
          </p:nvSpPr>
          <p:spPr bwMode="auto">
            <a:xfrm>
              <a:off x="4549775" y="2021840"/>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sp>
          <p:nvSpPr>
            <p:cNvPr id="18" name="Freeform 535"/>
            <p:cNvSpPr/>
            <p:nvPr>
              <p:custDataLst>
                <p:tags r:id="rId30"/>
              </p:custDataLst>
            </p:nvPr>
          </p:nvSpPr>
          <p:spPr bwMode="auto">
            <a:xfrm>
              <a:off x="4392930" y="2021840"/>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sp>
          <p:nvSpPr>
            <p:cNvPr id="19" name="Freeform 535"/>
            <p:cNvSpPr/>
            <p:nvPr>
              <p:custDataLst>
                <p:tags r:id="rId31"/>
              </p:custDataLst>
            </p:nvPr>
          </p:nvSpPr>
          <p:spPr bwMode="auto">
            <a:xfrm>
              <a:off x="4129405" y="2082800"/>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sp>
          <p:nvSpPr>
            <p:cNvPr id="20" name="Freeform 535"/>
            <p:cNvSpPr/>
            <p:nvPr>
              <p:custDataLst>
                <p:tags r:id="rId32"/>
              </p:custDataLst>
            </p:nvPr>
          </p:nvSpPr>
          <p:spPr bwMode="auto">
            <a:xfrm>
              <a:off x="4504690" y="2242185"/>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solidFill>
            <a:ln>
              <a:noFill/>
            </a:ln>
          </p:spPr>
          <p:txBody>
            <a:bodyPr vert="horz" wrap="square" lIns="86401" tIns="43200" rIns="86401" bIns="43200" numCol="1" anchor="t" anchorCtr="0" compatLnSpc="1"/>
            <a:lstStyle/>
            <a:p>
              <a:endParaRPr lang="zh-CN" altLang="en-US" sz="1700"/>
            </a:p>
          </p:txBody>
        </p:sp>
        <p:sp>
          <p:nvSpPr>
            <p:cNvPr id="22" name="Freeform 535"/>
            <p:cNvSpPr/>
            <p:nvPr>
              <p:custDataLst>
                <p:tags r:id="rId33"/>
              </p:custDataLst>
            </p:nvPr>
          </p:nvSpPr>
          <p:spPr bwMode="auto">
            <a:xfrm>
              <a:off x="4173855" y="2284730"/>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grpSp>
          <p:nvGrpSpPr>
            <p:cNvPr id="23" name="组合 22"/>
            <p:cNvGrpSpPr/>
            <p:nvPr/>
          </p:nvGrpSpPr>
          <p:grpSpPr>
            <a:xfrm rot="18780000">
              <a:off x="4350385" y="2110740"/>
              <a:ext cx="161925" cy="157480"/>
              <a:chOff x="9468" y="5737"/>
              <a:chExt cx="524" cy="506"/>
            </a:xfrm>
          </p:grpSpPr>
          <p:sp>
            <p:nvSpPr>
              <p:cNvPr id="24" name="Freeform 534"/>
              <p:cNvSpPr/>
              <p:nvPr>
                <p:custDataLst>
                  <p:tags r:id="rId34"/>
                </p:custDataLst>
              </p:nvPr>
            </p:nvSpPr>
            <p:spPr bwMode="auto">
              <a:xfrm>
                <a:off x="9468" y="5737"/>
                <a:ext cx="525" cy="507"/>
              </a:xfrm>
              <a:custGeom>
                <a:avLst/>
                <a:gdLst>
                  <a:gd name="T0" fmla="*/ 51 w 79"/>
                  <a:gd name="T1" fmla="*/ 32 h 76"/>
                  <a:gd name="T2" fmla="*/ 60 w 79"/>
                  <a:gd name="T3" fmla="*/ 7 h 76"/>
                  <a:gd name="T4" fmla="*/ 44 w 79"/>
                  <a:gd name="T5" fmla="*/ 22 h 76"/>
                  <a:gd name="T6" fmla="*/ 33 w 79"/>
                  <a:gd name="T7" fmla="*/ 4 h 76"/>
                  <a:gd name="T8" fmla="*/ 34 w 79"/>
                  <a:gd name="T9" fmla="*/ 30 h 76"/>
                  <a:gd name="T10" fmla="*/ 4 w 79"/>
                  <a:gd name="T11" fmla="*/ 31 h 76"/>
                  <a:gd name="T12" fmla="*/ 30 w 79"/>
                  <a:gd name="T13" fmla="*/ 40 h 76"/>
                  <a:gd name="T14" fmla="*/ 7 w 79"/>
                  <a:gd name="T15" fmla="*/ 62 h 76"/>
                  <a:gd name="T16" fmla="*/ 25 w 79"/>
                  <a:gd name="T17" fmla="*/ 60 h 76"/>
                  <a:gd name="T18" fmla="*/ 34 w 79"/>
                  <a:gd name="T19" fmla="*/ 51 h 76"/>
                  <a:gd name="T20" fmla="*/ 39 w 79"/>
                  <a:gd name="T21" fmla="*/ 44 h 76"/>
                  <a:gd name="T22" fmla="*/ 50 w 79"/>
                  <a:gd name="T23" fmla="*/ 71 h 76"/>
                  <a:gd name="T24" fmla="*/ 50 w 79"/>
                  <a:gd name="T25" fmla="*/ 42 h 76"/>
                  <a:gd name="T26" fmla="*/ 79 w 79"/>
                  <a:gd name="T27" fmla="*/ 39 h 76"/>
                  <a:gd name="T28" fmla="*/ 51 w 79"/>
                  <a:gd name="T29"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76">
                    <a:moveTo>
                      <a:pt x="51" y="32"/>
                    </a:moveTo>
                    <a:cubicBezTo>
                      <a:pt x="59" y="24"/>
                      <a:pt x="69" y="12"/>
                      <a:pt x="60" y="7"/>
                    </a:cubicBezTo>
                    <a:cubicBezTo>
                      <a:pt x="53" y="3"/>
                      <a:pt x="47" y="13"/>
                      <a:pt x="44" y="22"/>
                    </a:cubicBezTo>
                    <a:cubicBezTo>
                      <a:pt x="43" y="12"/>
                      <a:pt x="40" y="0"/>
                      <a:pt x="33" y="4"/>
                    </a:cubicBezTo>
                    <a:cubicBezTo>
                      <a:pt x="25" y="8"/>
                      <a:pt x="29" y="21"/>
                      <a:pt x="34" y="30"/>
                    </a:cubicBezTo>
                    <a:cubicBezTo>
                      <a:pt x="22" y="23"/>
                      <a:pt x="4" y="16"/>
                      <a:pt x="4" y="31"/>
                    </a:cubicBezTo>
                    <a:cubicBezTo>
                      <a:pt x="4" y="41"/>
                      <a:pt x="18" y="41"/>
                      <a:pt x="30" y="40"/>
                    </a:cubicBezTo>
                    <a:cubicBezTo>
                      <a:pt x="17" y="45"/>
                      <a:pt x="0" y="53"/>
                      <a:pt x="7" y="62"/>
                    </a:cubicBezTo>
                    <a:cubicBezTo>
                      <a:pt x="12" y="67"/>
                      <a:pt x="21" y="63"/>
                      <a:pt x="25" y="60"/>
                    </a:cubicBezTo>
                    <a:cubicBezTo>
                      <a:pt x="28" y="57"/>
                      <a:pt x="31" y="54"/>
                      <a:pt x="34" y="51"/>
                    </a:cubicBezTo>
                    <a:cubicBezTo>
                      <a:pt x="36" y="49"/>
                      <a:pt x="37" y="46"/>
                      <a:pt x="39" y="44"/>
                    </a:cubicBezTo>
                    <a:cubicBezTo>
                      <a:pt x="37" y="55"/>
                      <a:pt x="36" y="76"/>
                      <a:pt x="50" y="71"/>
                    </a:cubicBezTo>
                    <a:cubicBezTo>
                      <a:pt x="61" y="67"/>
                      <a:pt x="55" y="51"/>
                      <a:pt x="50" y="42"/>
                    </a:cubicBezTo>
                    <a:cubicBezTo>
                      <a:pt x="60" y="45"/>
                      <a:pt x="79" y="51"/>
                      <a:pt x="79" y="39"/>
                    </a:cubicBezTo>
                    <a:cubicBezTo>
                      <a:pt x="78" y="28"/>
                      <a:pt x="62" y="29"/>
                      <a:pt x="51" y="3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dirty="0"/>
              </a:p>
            </p:txBody>
          </p:sp>
          <p:sp>
            <p:nvSpPr>
              <p:cNvPr id="25" name="Freeform 535"/>
              <p:cNvSpPr/>
              <p:nvPr>
                <p:custDataLst>
                  <p:tags r:id="rId35"/>
                </p:custDataLst>
              </p:nvPr>
            </p:nvSpPr>
            <p:spPr bwMode="auto">
              <a:xfrm>
                <a:off x="9708" y="5944"/>
                <a:ext cx="59" cy="59"/>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90000"/>
                </a:schemeClr>
              </a:solidFill>
              <a:ln>
                <a:noFill/>
              </a:ln>
            </p:spPr>
            <p:txBody>
              <a:bodyPr vert="horz" wrap="square" lIns="86401" tIns="43200" rIns="86401" bIns="43200" numCol="1" anchor="t" anchorCtr="0" compatLnSpc="1"/>
              <a:lstStyle/>
              <a:p>
                <a:endParaRPr lang="zh-CN" altLang="en-US" sz="1700"/>
              </a:p>
            </p:txBody>
          </p:sp>
        </p:grpSp>
      </p:grpSp>
      <p:sp>
        <p:nvSpPr>
          <p:cNvPr id="26" name="内容占位符 6"/>
          <p:cNvSpPr>
            <a:spLocks noGrp="1"/>
          </p:cNvSpPr>
          <p:nvPr>
            <p:custDataLst>
              <p:tags r:id="rId6"/>
            </p:custDataLst>
          </p:nvPr>
        </p:nvSpPr>
        <p:spPr>
          <a:xfrm>
            <a:off x="6212682" y="2543594"/>
            <a:ext cx="4146607" cy="3413724"/>
          </a:xfrm>
          <a:prstGeom prst="rect">
            <a:avLst/>
          </a:prstGeom>
        </p:spPr>
        <p:txBody>
          <a:bodyPr vert="horz" lIns="86401" tIns="43200" rIns="86401" bIns="43200" rtlCol="0" anchor="ctr" anchorCtr="0">
            <a:norm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buNone/>
            </a:pPr>
            <a:r>
              <a:rPr lang="zh-CN" altLang="en-US" sz="2000" b="1" dirty="0">
                <a:solidFill>
                  <a:srgbClr val="FF0000"/>
                </a:solidFill>
                <a:uFillTx/>
              </a:rPr>
              <a:t>现在</a:t>
            </a:r>
            <a:r>
              <a:rPr lang="zh-CN" altLang="en-US" sz="2000" b="1" dirty="0">
                <a:solidFill>
                  <a:schemeClr val="dk1">
                    <a:lumMod val="75000"/>
                  </a:schemeClr>
                </a:solidFill>
                <a:uFillTx/>
              </a:rPr>
              <a:t>——满足系统结构所提出的功能和速度的要求下，如何能缩短设计周期，提高系统效能及可使用批量生产的通用VLSI片子。</a:t>
            </a:r>
          </a:p>
        </p:txBody>
      </p:sp>
      <p:sp>
        <p:nvSpPr>
          <p:cNvPr id="27" name="任意多边形 26"/>
          <p:cNvSpPr/>
          <p:nvPr>
            <p:custDataLst>
              <p:tags r:id="rId7"/>
            </p:custDataLst>
          </p:nvPr>
        </p:nvSpPr>
        <p:spPr>
          <a:xfrm>
            <a:off x="6077550" y="2076349"/>
            <a:ext cx="4417961" cy="4115002"/>
          </a:xfrm>
          <a:custGeom>
            <a:avLst/>
            <a:gdLst>
              <a:gd name="connsiteX0" fmla="*/ 1635 w 4054"/>
              <a:gd name="connsiteY0" fmla="*/ 0 h 3776"/>
              <a:gd name="connsiteX1" fmla="*/ 3425 w 4054"/>
              <a:gd name="connsiteY1" fmla="*/ 6 h 3776"/>
              <a:gd name="connsiteX2" fmla="*/ 4054 w 4054"/>
              <a:gd name="connsiteY2" fmla="*/ 634 h 3776"/>
              <a:gd name="connsiteX3" fmla="*/ 4054 w 4054"/>
              <a:gd name="connsiteY3" fmla="*/ 3148 h 3776"/>
              <a:gd name="connsiteX4" fmla="*/ 3425 w 4054"/>
              <a:gd name="connsiteY4" fmla="*/ 3776 h 3776"/>
              <a:gd name="connsiteX5" fmla="*/ 628 w 4054"/>
              <a:gd name="connsiteY5" fmla="*/ 3776 h 3776"/>
              <a:gd name="connsiteX6" fmla="*/ 0 w 4054"/>
              <a:gd name="connsiteY6" fmla="*/ 3148 h 3776"/>
              <a:gd name="connsiteX7" fmla="*/ 0 w 4054"/>
              <a:gd name="connsiteY7" fmla="*/ 634 h 3776"/>
              <a:gd name="connsiteX8" fmla="*/ 473 w 4054"/>
              <a:gd name="connsiteY8" fmla="*/ 27 h 3776"/>
              <a:gd name="connsiteX9" fmla="*/ 488 w 4054"/>
              <a:gd name="connsiteY9" fmla="*/ 31 h 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4" h="3776">
                <a:moveTo>
                  <a:pt x="1635" y="0"/>
                </a:moveTo>
                <a:lnTo>
                  <a:pt x="3425" y="6"/>
                </a:lnTo>
                <a:cubicBezTo>
                  <a:pt x="3772" y="6"/>
                  <a:pt x="4054" y="287"/>
                  <a:pt x="4054" y="634"/>
                </a:cubicBezTo>
                <a:lnTo>
                  <a:pt x="4054" y="3148"/>
                </a:lnTo>
                <a:cubicBezTo>
                  <a:pt x="4054" y="3495"/>
                  <a:pt x="3772" y="3776"/>
                  <a:pt x="3425" y="3776"/>
                </a:cubicBezTo>
                <a:lnTo>
                  <a:pt x="628" y="3776"/>
                </a:lnTo>
                <a:cubicBezTo>
                  <a:pt x="281" y="3776"/>
                  <a:pt x="0" y="3495"/>
                  <a:pt x="0" y="3148"/>
                </a:cubicBezTo>
                <a:lnTo>
                  <a:pt x="0" y="634"/>
                </a:lnTo>
                <a:cubicBezTo>
                  <a:pt x="0" y="287"/>
                  <a:pt x="126" y="27"/>
                  <a:pt x="473" y="27"/>
                </a:cubicBezTo>
                <a:lnTo>
                  <a:pt x="488" y="31"/>
                </a:lnTo>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8" name="文本框 27"/>
          <p:cNvSpPr txBox="1"/>
          <p:nvPr>
            <p:custDataLst>
              <p:tags r:id="rId8"/>
            </p:custDataLst>
          </p:nvPr>
        </p:nvSpPr>
        <p:spPr>
          <a:xfrm>
            <a:off x="6600645" y="1584857"/>
            <a:ext cx="1261963" cy="1064714"/>
          </a:xfrm>
          <a:prstGeom prst="rect">
            <a:avLst/>
          </a:prstGeom>
          <a:noFill/>
        </p:spPr>
        <p:txBody>
          <a:bodyPr wrap="square" rtlCol="0" anchor="ctr" anchorCtr="0">
            <a:normAutofit/>
          </a:bodyPr>
          <a:lstStyle/>
          <a:p>
            <a:pPr algn="ctr"/>
            <a:r>
              <a:rPr lang="en-US" altLang="zh-CN" sz="3025" b="1" dirty="0">
                <a:solidFill>
                  <a:schemeClr val="dk1">
                    <a:lumMod val="75000"/>
                  </a:schemeClr>
                </a:solidFill>
                <a:latin typeface="Arial" panose="020B0604020202020204" pitchFamily="34" charset="0"/>
                <a:cs typeface="Arial" panose="020B0604020202020204" pitchFamily="34" charset="0"/>
              </a:rPr>
              <a:t>02</a:t>
            </a:r>
          </a:p>
        </p:txBody>
      </p:sp>
      <p:grpSp>
        <p:nvGrpSpPr>
          <p:cNvPr id="29" name="组合 28"/>
          <p:cNvGrpSpPr/>
          <p:nvPr>
            <p:custDataLst>
              <p:tags r:id="rId9"/>
            </p:custDataLst>
          </p:nvPr>
        </p:nvGrpSpPr>
        <p:grpSpPr>
          <a:xfrm>
            <a:off x="7752540" y="1623001"/>
            <a:ext cx="1428700" cy="845668"/>
            <a:chOff x="4086225" y="2014855"/>
            <a:chExt cx="513080" cy="303530"/>
          </a:xfrm>
        </p:grpSpPr>
        <p:sp>
          <p:nvSpPr>
            <p:cNvPr id="30" name="Freeform 686"/>
            <p:cNvSpPr/>
            <p:nvPr>
              <p:custDataLst>
                <p:tags r:id="rId14"/>
              </p:custDataLst>
            </p:nvPr>
          </p:nvSpPr>
          <p:spPr bwMode="auto">
            <a:xfrm rot="3540000">
              <a:off x="4333875" y="1945005"/>
              <a:ext cx="195580" cy="335280"/>
            </a:xfrm>
            <a:custGeom>
              <a:avLst/>
              <a:gdLst>
                <a:gd name="T0" fmla="*/ 61 w 75"/>
                <a:gd name="T1" fmla="*/ 21 h 129"/>
                <a:gd name="T2" fmla="*/ 70 w 75"/>
                <a:gd name="T3" fmla="*/ 13 h 129"/>
                <a:gd name="T4" fmla="*/ 70 w 75"/>
                <a:gd name="T5" fmla="*/ 1 h 129"/>
                <a:gd name="T6" fmla="*/ 59 w 75"/>
                <a:gd name="T7" fmla="*/ 6 h 129"/>
                <a:gd name="T8" fmla="*/ 52 w 75"/>
                <a:gd name="T9" fmla="*/ 26 h 129"/>
                <a:gd name="T10" fmla="*/ 46 w 75"/>
                <a:gd name="T11" fmla="*/ 40 h 129"/>
                <a:gd name="T12" fmla="*/ 46 w 75"/>
                <a:gd name="T13" fmla="*/ 33 h 129"/>
                <a:gd name="T14" fmla="*/ 40 w 75"/>
                <a:gd name="T15" fmla="*/ 20 h 129"/>
                <a:gd name="T16" fmla="*/ 33 w 75"/>
                <a:gd name="T17" fmla="*/ 29 h 129"/>
                <a:gd name="T18" fmla="*/ 41 w 75"/>
                <a:gd name="T19" fmla="*/ 54 h 129"/>
                <a:gd name="T20" fmla="*/ 38 w 75"/>
                <a:gd name="T21" fmla="*/ 66 h 129"/>
                <a:gd name="T22" fmla="*/ 34 w 75"/>
                <a:gd name="T23" fmla="*/ 80 h 129"/>
                <a:gd name="T24" fmla="*/ 34 w 75"/>
                <a:gd name="T25" fmla="*/ 80 h 129"/>
                <a:gd name="T26" fmla="*/ 34 w 75"/>
                <a:gd name="T27" fmla="*/ 79 h 129"/>
                <a:gd name="T28" fmla="*/ 33 w 75"/>
                <a:gd name="T29" fmla="*/ 71 h 129"/>
                <a:gd name="T30" fmla="*/ 31 w 75"/>
                <a:gd name="T31" fmla="*/ 58 h 129"/>
                <a:gd name="T32" fmla="*/ 23 w 75"/>
                <a:gd name="T33" fmla="*/ 45 h 129"/>
                <a:gd name="T34" fmla="*/ 20 w 75"/>
                <a:gd name="T35" fmla="*/ 63 h 129"/>
                <a:gd name="T36" fmla="*/ 31 w 75"/>
                <a:gd name="T37" fmla="*/ 90 h 129"/>
                <a:gd name="T38" fmla="*/ 28 w 75"/>
                <a:gd name="T39" fmla="*/ 100 h 129"/>
                <a:gd name="T40" fmla="*/ 26 w 75"/>
                <a:gd name="T41" fmla="*/ 111 h 129"/>
                <a:gd name="T42" fmla="*/ 23 w 75"/>
                <a:gd name="T43" fmla="*/ 101 h 129"/>
                <a:gd name="T44" fmla="*/ 17 w 75"/>
                <a:gd name="T45" fmla="*/ 87 h 129"/>
                <a:gd name="T46" fmla="*/ 3 w 75"/>
                <a:gd name="T47" fmla="*/ 81 h 129"/>
                <a:gd name="T48" fmla="*/ 6 w 75"/>
                <a:gd name="T49" fmla="*/ 97 h 129"/>
                <a:gd name="T50" fmla="*/ 23 w 75"/>
                <a:gd name="T51" fmla="*/ 124 h 129"/>
                <a:gd name="T52" fmla="*/ 23 w 75"/>
                <a:gd name="T53" fmla="*/ 129 h 129"/>
                <a:gd name="T54" fmla="*/ 25 w 75"/>
                <a:gd name="T55" fmla="*/ 129 h 129"/>
                <a:gd name="T56" fmla="*/ 27 w 75"/>
                <a:gd name="T57" fmla="*/ 126 h 129"/>
                <a:gd name="T58" fmla="*/ 42 w 75"/>
                <a:gd name="T59" fmla="*/ 115 h 129"/>
                <a:gd name="T60" fmla="*/ 57 w 75"/>
                <a:gd name="T61" fmla="*/ 107 h 129"/>
                <a:gd name="T62" fmla="*/ 65 w 75"/>
                <a:gd name="T63" fmla="*/ 92 h 129"/>
                <a:gd name="T64" fmla="*/ 44 w 75"/>
                <a:gd name="T65" fmla="*/ 99 h 129"/>
                <a:gd name="T66" fmla="*/ 32 w 75"/>
                <a:gd name="T67" fmla="*/ 109 h 129"/>
                <a:gd name="T68" fmla="*/ 29 w 75"/>
                <a:gd name="T69" fmla="*/ 113 h 129"/>
                <a:gd name="T70" fmla="*/ 30 w 75"/>
                <a:gd name="T71" fmla="*/ 109 h 129"/>
                <a:gd name="T72" fmla="*/ 35 w 75"/>
                <a:gd name="T73" fmla="*/ 89 h 129"/>
                <a:gd name="T74" fmla="*/ 57 w 75"/>
                <a:gd name="T75" fmla="*/ 77 h 129"/>
                <a:gd name="T76" fmla="*/ 65 w 75"/>
                <a:gd name="T77" fmla="*/ 66 h 129"/>
                <a:gd name="T78" fmla="*/ 52 w 75"/>
                <a:gd name="T79" fmla="*/ 66 h 129"/>
                <a:gd name="T80" fmla="*/ 38 w 75"/>
                <a:gd name="T81" fmla="*/ 75 h 129"/>
                <a:gd name="T82" fmla="*/ 40 w 75"/>
                <a:gd name="T83" fmla="*/ 68 h 129"/>
                <a:gd name="T84" fmla="*/ 44 w 75"/>
                <a:gd name="T85" fmla="*/ 55 h 129"/>
                <a:gd name="T86" fmla="*/ 54 w 75"/>
                <a:gd name="T87" fmla="*/ 51 h 129"/>
                <a:gd name="T88" fmla="*/ 63 w 75"/>
                <a:gd name="T89" fmla="*/ 47 h 129"/>
                <a:gd name="T90" fmla="*/ 67 w 75"/>
                <a:gd name="T91" fmla="*/ 38 h 129"/>
                <a:gd name="T92" fmla="*/ 49 w 75"/>
                <a:gd name="T93" fmla="*/ 41 h 129"/>
                <a:gd name="T94" fmla="*/ 54 w 75"/>
                <a:gd name="T95" fmla="*/ 29 h 129"/>
                <a:gd name="T96" fmla="*/ 61 w 75"/>
                <a:gd name="T97" fmla="*/ 2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129">
                  <a:moveTo>
                    <a:pt x="61" y="21"/>
                  </a:moveTo>
                  <a:cubicBezTo>
                    <a:pt x="64" y="19"/>
                    <a:pt x="67" y="16"/>
                    <a:pt x="70" y="13"/>
                  </a:cubicBezTo>
                  <a:cubicBezTo>
                    <a:pt x="72" y="10"/>
                    <a:pt x="75" y="3"/>
                    <a:pt x="70" y="1"/>
                  </a:cubicBezTo>
                  <a:cubicBezTo>
                    <a:pt x="66" y="0"/>
                    <a:pt x="61" y="4"/>
                    <a:pt x="59" y="6"/>
                  </a:cubicBezTo>
                  <a:cubicBezTo>
                    <a:pt x="53" y="11"/>
                    <a:pt x="52" y="19"/>
                    <a:pt x="52" y="26"/>
                  </a:cubicBezTo>
                  <a:cubicBezTo>
                    <a:pt x="50" y="30"/>
                    <a:pt x="48" y="35"/>
                    <a:pt x="46" y="40"/>
                  </a:cubicBezTo>
                  <a:cubicBezTo>
                    <a:pt x="46" y="37"/>
                    <a:pt x="46" y="35"/>
                    <a:pt x="46" y="33"/>
                  </a:cubicBezTo>
                  <a:cubicBezTo>
                    <a:pt x="45" y="30"/>
                    <a:pt x="45" y="22"/>
                    <a:pt x="40" y="20"/>
                  </a:cubicBezTo>
                  <a:cubicBezTo>
                    <a:pt x="36" y="19"/>
                    <a:pt x="34" y="25"/>
                    <a:pt x="33" y="29"/>
                  </a:cubicBezTo>
                  <a:cubicBezTo>
                    <a:pt x="33" y="38"/>
                    <a:pt x="38" y="46"/>
                    <a:pt x="41" y="54"/>
                  </a:cubicBezTo>
                  <a:cubicBezTo>
                    <a:pt x="40" y="58"/>
                    <a:pt x="39" y="62"/>
                    <a:pt x="38" y="66"/>
                  </a:cubicBezTo>
                  <a:cubicBezTo>
                    <a:pt x="36" y="71"/>
                    <a:pt x="35" y="75"/>
                    <a:pt x="34" y="80"/>
                  </a:cubicBezTo>
                  <a:cubicBezTo>
                    <a:pt x="34" y="80"/>
                    <a:pt x="34" y="80"/>
                    <a:pt x="34" y="80"/>
                  </a:cubicBezTo>
                  <a:cubicBezTo>
                    <a:pt x="34" y="79"/>
                    <a:pt x="34" y="79"/>
                    <a:pt x="34" y="79"/>
                  </a:cubicBezTo>
                  <a:cubicBezTo>
                    <a:pt x="33" y="77"/>
                    <a:pt x="33" y="74"/>
                    <a:pt x="33" y="71"/>
                  </a:cubicBezTo>
                  <a:cubicBezTo>
                    <a:pt x="32" y="67"/>
                    <a:pt x="31" y="62"/>
                    <a:pt x="31" y="58"/>
                  </a:cubicBezTo>
                  <a:cubicBezTo>
                    <a:pt x="30" y="55"/>
                    <a:pt x="28" y="44"/>
                    <a:pt x="23" y="45"/>
                  </a:cubicBezTo>
                  <a:cubicBezTo>
                    <a:pt x="17" y="46"/>
                    <a:pt x="19" y="60"/>
                    <a:pt x="20" y="63"/>
                  </a:cubicBezTo>
                  <a:cubicBezTo>
                    <a:pt x="21" y="73"/>
                    <a:pt x="25" y="82"/>
                    <a:pt x="31" y="90"/>
                  </a:cubicBezTo>
                  <a:cubicBezTo>
                    <a:pt x="30" y="93"/>
                    <a:pt x="29" y="97"/>
                    <a:pt x="28" y="100"/>
                  </a:cubicBezTo>
                  <a:cubicBezTo>
                    <a:pt x="27" y="104"/>
                    <a:pt x="27" y="107"/>
                    <a:pt x="26" y="111"/>
                  </a:cubicBezTo>
                  <a:cubicBezTo>
                    <a:pt x="25" y="107"/>
                    <a:pt x="24" y="104"/>
                    <a:pt x="23" y="101"/>
                  </a:cubicBezTo>
                  <a:cubicBezTo>
                    <a:pt x="21" y="96"/>
                    <a:pt x="20" y="91"/>
                    <a:pt x="17" y="87"/>
                  </a:cubicBezTo>
                  <a:cubicBezTo>
                    <a:pt x="15" y="84"/>
                    <a:pt x="7" y="75"/>
                    <a:pt x="3" y="81"/>
                  </a:cubicBezTo>
                  <a:cubicBezTo>
                    <a:pt x="0" y="85"/>
                    <a:pt x="5" y="94"/>
                    <a:pt x="6" y="97"/>
                  </a:cubicBezTo>
                  <a:cubicBezTo>
                    <a:pt x="11" y="107"/>
                    <a:pt x="17" y="115"/>
                    <a:pt x="23" y="124"/>
                  </a:cubicBezTo>
                  <a:cubicBezTo>
                    <a:pt x="22" y="126"/>
                    <a:pt x="22" y="127"/>
                    <a:pt x="23" y="129"/>
                  </a:cubicBezTo>
                  <a:cubicBezTo>
                    <a:pt x="24" y="129"/>
                    <a:pt x="24" y="129"/>
                    <a:pt x="25" y="129"/>
                  </a:cubicBezTo>
                  <a:cubicBezTo>
                    <a:pt x="26" y="128"/>
                    <a:pt x="26" y="127"/>
                    <a:pt x="27" y="126"/>
                  </a:cubicBezTo>
                  <a:cubicBezTo>
                    <a:pt x="32" y="122"/>
                    <a:pt x="37" y="118"/>
                    <a:pt x="42" y="115"/>
                  </a:cubicBezTo>
                  <a:cubicBezTo>
                    <a:pt x="47" y="113"/>
                    <a:pt x="53" y="111"/>
                    <a:pt x="57" y="107"/>
                  </a:cubicBezTo>
                  <a:cubicBezTo>
                    <a:pt x="61" y="105"/>
                    <a:pt x="72" y="97"/>
                    <a:pt x="65" y="92"/>
                  </a:cubicBezTo>
                  <a:cubicBezTo>
                    <a:pt x="59" y="87"/>
                    <a:pt x="49" y="95"/>
                    <a:pt x="44" y="99"/>
                  </a:cubicBezTo>
                  <a:cubicBezTo>
                    <a:pt x="40" y="102"/>
                    <a:pt x="36" y="105"/>
                    <a:pt x="32" y="109"/>
                  </a:cubicBezTo>
                  <a:cubicBezTo>
                    <a:pt x="31" y="110"/>
                    <a:pt x="30" y="112"/>
                    <a:pt x="29" y="113"/>
                  </a:cubicBezTo>
                  <a:cubicBezTo>
                    <a:pt x="30" y="112"/>
                    <a:pt x="30" y="110"/>
                    <a:pt x="30" y="109"/>
                  </a:cubicBezTo>
                  <a:cubicBezTo>
                    <a:pt x="32" y="102"/>
                    <a:pt x="34" y="96"/>
                    <a:pt x="35" y="89"/>
                  </a:cubicBezTo>
                  <a:cubicBezTo>
                    <a:pt x="43" y="86"/>
                    <a:pt x="51" y="82"/>
                    <a:pt x="57" y="77"/>
                  </a:cubicBezTo>
                  <a:cubicBezTo>
                    <a:pt x="60" y="75"/>
                    <a:pt x="66" y="70"/>
                    <a:pt x="65" y="66"/>
                  </a:cubicBezTo>
                  <a:cubicBezTo>
                    <a:pt x="64" y="61"/>
                    <a:pt x="55" y="65"/>
                    <a:pt x="52" y="66"/>
                  </a:cubicBezTo>
                  <a:cubicBezTo>
                    <a:pt x="47" y="68"/>
                    <a:pt x="42" y="71"/>
                    <a:pt x="38" y="75"/>
                  </a:cubicBezTo>
                  <a:cubicBezTo>
                    <a:pt x="39" y="73"/>
                    <a:pt x="40" y="70"/>
                    <a:pt x="40" y="68"/>
                  </a:cubicBezTo>
                  <a:cubicBezTo>
                    <a:pt x="42" y="64"/>
                    <a:pt x="43" y="60"/>
                    <a:pt x="44" y="55"/>
                  </a:cubicBezTo>
                  <a:cubicBezTo>
                    <a:pt x="48" y="54"/>
                    <a:pt x="51" y="52"/>
                    <a:pt x="54" y="51"/>
                  </a:cubicBezTo>
                  <a:cubicBezTo>
                    <a:pt x="57" y="49"/>
                    <a:pt x="61" y="48"/>
                    <a:pt x="63" y="47"/>
                  </a:cubicBezTo>
                  <a:cubicBezTo>
                    <a:pt x="66" y="45"/>
                    <a:pt x="70" y="41"/>
                    <a:pt x="67" y="38"/>
                  </a:cubicBezTo>
                  <a:cubicBezTo>
                    <a:pt x="63" y="33"/>
                    <a:pt x="54" y="37"/>
                    <a:pt x="49" y="41"/>
                  </a:cubicBezTo>
                  <a:cubicBezTo>
                    <a:pt x="50" y="37"/>
                    <a:pt x="52" y="33"/>
                    <a:pt x="54" y="29"/>
                  </a:cubicBezTo>
                  <a:cubicBezTo>
                    <a:pt x="56" y="27"/>
                    <a:pt x="58" y="24"/>
                    <a:pt x="61" y="21"/>
                  </a:cubicBezTo>
                  <a:close/>
                </a:path>
              </a:pathLst>
            </a:custGeom>
            <a:solidFill>
              <a:schemeClr val="accent1">
                <a:lumMod val="90000"/>
              </a:schemeClr>
            </a:solidFill>
            <a:ln>
              <a:noFill/>
            </a:ln>
          </p:spPr>
          <p:txBody>
            <a:bodyPr vert="horz" wrap="square" lIns="86401" tIns="43200" rIns="86401" bIns="43200" numCol="1" anchor="t" anchorCtr="0" compatLnSpc="1"/>
            <a:lstStyle/>
            <a:p>
              <a:endParaRPr lang="zh-CN" altLang="en-US" sz="1700"/>
            </a:p>
          </p:txBody>
        </p:sp>
        <p:sp>
          <p:nvSpPr>
            <p:cNvPr id="31" name="Freeform 534"/>
            <p:cNvSpPr/>
            <p:nvPr>
              <p:custDataLst>
                <p:tags r:id="rId15"/>
              </p:custDataLst>
            </p:nvPr>
          </p:nvSpPr>
          <p:spPr bwMode="auto">
            <a:xfrm>
              <a:off x="4086225" y="2047240"/>
              <a:ext cx="280670" cy="271145"/>
            </a:xfrm>
            <a:custGeom>
              <a:avLst/>
              <a:gdLst>
                <a:gd name="T0" fmla="*/ 51 w 79"/>
                <a:gd name="T1" fmla="*/ 32 h 76"/>
                <a:gd name="T2" fmla="*/ 60 w 79"/>
                <a:gd name="T3" fmla="*/ 7 h 76"/>
                <a:gd name="T4" fmla="*/ 44 w 79"/>
                <a:gd name="T5" fmla="*/ 22 h 76"/>
                <a:gd name="T6" fmla="*/ 33 w 79"/>
                <a:gd name="T7" fmla="*/ 4 h 76"/>
                <a:gd name="T8" fmla="*/ 34 w 79"/>
                <a:gd name="T9" fmla="*/ 30 h 76"/>
                <a:gd name="T10" fmla="*/ 4 w 79"/>
                <a:gd name="T11" fmla="*/ 31 h 76"/>
                <a:gd name="T12" fmla="*/ 30 w 79"/>
                <a:gd name="T13" fmla="*/ 40 h 76"/>
                <a:gd name="T14" fmla="*/ 7 w 79"/>
                <a:gd name="T15" fmla="*/ 62 h 76"/>
                <a:gd name="T16" fmla="*/ 25 w 79"/>
                <a:gd name="T17" fmla="*/ 60 h 76"/>
                <a:gd name="T18" fmla="*/ 34 w 79"/>
                <a:gd name="T19" fmla="*/ 51 h 76"/>
                <a:gd name="T20" fmla="*/ 39 w 79"/>
                <a:gd name="T21" fmla="*/ 44 h 76"/>
                <a:gd name="T22" fmla="*/ 50 w 79"/>
                <a:gd name="T23" fmla="*/ 71 h 76"/>
                <a:gd name="T24" fmla="*/ 50 w 79"/>
                <a:gd name="T25" fmla="*/ 42 h 76"/>
                <a:gd name="T26" fmla="*/ 79 w 79"/>
                <a:gd name="T27" fmla="*/ 39 h 76"/>
                <a:gd name="T28" fmla="*/ 51 w 79"/>
                <a:gd name="T29"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76">
                  <a:moveTo>
                    <a:pt x="51" y="32"/>
                  </a:moveTo>
                  <a:cubicBezTo>
                    <a:pt x="59" y="24"/>
                    <a:pt x="69" y="12"/>
                    <a:pt x="60" y="7"/>
                  </a:cubicBezTo>
                  <a:cubicBezTo>
                    <a:pt x="53" y="3"/>
                    <a:pt x="47" y="13"/>
                    <a:pt x="44" y="22"/>
                  </a:cubicBezTo>
                  <a:cubicBezTo>
                    <a:pt x="43" y="12"/>
                    <a:pt x="40" y="0"/>
                    <a:pt x="33" y="4"/>
                  </a:cubicBezTo>
                  <a:cubicBezTo>
                    <a:pt x="25" y="8"/>
                    <a:pt x="29" y="21"/>
                    <a:pt x="34" y="30"/>
                  </a:cubicBezTo>
                  <a:cubicBezTo>
                    <a:pt x="22" y="23"/>
                    <a:pt x="4" y="16"/>
                    <a:pt x="4" y="31"/>
                  </a:cubicBezTo>
                  <a:cubicBezTo>
                    <a:pt x="4" y="41"/>
                    <a:pt x="18" y="41"/>
                    <a:pt x="30" y="40"/>
                  </a:cubicBezTo>
                  <a:cubicBezTo>
                    <a:pt x="17" y="45"/>
                    <a:pt x="0" y="53"/>
                    <a:pt x="7" y="62"/>
                  </a:cubicBezTo>
                  <a:cubicBezTo>
                    <a:pt x="12" y="67"/>
                    <a:pt x="21" y="63"/>
                    <a:pt x="25" y="60"/>
                  </a:cubicBezTo>
                  <a:cubicBezTo>
                    <a:pt x="28" y="57"/>
                    <a:pt x="31" y="54"/>
                    <a:pt x="34" y="51"/>
                  </a:cubicBezTo>
                  <a:cubicBezTo>
                    <a:pt x="36" y="49"/>
                    <a:pt x="37" y="46"/>
                    <a:pt x="39" y="44"/>
                  </a:cubicBezTo>
                  <a:cubicBezTo>
                    <a:pt x="37" y="55"/>
                    <a:pt x="36" y="76"/>
                    <a:pt x="50" y="71"/>
                  </a:cubicBezTo>
                  <a:cubicBezTo>
                    <a:pt x="61" y="67"/>
                    <a:pt x="55" y="51"/>
                    <a:pt x="50" y="42"/>
                  </a:cubicBezTo>
                  <a:cubicBezTo>
                    <a:pt x="60" y="45"/>
                    <a:pt x="79" y="51"/>
                    <a:pt x="79" y="39"/>
                  </a:cubicBezTo>
                  <a:cubicBezTo>
                    <a:pt x="78" y="28"/>
                    <a:pt x="62" y="29"/>
                    <a:pt x="51" y="32"/>
                  </a:cubicBezTo>
                  <a:close/>
                </a:path>
              </a:pathLst>
            </a:custGeom>
            <a:solidFill>
              <a:schemeClr val="accent1">
                <a:lumMod val="90000"/>
              </a:schemeClr>
            </a:solidFill>
            <a:ln>
              <a:noFill/>
            </a:ln>
          </p:spPr>
          <p:txBody>
            <a:bodyPr vert="horz" wrap="square" lIns="86401" tIns="43200" rIns="86401" bIns="43200" numCol="1" anchor="t" anchorCtr="0" compatLnSpc="1"/>
            <a:lstStyle/>
            <a:p>
              <a:endParaRPr lang="zh-CN" altLang="en-US" sz="1700" dirty="0"/>
            </a:p>
          </p:txBody>
        </p:sp>
        <p:sp>
          <p:nvSpPr>
            <p:cNvPr id="32" name="Freeform 535"/>
            <p:cNvSpPr/>
            <p:nvPr>
              <p:custDataLst>
                <p:tags r:id="rId16"/>
              </p:custDataLst>
            </p:nvPr>
          </p:nvSpPr>
          <p:spPr bwMode="auto">
            <a:xfrm>
              <a:off x="4211955" y="2153285"/>
              <a:ext cx="37465" cy="37465"/>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sp>
          <p:nvSpPr>
            <p:cNvPr id="34" name="Freeform 535"/>
            <p:cNvSpPr/>
            <p:nvPr>
              <p:custDataLst>
                <p:tags r:id="rId17"/>
              </p:custDataLst>
            </p:nvPr>
          </p:nvSpPr>
          <p:spPr bwMode="auto">
            <a:xfrm>
              <a:off x="4567555" y="2129155"/>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sp>
          <p:nvSpPr>
            <p:cNvPr id="35" name="Freeform 535"/>
            <p:cNvSpPr/>
            <p:nvPr>
              <p:custDataLst>
                <p:tags r:id="rId18"/>
              </p:custDataLst>
            </p:nvPr>
          </p:nvSpPr>
          <p:spPr bwMode="auto">
            <a:xfrm>
              <a:off x="4549775" y="2021840"/>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sp>
          <p:nvSpPr>
            <p:cNvPr id="36" name="Freeform 535"/>
            <p:cNvSpPr/>
            <p:nvPr>
              <p:custDataLst>
                <p:tags r:id="rId19"/>
              </p:custDataLst>
            </p:nvPr>
          </p:nvSpPr>
          <p:spPr bwMode="auto">
            <a:xfrm>
              <a:off x="4392930" y="2021840"/>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sp>
          <p:nvSpPr>
            <p:cNvPr id="37" name="Freeform 535"/>
            <p:cNvSpPr/>
            <p:nvPr>
              <p:custDataLst>
                <p:tags r:id="rId20"/>
              </p:custDataLst>
            </p:nvPr>
          </p:nvSpPr>
          <p:spPr bwMode="auto">
            <a:xfrm>
              <a:off x="4129405" y="2082800"/>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sp>
          <p:nvSpPr>
            <p:cNvPr id="39" name="Freeform 535"/>
            <p:cNvSpPr/>
            <p:nvPr>
              <p:custDataLst>
                <p:tags r:id="rId21"/>
              </p:custDataLst>
            </p:nvPr>
          </p:nvSpPr>
          <p:spPr bwMode="auto">
            <a:xfrm>
              <a:off x="4504690" y="2242185"/>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solidFill>
            <a:ln>
              <a:noFill/>
            </a:ln>
          </p:spPr>
          <p:txBody>
            <a:bodyPr vert="horz" wrap="square" lIns="86401" tIns="43200" rIns="86401" bIns="43200" numCol="1" anchor="t" anchorCtr="0" compatLnSpc="1"/>
            <a:lstStyle/>
            <a:p>
              <a:endParaRPr lang="zh-CN" altLang="en-US" sz="1700"/>
            </a:p>
          </p:txBody>
        </p:sp>
        <p:sp>
          <p:nvSpPr>
            <p:cNvPr id="40" name="Freeform 535"/>
            <p:cNvSpPr/>
            <p:nvPr>
              <p:custDataLst>
                <p:tags r:id="rId22"/>
              </p:custDataLst>
            </p:nvPr>
          </p:nvSpPr>
          <p:spPr bwMode="auto">
            <a:xfrm>
              <a:off x="4173855" y="2284730"/>
              <a:ext cx="17780" cy="17780"/>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p>
          </p:txBody>
        </p:sp>
        <p:grpSp>
          <p:nvGrpSpPr>
            <p:cNvPr id="41" name="组合 40"/>
            <p:cNvGrpSpPr/>
            <p:nvPr/>
          </p:nvGrpSpPr>
          <p:grpSpPr>
            <a:xfrm rot="18780000">
              <a:off x="4350385" y="2110740"/>
              <a:ext cx="161925" cy="157480"/>
              <a:chOff x="9468" y="5737"/>
              <a:chExt cx="524" cy="506"/>
            </a:xfrm>
          </p:grpSpPr>
          <p:sp>
            <p:nvSpPr>
              <p:cNvPr id="42" name="Freeform 534"/>
              <p:cNvSpPr/>
              <p:nvPr>
                <p:custDataLst>
                  <p:tags r:id="rId23"/>
                </p:custDataLst>
              </p:nvPr>
            </p:nvSpPr>
            <p:spPr bwMode="auto">
              <a:xfrm>
                <a:off x="9468" y="5737"/>
                <a:ext cx="525" cy="507"/>
              </a:xfrm>
              <a:custGeom>
                <a:avLst/>
                <a:gdLst>
                  <a:gd name="T0" fmla="*/ 51 w 79"/>
                  <a:gd name="T1" fmla="*/ 32 h 76"/>
                  <a:gd name="T2" fmla="*/ 60 w 79"/>
                  <a:gd name="T3" fmla="*/ 7 h 76"/>
                  <a:gd name="T4" fmla="*/ 44 w 79"/>
                  <a:gd name="T5" fmla="*/ 22 h 76"/>
                  <a:gd name="T6" fmla="*/ 33 w 79"/>
                  <a:gd name="T7" fmla="*/ 4 h 76"/>
                  <a:gd name="T8" fmla="*/ 34 w 79"/>
                  <a:gd name="T9" fmla="*/ 30 h 76"/>
                  <a:gd name="T10" fmla="*/ 4 w 79"/>
                  <a:gd name="T11" fmla="*/ 31 h 76"/>
                  <a:gd name="T12" fmla="*/ 30 w 79"/>
                  <a:gd name="T13" fmla="*/ 40 h 76"/>
                  <a:gd name="T14" fmla="*/ 7 w 79"/>
                  <a:gd name="T15" fmla="*/ 62 h 76"/>
                  <a:gd name="T16" fmla="*/ 25 w 79"/>
                  <a:gd name="T17" fmla="*/ 60 h 76"/>
                  <a:gd name="T18" fmla="*/ 34 w 79"/>
                  <a:gd name="T19" fmla="*/ 51 h 76"/>
                  <a:gd name="T20" fmla="*/ 39 w 79"/>
                  <a:gd name="T21" fmla="*/ 44 h 76"/>
                  <a:gd name="T22" fmla="*/ 50 w 79"/>
                  <a:gd name="T23" fmla="*/ 71 h 76"/>
                  <a:gd name="T24" fmla="*/ 50 w 79"/>
                  <a:gd name="T25" fmla="*/ 42 h 76"/>
                  <a:gd name="T26" fmla="*/ 79 w 79"/>
                  <a:gd name="T27" fmla="*/ 39 h 76"/>
                  <a:gd name="T28" fmla="*/ 51 w 79"/>
                  <a:gd name="T29"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76">
                    <a:moveTo>
                      <a:pt x="51" y="32"/>
                    </a:moveTo>
                    <a:cubicBezTo>
                      <a:pt x="59" y="24"/>
                      <a:pt x="69" y="12"/>
                      <a:pt x="60" y="7"/>
                    </a:cubicBezTo>
                    <a:cubicBezTo>
                      <a:pt x="53" y="3"/>
                      <a:pt x="47" y="13"/>
                      <a:pt x="44" y="22"/>
                    </a:cubicBezTo>
                    <a:cubicBezTo>
                      <a:pt x="43" y="12"/>
                      <a:pt x="40" y="0"/>
                      <a:pt x="33" y="4"/>
                    </a:cubicBezTo>
                    <a:cubicBezTo>
                      <a:pt x="25" y="8"/>
                      <a:pt x="29" y="21"/>
                      <a:pt x="34" y="30"/>
                    </a:cubicBezTo>
                    <a:cubicBezTo>
                      <a:pt x="22" y="23"/>
                      <a:pt x="4" y="16"/>
                      <a:pt x="4" y="31"/>
                    </a:cubicBezTo>
                    <a:cubicBezTo>
                      <a:pt x="4" y="41"/>
                      <a:pt x="18" y="41"/>
                      <a:pt x="30" y="40"/>
                    </a:cubicBezTo>
                    <a:cubicBezTo>
                      <a:pt x="17" y="45"/>
                      <a:pt x="0" y="53"/>
                      <a:pt x="7" y="62"/>
                    </a:cubicBezTo>
                    <a:cubicBezTo>
                      <a:pt x="12" y="67"/>
                      <a:pt x="21" y="63"/>
                      <a:pt x="25" y="60"/>
                    </a:cubicBezTo>
                    <a:cubicBezTo>
                      <a:pt x="28" y="57"/>
                      <a:pt x="31" y="54"/>
                      <a:pt x="34" y="51"/>
                    </a:cubicBezTo>
                    <a:cubicBezTo>
                      <a:pt x="36" y="49"/>
                      <a:pt x="37" y="46"/>
                      <a:pt x="39" y="44"/>
                    </a:cubicBezTo>
                    <a:cubicBezTo>
                      <a:pt x="37" y="55"/>
                      <a:pt x="36" y="76"/>
                      <a:pt x="50" y="71"/>
                    </a:cubicBezTo>
                    <a:cubicBezTo>
                      <a:pt x="61" y="67"/>
                      <a:pt x="55" y="51"/>
                      <a:pt x="50" y="42"/>
                    </a:cubicBezTo>
                    <a:cubicBezTo>
                      <a:pt x="60" y="45"/>
                      <a:pt x="79" y="51"/>
                      <a:pt x="79" y="39"/>
                    </a:cubicBezTo>
                    <a:cubicBezTo>
                      <a:pt x="78" y="28"/>
                      <a:pt x="62" y="29"/>
                      <a:pt x="51" y="32"/>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dirty="0"/>
              </a:p>
            </p:txBody>
          </p:sp>
          <p:sp>
            <p:nvSpPr>
              <p:cNvPr id="43" name="Freeform 535"/>
              <p:cNvSpPr/>
              <p:nvPr>
                <p:custDataLst>
                  <p:tags r:id="rId24"/>
                </p:custDataLst>
              </p:nvPr>
            </p:nvSpPr>
            <p:spPr bwMode="auto">
              <a:xfrm>
                <a:off x="9708" y="5944"/>
                <a:ext cx="59" cy="59"/>
              </a:xfrm>
              <a:custGeom>
                <a:avLst/>
                <a:gdLst>
                  <a:gd name="T0" fmla="*/ 8 w 9"/>
                  <a:gd name="T1" fmla="*/ 2 h 9"/>
                  <a:gd name="T2" fmla="*/ 7 w 9"/>
                  <a:gd name="T3" fmla="*/ 1 h 9"/>
                  <a:gd name="T4" fmla="*/ 6 w 9"/>
                  <a:gd name="T5" fmla="*/ 0 h 9"/>
                  <a:gd name="T6" fmla="*/ 2 w 9"/>
                  <a:gd name="T7" fmla="*/ 1 h 9"/>
                  <a:gd name="T8" fmla="*/ 2 w 9"/>
                  <a:gd name="T9" fmla="*/ 3 h 9"/>
                  <a:gd name="T10" fmla="*/ 1 w 9"/>
                  <a:gd name="T11" fmla="*/ 3 h 9"/>
                  <a:gd name="T12" fmla="*/ 1 w 9"/>
                  <a:gd name="T13" fmla="*/ 4 h 9"/>
                  <a:gd name="T14" fmla="*/ 2 w 9"/>
                  <a:gd name="T15" fmla="*/ 7 h 9"/>
                  <a:gd name="T16" fmla="*/ 3 w 9"/>
                  <a:gd name="T17" fmla="*/ 7 h 9"/>
                  <a:gd name="T18" fmla="*/ 4 w 9"/>
                  <a:gd name="T19" fmla="*/ 8 h 9"/>
                  <a:gd name="T20" fmla="*/ 9 w 9"/>
                  <a:gd name="T21" fmla="*/ 4 h 9"/>
                  <a:gd name="T22" fmla="*/ 8 w 9"/>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2"/>
                    </a:moveTo>
                    <a:cubicBezTo>
                      <a:pt x="8" y="2"/>
                      <a:pt x="8" y="1"/>
                      <a:pt x="7" y="1"/>
                    </a:cubicBezTo>
                    <a:cubicBezTo>
                      <a:pt x="7" y="1"/>
                      <a:pt x="7" y="0"/>
                      <a:pt x="6" y="0"/>
                    </a:cubicBezTo>
                    <a:cubicBezTo>
                      <a:pt x="4" y="0"/>
                      <a:pt x="3" y="0"/>
                      <a:pt x="2" y="1"/>
                    </a:cubicBezTo>
                    <a:cubicBezTo>
                      <a:pt x="2" y="2"/>
                      <a:pt x="2" y="2"/>
                      <a:pt x="2" y="3"/>
                    </a:cubicBezTo>
                    <a:cubicBezTo>
                      <a:pt x="1" y="3"/>
                      <a:pt x="1" y="3"/>
                      <a:pt x="1" y="3"/>
                    </a:cubicBezTo>
                    <a:cubicBezTo>
                      <a:pt x="1" y="4"/>
                      <a:pt x="1" y="4"/>
                      <a:pt x="1" y="4"/>
                    </a:cubicBezTo>
                    <a:cubicBezTo>
                      <a:pt x="0" y="5"/>
                      <a:pt x="0" y="6"/>
                      <a:pt x="2" y="7"/>
                    </a:cubicBezTo>
                    <a:cubicBezTo>
                      <a:pt x="3" y="7"/>
                      <a:pt x="3" y="7"/>
                      <a:pt x="3" y="7"/>
                    </a:cubicBezTo>
                    <a:cubicBezTo>
                      <a:pt x="3" y="8"/>
                      <a:pt x="3" y="8"/>
                      <a:pt x="4" y="8"/>
                    </a:cubicBezTo>
                    <a:cubicBezTo>
                      <a:pt x="6" y="9"/>
                      <a:pt x="9" y="7"/>
                      <a:pt x="9" y="4"/>
                    </a:cubicBezTo>
                    <a:cubicBezTo>
                      <a:pt x="9" y="3"/>
                      <a:pt x="8" y="3"/>
                      <a:pt x="8" y="2"/>
                    </a:cubicBezTo>
                    <a:close/>
                  </a:path>
                </a:pathLst>
              </a:custGeom>
              <a:solidFill>
                <a:schemeClr val="accent1">
                  <a:lumMod val="90000"/>
                </a:schemeClr>
              </a:solidFill>
              <a:ln>
                <a:noFill/>
              </a:ln>
            </p:spPr>
            <p:txBody>
              <a:bodyPr vert="horz" wrap="square" lIns="86401" tIns="43200" rIns="86401" bIns="43200" numCol="1" anchor="t" anchorCtr="0" compatLnSpc="1"/>
              <a:lstStyle/>
              <a:p>
                <a:endParaRPr lang="zh-CN" altLang="en-US" sz="1700"/>
              </a:p>
            </p:txBody>
          </p:sp>
        </p:grpSp>
      </p:grpSp>
      <p:cxnSp>
        <p:nvCxnSpPr>
          <p:cNvPr id="5" name="直接连接符 4"/>
          <p:cNvCxnSpPr/>
          <p:nvPr>
            <p:custDataLst>
              <p:tags r:id="rId10"/>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11"/>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7" name="副标题"/>
          <p:cNvSpPr txBox="1"/>
          <p:nvPr>
            <p:custDataLst>
              <p:tags r:id="rId12"/>
            </p:custDataLst>
          </p:nvPr>
        </p:nvSpPr>
        <p:spPr>
          <a:xfrm>
            <a:off x="503765" y="1036922"/>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b="1" dirty="0">
                <a:solidFill>
                  <a:schemeClr val="dk1">
                    <a:lumMod val="75000"/>
                  </a:schemeClr>
                </a:solidFill>
                <a:latin typeface="Arial" panose="020B0604020202020204" pitchFamily="34" charset="0"/>
              </a:rPr>
              <a:t>改变了逻辑设计的传统方法</a:t>
            </a:r>
          </a:p>
        </p:txBody>
      </p:sp>
      <p:pic>
        <p:nvPicPr>
          <p:cNvPr id="11" name="图片 10" descr="微信截图_20240112211134"/>
          <p:cNvPicPr>
            <a:picLocks noChangeAspect="1"/>
          </p:cNvPicPr>
          <p:nvPr>
            <p:custDataLst>
              <p:tags r:id="rId13"/>
            </p:custDataLst>
          </p:nvPr>
        </p:nvPicPr>
        <p:blipFill>
          <a:blip r:embed="rId38"/>
          <a:stretch>
            <a:fillRect/>
          </a:stretch>
        </p:blipFill>
        <p:spPr>
          <a:xfrm>
            <a:off x="9216390" y="201295"/>
            <a:ext cx="1895475" cy="485775"/>
          </a:xfrm>
          <a:prstGeom prst="rect">
            <a:avLst/>
          </a:prstGeom>
        </p:spPr>
      </p:pic>
    </p:spTree>
    <p:custDataLst>
      <p:tags r:id="rId1"/>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custDataLst>
              <p:tags r:id="rId2"/>
            </p:custDataLst>
          </p:nvPr>
        </p:nvCxnSpPr>
        <p:spPr>
          <a:xfrm>
            <a:off x="3932993" y="2189119"/>
            <a:ext cx="0" cy="309081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custDataLst>
              <p:tags r:id="rId3"/>
            </p:custDataLst>
          </p:nvPr>
        </p:nvSpPr>
        <p:spPr>
          <a:xfrm rot="20700000" flipH="1" flipV="1">
            <a:off x="3670086" y="1876339"/>
            <a:ext cx="500570" cy="449466"/>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custDataLst>
              <p:tags r:id="rId4"/>
            </p:custDataLst>
          </p:nvPr>
        </p:nvSpPr>
        <p:spPr>
          <a:xfrm flipH="1" flipV="1">
            <a:off x="3670086" y="1876339"/>
            <a:ext cx="500570" cy="4494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custDataLst>
              <p:tags r:id="rId5"/>
            </p:custDataLst>
          </p:nvPr>
        </p:nvSpPr>
        <p:spPr>
          <a:xfrm>
            <a:off x="3705797" y="1891732"/>
            <a:ext cx="429148" cy="297386"/>
          </a:xfrm>
          <a:prstGeom prst="rect">
            <a:avLst/>
          </a:prstGeom>
          <a:noFill/>
        </p:spPr>
        <p:txBody>
          <a:bodyPr wrap="square" rtlCol="0">
            <a:normAutofit/>
          </a:bodyPr>
          <a:lstStyle/>
          <a:p>
            <a:pPr algn="ctr"/>
            <a:r>
              <a:rPr lang="en-US" altLang="zh-CN" sz="1325" b="1"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49" name="文本框 48"/>
          <p:cNvSpPr txBox="1"/>
          <p:nvPr>
            <p:custDataLst>
              <p:tags r:id="rId6"/>
            </p:custDataLst>
          </p:nvPr>
        </p:nvSpPr>
        <p:spPr>
          <a:xfrm>
            <a:off x="4321810" y="1708150"/>
            <a:ext cx="4489450" cy="1300480"/>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b="1" spc="150" dirty="0">
                <a:solidFill>
                  <a:srgbClr val="FF0000"/>
                </a:solidFill>
                <a:latin typeface="Arial" panose="020B0604020202020204" pitchFamily="34" charset="0"/>
                <a:ea typeface="微软雅黑" panose="020B0503020204020204" pitchFamily="34" charset="-122"/>
              </a:rPr>
              <a:t>没有廉价的器件，及其可靠性的保障</a:t>
            </a:r>
            <a:r>
              <a:rPr lang="zh-CN" altLang="en-US" sz="2000" b="1" spc="150" dirty="0">
                <a:solidFill>
                  <a:schemeClr val="dk1">
                    <a:lumMod val="75000"/>
                  </a:schemeClr>
                </a:solidFill>
                <a:latin typeface="Arial" panose="020B0604020202020204" pitchFamily="34" charset="0"/>
                <a:ea typeface="微软雅黑" panose="020B0503020204020204" pitchFamily="34" charset="-122"/>
              </a:rPr>
              <a:t>——无法采用流水技术、前瞻技术、乱序执行等</a:t>
            </a:r>
          </a:p>
        </p:txBody>
      </p:sp>
      <p:sp>
        <p:nvSpPr>
          <p:cNvPr id="34" name="等腰三角形 33"/>
          <p:cNvSpPr/>
          <p:nvPr>
            <p:custDataLst>
              <p:tags r:id="rId7"/>
            </p:custDataLst>
          </p:nvPr>
        </p:nvSpPr>
        <p:spPr>
          <a:xfrm rot="20700000" flipH="1" flipV="1">
            <a:off x="3670086" y="3529811"/>
            <a:ext cx="500570" cy="449466"/>
          </a:xfrm>
          <a:prstGeom prst="triangl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custDataLst>
              <p:tags r:id="rId8"/>
            </p:custDataLst>
          </p:nvPr>
        </p:nvSpPr>
        <p:spPr>
          <a:xfrm flipH="1" flipV="1">
            <a:off x="3670086" y="3529811"/>
            <a:ext cx="500570" cy="44946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36" name="文本框 35"/>
          <p:cNvSpPr txBox="1"/>
          <p:nvPr>
            <p:custDataLst>
              <p:tags r:id="rId9"/>
            </p:custDataLst>
          </p:nvPr>
        </p:nvSpPr>
        <p:spPr>
          <a:xfrm>
            <a:off x="3705797" y="3545819"/>
            <a:ext cx="429148" cy="297386"/>
          </a:xfrm>
          <a:prstGeom prst="rect">
            <a:avLst/>
          </a:prstGeom>
          <a:noFill/>
        </p:spPr>
        <p:txBody>
          <a:bodyPr wrap="square" rtlCol="0">
            <a:normAutofit/>
          </a:bodyPr>
          <a:lstStyle/>
          <a:p>
            <a:pPr algn="ctr"/>
            <a:r>
              <a:rPr lang="en-US" altLang="zh-CN" sz="1325" b="1">
                <a:solidFill>
                  <a:schemeClr val="dk1">
                    <a:lumMod val="75000"/>
                  </a:schemeClr>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7" name="文本框 6"/>
          <p:cNvSpPr txBox="1"/>
          <p:nvPr>
            <p:custDataLst>
              <p:tags r:id="rId10"/>
            </p:custDataLst>
          </p:nvPr>
        </p:nvSpPr>
        <p:spPr>
          <a:xfrm>
            <a:off x="4321810" y="3361690"/>
            <a:ext cx="4489450" cy="1300480"/>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b="1" spc="150" dirty="0">
                <a:solidFill>
                  <a:srgbClr val="FF0000"/>
                </a:solidFill>
                <a:latin typeface="Arial" panose="020B0604020202020204" pitchFamily="34" charset="0"/>
                <a:ea typeface="微软雅黑" panose="020B0503020204020204" pitchFamily="34" charset="-122"/>
              </a:rPr>
              <a:t>没有高的集成度</a:t>
            </a:r>
            <a:r>
              <a:rPr lang="zh-CN" altLang="en-US" sz="2000" b="1" spc="150" dirty="0">
                <a:solidFill>
                  <a:schemeClr val="dk1">
                    <a:lumMod val="75000"/>
                  </a:schemeClr>
                </a:solidFill>
                <a:latin typeface="Arial" panose="020B0604020202020204" pitchFamily="34" charset="0"/>
                <a:ea typeface="微软雅黑" panose="020B0503020204020204" pitchFamily="34" charset="-122"/>
              </a:rPr>
              <a:t>——无法提出基于双（多）核处理器的技术</a:t>
            </a:r>
          </a:p>
        </p:txBody>
      </p:sp>
      <p:sp>
        <p:nvSpPr>
          <p:cNvPr id="71" name="等腰三角形 70"/>
          <p:cNvSpPr/>
          <p:nvPr>
            <p:custDataLst>
              <p:tags r:id="rId11"/>
            </p:custDataLst>
          </p:nvPr>
        </p:nvSpPr>
        <p:spPr>
          <a:xfrm rot="20700000" flipH="1" flipV="1">
            <a:off x="3670086" y="5183283"/>
            <a:ext cx="500570" cy="449466"/>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2" name="等腰三角形 71"/>
          <p:cNvSpPr/>
          <p:nvPr>
            <p:custDataLst>
              <p:tags r:id="rId12"/>
            </p:custDataLst>
          </p:nvPr>
        </p:nvSpPr>
        <p:spPr>
          <a:xfrm flipH="1" flipV="1">
            <a:off x="3670086" y="5183283"/>
            <a:ext cx="500570" cy="44946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73" name="文本框 72"/>
          <p:cNvSpPr txBox="1"/>
          <p:nvPr>
            <p:custDataLst>
              <p:tags r:id="rId13"/>
            </p:custDataLst>
          </p:nvPr>
        </p:nvSpPr>
        <p:spPr>
          <a:xfrm>
            <a:off x="3705797" y="5198676"/>
            <a:ext cx="429148" cy="297386"/>
          </a:xfrm>
          <a:prstGeom prst="rect">
            <a:avLst/>
          </a:prstGeom>
          <a:noFill/>
        </p:spPr>
        <p:txBody>
          <a:bodyPr wrap="square" rtlCol="0">
            <a:normAutofit/>
          </a:bodyPr>
          <a:lstStyle/>
          <a:p>
            <a:pPr algn="ctr"/>
            <a:r>
              <a:rPr lang="en-US" altLang="zh-CN" sz="1325" b="1">
                <a:solidFill>
                  <a:srgbClr val="FFFFFF"/>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10" name="文本框 9"/>
          <p:cNvSpPr txBox="1"/>
          <p:nvPr>
            <p:custDataLst>
              <p:tags r:id="rId14"/>
            </p:custDataLst>
          </p:nvPr>
        </p:nvSpPr>
        <p:spPr>
          <a:xfrm>
            <a:off x="4321810" y="5015230"/>
            <a:ext cx="4489450" cy="1300480"/>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b="1" spc="150" dirty="0">
                <a:solidFill>
                  <a:srgbClr val="FF0000"/>
                </a:solidFill>
                <a:latin typeface="Arial" panose="020B0604020202020204" pitchFamily="34" charset="0"/>
                <a:ea typeface="微软雅黑" panose="020B0503020204020204" pitchFamily="34" charset="-122"/>
              </a:rPr>
              <a:t>没有高的集成度</a:t>
            </a:r>
            <a:r>
              <a:rPr lang="zh-CN" altLang="en-US" sz="2000" b="1" spc="150" dirty="0">
                <a:solidFill>
                  <a:schemeClr val="tx1">
                    <a:lumMod val="75000"/>
                  </a:schemeClr>
                </a:solidFill>
                <a:latin typeface="Arial" panose="020B0604020202020204" pitchFamily="34" charset="0"/>
                <a:ea typeface="微软雅黑" panose="020B0503020204020204" pitchFamily="34" charset="-122"/>
              </a:rPr>
              <a:t>——无法促进虚拟技术的开展</a:t>
            </a:r>
          </a:p>
        </p:txBody>
      </p:sp>
      <p:cxnSp>
        <p:nvCxnSpPr>
          <p:cNvPr id="11" name="直接连接符 10"/>
          <p:cNvCxnSpPr/>
          <p:nvPr>
            <p:custDataLst>
              <p:tags r:id="rId15"/>
            </p:custDataLst>
          </p:nvPr>
        </p:nvCxnSpPr>
        <p:spPr>
          <a:xfrm>
            <a:off x="432010" y="93729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16"/>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6" name="副标题"/>
          <p:cNvSpPr txBox="1"/>
          <p:nvPr>
            <p:custDataLst>
              <p:tags r:id="rId17"/>
            </p:custDataLst>
          </p:nvPr>
        </p:nvSpPr>
        <p:spPr>
          <a:xfrm>
            <a:off x="647275" y="1078832"/>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b="1" dirty="0">
                <a:solidFill>
                  <a:schemeClr val="dk1">
                    <a:lumMod val="75000"/>
                  </a:schemeClr>
                </a:solidFill>
                <a:latin typeface="Arial" panose="020B0604020202020204" pitchFamily="34" charset="0"/>
              </a:rPr>
              <a:t>推动了系统结构技术的发展</a:t>
            </a:r>
          </a:p>
        </p:txBody>
      </p:sp>
      <p:pic>
        <p:nvPicPr>
          <p:cNvPr id="2" name="图片 1" descr="微信截图_20240112211134"/>
          <p:cNvPicPr>
            <a:picLocks noChangeAspect="1"/>
          </p:cNvPicPr>
          <p:nvPr>
            <p:custDataLst>
              <p:tags r:id="rId18"/>
            </p:custDataLst>
          </p:nvPr>
        </p:nvPicPr>
        <p:blipFill>
          <a:blip r:embed="rId21"/>
          <a:stretch>
            <a:fillRect/>
          </a:stretch>
        </p:blipFill>
        <p:spPr>
          <a:xfrm>
            <a:off x="9216390" y="201295"/>
            <a:ext cx="1895475" cy="485775"/>
          </a:xfrm>
          <a:prstGeom prst="rect">
            <a:avLst/>
          </a:prstGeom>
        </p:spPr>
      </p:pic>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custDataLst>
              <p:tags r:id="rId2"/>
            </p:custDataLst>
          </p:nvPr>
        </p:nvSpPr>
        <p:spPr>
          <a:xfrm>
            <a:off x="5876925" y="1323340"/>
            <a:ext cx="5071110" cy="4552950"/>
          </a:xfrm>
          <a:prstGeom prst="roundRect">
            <a:avLst/>
          </a:prstGeom>
          <a:noFill/>
          <a:ln w="19050" cap="flat">
            <a:solidFill>
              <a:schemeClr val="bg1">
                <a:lumMod val="75000"/>
                <a:alpha val="41673"/>
              </a:schemeClr>
            </a:solidFill>
            <a:prstDash val="solid"/>
            <a:miter lim="800000"/>
          </a:ln>
          <a:effectLst/>
        </p:spPr>
        <p:txBody>
          <a:bodyPr wrap="square" lIns="86401" tIns="43200" rIns="86401" bIns="43200" anchor="ctr">
            <a:normAutofit/>
          </a:bodyPr>
          <a:lstStyle/>
          <a:p>
            <a:pPr algn="ctr">
              <a:lnSpc>
                <a:spcPct val="120000"/>
              </a:lnSpc>
            </a:pPr>
            <a:endParaRPr sz="1700">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custDataLst>
              <p:tags r:id="rId3"/>
            </p:custDataLst>
          </p:nvPr>
        </p:nvSpPr>
        <p:spPr>
          <a:xfrm>
            <a:off x="2363377" y="2314429"/>
            <a:ext cx="1462128" cy="1462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1" tIns="43200" rIns="86401" bIns="43200" rtlCol="0" anchor="ctr">
            <a:normAutofit/>
          </a:bodyPr>
          <a:lstStyle/>
          <a:p>
            <a:pPr algn="ctr">
              <a:lnSpc>
                <a:spcPct val="120000"/>
              </a:lnSpc>
            </a:pPr>
            <a:endParaRPr lang="zh-CN" altLang="en-US" sz="1890" u="sng"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custDataLst>
              <p:tags r:id="rId4"/>
            </p:custDataLst>
          </p:nvPr>
        </p:nvSpPr>
        <p:spPr>
          <a:xfrm>
            <a:off x="7693857" y="2457939"/>
            <a:ext cx="1462128" cy="1462128"/>
          </a:xfrm>
          <a:prstGeom prst="ellipse">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1" tIns="43200" rIns="86401" bIns="43200" rtlCol="0" anchor="ctr">
            <a:normAutofit/>
          </a:bodyPr>
          <a:lstStyle/>
          <a:p>
            <a:pPr algn="ctr">
              <a:lnSpc>
                <a:spcPct val="120000"/>
              </a:lnSpc>
            </a:pPr>
            <a:endParaRPr lang="zh-CN" altLang="en-US" sz="1890" u="sng"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任意多边形 71"/>
          <p:cNvSpPr/>
          <p:nvPr>
            <p:custDataLst>
              <p:tags r:id="rId5"/>
            </p:custDataLst>
          </p:nvPr>
        </p:nvSpPr>
        <p:spPr>
          <a:xfrm>
            <a:off x="8055297" y="2816382"/>
            <a:ext cx="739246" cy="745242"/>
          </a:xfrm>
          <a:custGeom>
            <a:avLst/>
            <a:gdLst>
              <a:gd name="connsiteX0" fmla="*/ 24905 w 565449"/>
              <a:gd name="connsiteY0" fmla="*/ 197064 h 570035"/>
              <a:gd name="connsiteX1" fmla="*/ 187249 w 565449"/>
              <a:gd name="connsiteY1" fmla="*/ 197064 h 570035"/>
              <a:gd name="connsiteX2" fmla="*/ 212154 w 565449"/>
              <a:gd name="connsiteY2" fmla="*/ 222850 h 570035"/>
              <a:gd name="connsiteX3" fmla="*/ 212154 w 565449"/>
              <a:gd name="connsiteY3" fmla="*/ 378484 h 570035"/>
              <a:gd name="connsiteX4" fmla="*/ 187249 w 565449"/>
              <a:gd name="connsiteY4" fmla="*/ 403349 h 570035"/>
              <a:gd name="connsiteX5" fmla="*/ 167879 w 565449"/>
              <a:gd name="connsiteY5" fmla="*/ 394140 h 570035"/>
              <a:gd name="connsiteX6" fmla="*/ 157732 w 565449"/>
              <a:gd name="connsiteY6" fmla="*/ 546091 h 570035"/>
              <a:gd name="connsiteX7" fmla="*/ 131905 w 565449"/>
              <a:gd name="connsiteY7" fmla="*/ 570035 h 570035"/>
              <a:gd name="connsiteX8" fmla="*/ 80250 w 565449"/>
              <a:gd name="connsiteY8" fmla="*/ 570035 h 570035"/>
              <a:gd name="connsiteX9" fmla="*/ 54422 w 565449"/>
              <a:gd name="connsiteY9" fmla="*/ 546091 h 570035"/>
              <a:gd name="connsiteX10" fmla="*/ 45198 w 565449"/>
              <a:gd name="connsiteY10" fmla="*/ 394140 h 570035"/>
              <a:gd name="connsiteX11" fmla="*/ 25827 w 565449"/>
              <a:gd name="connsiteY11" fmla="*/ 403349 h 570035"/>
              <a:gd name="connsiteX12" fmla="*/ 0 w 565449"/>
              <a:gd name="connsiteY12" fmla="*/ 378484 h 570035"/>
              <a:gd name="connsiteX13" fmla="*/ 0 w 565449"/>
              <a:gd name="connsiteY13" fmla="*/ 222850 h 570035"/>
              <a:gd name="connsiteX14" fmla="*/ 24905 w 565449"/>
              <a:gd name="connsiteY14" fmla="*/ 197064 h 570035"/>
              <a:gd name="connsiteX15" fmla="*/ 445512 w 565449"/>
              <a:gd name="connsiteY15" fmla="*/ 95801 h 570035"/>
              <a:gd name="connsiteX16" fmla="*/ 428905 w 565449"/>
              <a:gd name="connsiteY16" fmla="*/ 112382 h 570035"/>
              <a:gd name="connsiteX17" fmla="*/ 445512 w 565449"/>
              <a:gd name="connsiteY17" fmla="*/ 128041 h 570035"/>
              <a:gd name="connsiteX18" fmla="*/ 461196 w 565449"/>
              <a:gd name="connsiteY18" fmla="*/ 112382 h 570035"/>
              <a:gd name="connsiteX19" fmla="*/ 445512 w 565449"/>
              <a:gd name="connsiteY19" fmla="*/ 95801 h 570035"/>
              <a:gd name="connsiteX20" fmla="*/ 393846 w 565449"/>
              <a:gd name="connsiteY20" fmla="*/ 95801 h 570035"/>
              <a:gd name="connsiteX21" fmla="*/ 377240 w 565449"/>
              <a:gd name="connsiteY21" fmla="*/ 112382 h 570035"/>
              <a:gd name="connsiteX22" fmla="*/ 393846 w 565449"/>
              <a:gd name="connsiteY22" fmla="*/ 128041 h 570035"/>
              <a:gd name="connsiteX23" fmla="*/ 409530 w 565449"/>
              <a:gd name="connsiteY23" fmla="*/ 112382 h 570035"/>
              <a:gd name="connsiteX24" fmla="*/ 393846 w 565449"/>
              <a:gd name="connsiteY24" fmla="*/ 95801 h 570035"/>
              <a:gd name="connsiteX25" fmla="*/ 342181 w 565449"/>
              <a:gd name="connsiteY25" fmla="*/ 95801 h 570035"/>
              <a:gd name="connsiteX26" fmla="*/ 326497 w 565449"/>
              <a:gd name="connsiteY26" fmla="*/ 112382 h 570035"/>
              <a:gd name="connsiteX27" fmla="*/ 342181 w 565449"/>
              <a:gd name="connsiteY27" fmla="*/ 128041 h 570035"/>
              <a:gd name="connsiteX28" fmla="*/ 358788 w 565449"/>
              <a:gd name="connsiteY28" fmla="*/ 112382 h 570035"/>
              <a:gd name="connsiteX29" fmla="*/ 342181 w 565449"/>
              <a:gd name="connsiteY29" fmla="*/ 95801 h 570035"/>
              <a:gd name="connsiteX30" fmla="*/ 106004 w 565449"/>
              <a:gd name="connsiteY30" fmla="*/ 42312 h 570035"/>
              <a:gd name="connsiteX31" fmla="*/ 175169 w 565449"/>
              <a:gd name="connsiteY31" fmla="*/ 111403 h 570035"/>
              <a:gd name="connsiteX32" fmla="*/ 106004 w 565449"/>
              <a:gd name="connsiteY32" fmla="*/ 180494 h 570035"/>
              <a:gd name="connsiteX33" fmla="*/ 36839 w 565449"/>
              <a:gd name="connsiteY33" fmla="*/ 111403 h 570035"/>
              <a:gd name="connsiteX34" fmla="*/ 106004 w 565449"/>
              <a:gd name="connsiteY34" fmla="*/ 42312 h 570035"/>
              <a:gd name="connsiteX35" fmla="*/ 400304 w 565449"/>
              <a:gd name="connsiteY35" fmla="*/ 0 h 570035"/>
              <a:gd name="connsiteX36" fmla="*/ 565449 w 565449"/>
              <a:gd name="connsiteY36" fmla="*/ 112382 h 570035"/>
              <a:gd name="connsiteX37" fmla="*/ 400304 w 565449"/>
              <a:gd name="connsiteY37" fmla="*/ 223842 h 570035"/>
              <a:gd name="connsiteX38" fmla="*/ 264683 w 565449"/>
              <a:gd name="connsiteY38" fmla="*/ 176863 h 570035"/>
              <a:gd name="connsiteX39" fmla="*/ 257302 w 565449"/>
              <a:gd name="connsiteY39" fmla="*/ 173178 h 570035"/>
              <a:gd name="connsiteX40" fmla="*/ 213940 w 565449"/>
              <a:gd name="connsiteY40" fmla="*/ 164888 h 570035"/>
              <a:gd name="connsiteX41" fmla="*/ 203791 w 565449"/>
              <a:gd name="connsiteY41" fmla="*/ 155676 h 570035"/>
              <a:gd name="connsiteX42" fmla="*/ 206559 w 565449"/>
              <a:gd name="connsiteY42" fmla="*/ 141859 h 570035"/>
              <a:gd name="connsiteX43" fmla="*/ 231469 w 565449"/>
              <a:gd name="connsiteY43" fmla="*/ 114224 h 570035"/>
              <a:gd name="connsiteX44" fmla="*/ 235160 w 565449"/>
              <a:gd name="connsiteY44" fmla="*/ 105933 h 570035"/>
              <a:gd name="connsiteX45" fmla="*/ 400304 w 565449"/>
              <a:gd name="connsiteY45" fmla="*/ 0 h 57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5449" h="570035">
                <a:moveTo>
                  <a:pt x="24905" y="197064"/>
                </a:moveTo>
                <a:cubicBezTo>
                  <a:pt x="35974" y="197064"/>
                  <a:pt x="187249" y="197064"/>
                  <a:pt x="187249" y="197064"/>
                </a:cubicBezTo>
                <a:cubicBezTo>
                  <a:pt x="201085" y="197064"/>
                  <a:pt x="212154" y="209036"/>
                  <a:pt x="212154" y="222850"/>
                </a:cubicBezTo>
                <a:lnTo>
                  <a:pt x="212154" y="378484"/>
                </a:lnTo>
                <a:cubicBezTo>
                  <a:pt x="212154" y="392298"/>
                  <a:pt x="200163" y="403349"/>
                  <a:pt x="187249" y="403349"/>
                </a:cubicBezTo>
                <a:cubicBezTo>
                  <a:pt x="178948" y="403349"/>
                  <a:pt x="172491" y="399666"/>
                  <a:pt x="167879" y="394140"/>
                </a:cubicBezTo>
                <a:lnTo>
                  <a:pt x="157732" y="546091"/>
                </a:lnTo>
                <a:cubicBezTo>
                  <a:pt x="156810" y="559905"/>
                  <a:pt x="145741" y="570035"/>
                  <a:pt x="131905" y="570035"/>
                </a:cubicBezTo>
                <a:lnTo>
                  <a:pt x="80250" y="570035"/>
                </a:lnTo>
                <a:cubicBezTo>
                  <a:pt x="66414" y="570035"/>
                  <a:pt x="55345" y="559905"/>
                  <a:pt x="54422" y="546091"/>
                </a:cubicBezTo>
                <a:lnTo>
                  <a:pt x="45198" y="394140"/>
                </a:lnTo>
                <a:cubicBezTo>
                  <a:pt x="40586" y="399666"/>
                  <a:pt x="33206" y="403349"/>
                  <a:pt x="25827" y="403349"/>
                </a:cubicBezTo>
                <a:cubicBezTo>
                  <a:pt x="11991" y="403349"/>
                  <a:pt x="922" y="392298"/>
                  <a:pt x="0" y="378484"/>
                </a:cubicBezTo>
                <a:lnTo>
                  <a:pt x="0" y="222850"/>
                </a:lnTo>
                <a:cubicBezTo>
                  <a:pt x="0" y="209036"/>
                  <a:pt x="11069" y="197064"/>
                  <a:pt x="24905" y="197064"/>
                </a:cubicBezTo>
                <a:close/>
                <a:moveTo>
                  <a:pt x="445512" y="95801"/>
                </a:moveTo>
                <a:cubicBezTo>
                  <a:pt x="436286" y="95801"/>
                  <a:pt x="428905" y="103170"/>
                  <a:pt x="428905" y="112382"/>
                </a:cubicBezTo>
                <a:cubicBezTo>
                  <a:pt x="428905" y="120672"/>
                  <a:pt x="436286" y="128041"/>
                  <a:pt x="445512" y="128041"/>
                </a:cubicBezTo>
                <a:cubicBezTo>
                  <a:pt x="453815" y="128041"/>
                  <a:pt x="461196" y="120672"/>
                  <a:pt x="461196" y="112382"/>
                </a:cubicBezTo>
                <a:cubicBezTo>
                  <a:pt x="461196" y="103170"/>
                  <a:pt x="453815" y="95801"/>
                  <a:pt x="445512" y="95801"/>
                </a:cubicBezTo>
                <a:close/>
                <a:moveTo>
                  <a:pt x="393846" y="95801"/>
                </a:moveTo>
                <a:cubicBezTo>
                  <a:pt x="384620" y="95801"/>
                  <a:pt x="377240" y="103170"/>
                  <a:pt x="377240" y="112382"/>
                </a:cubicBezTo>
                <a:cubicBezTo>
                  <a:pt x="377240" y="120672"/>
                  <a:pt x="384620" y="128041"/>
                  <a:pt x="393846" y="128041"/>
                </a:cubicBezTo>
                <a:cubicBezTo>
                  <a:pt x="403072" y="128041"/>
                  <a:pt x="409530" y="120672"/>
                  <a:pt x="409530" y="112382"/>
                </a:cubicBezTo>
                <a:cubicBezTo>
                  <a:pt x="409530" y="103170"/>
                  <a:pt x="403072" y="95801"/>
                  <a:pt x="393846" y="95801"/>
                </a:cubicBezTo>
                <a:close/>
                <a:moveTo>
                  <a:pt x="342181" y="95801"/>
                </a:moveTo>
                <a:cubicBezTo>
                  <a:pt x="332955" y="95801"/>
                  <a:pt x="326497" y="103170"/>
                  <a:pt x="326497" y="112382"/>
                </a:cubicBezTo>
                <a:cubicBezTo>
                  <a:pt x="326497" y="120672"/>
                  <a:pt x="332955" y="128041"/>
                  <a:pt x="342181" y="128041"/>
                </a:cubicBezTo>
                <a:cubicBezTo>
                  <a:pt x="351407" y="128041"/>
                  <a:pt x="357865" y="120672"/>
                  <a:pt x="358788" y="112382"/>
                </a:cubicBezTo>
                <a:cubicBezTo>
                  <a:pt x="358788" y="103170"/>
                  <a:pt x="351407" y="95801"/>
                  <a:pt x="342181" y="95801"/>
                </a:cubicBezTo>
                <a:close/>
                <a:moveTo>
                  <a:pt x="106004" y="42312"/>
                </a:moveTo>
                <a:cubicBezTo>
                  <a:pt x="144203" y="42312"/>
                  <a:pt x="175169" y="73245"/>
                  <a:pt x="175169" y="111403"/>
                </a:cubicBezTo>
                <a:cubicBezTo>
                  <a:pt x="175169" y="149561"/>
                  <a:pt x="144203" y="180494"/>
                  <a:pt x="106004" y="180494"/>
                </a:cubicBezTo>
                <a:cubicBezTo>
                  <a:pt x="67805" y="180494"/>
                  <a:pt x="36839" y="149561"/>
                  <a:pt x="36839" y="111403"/>
                </a:cubicBezTo>
                <a:cubicBezTo>
                  <a:pt x="36839" y="73245"/>
                  <a:pt x="67805" y="42312"/>
                  <a:pt x="106004" y="42312"/>
                </a:cubicBezTo>
                <a:close/>
                <a:moveTo>
                  <a:pt x="400304" y="0"/>
                </a:moveTo>
                <a:cubicBezTo>
                  <a:pt x="491642" y="0"/>
                  <a:pt x="565449" y="50664"/>
                  <a:pt x="565449" y="112382"/>
                </a:cubicBezTo>
                <a:cubicBezTo>
                  <a:pt x="565449" y="174099"/>
                  <a:pt x="491642" y="223842"/>
                  <a:pt x="400304" y="223842"/>
                </a:cubicBezTo>
                <a:cubicBezTo>
                  <a:pt x="344026" y="223842"/>
                  <a:pt x="295128" y="205419"/>
                  <a:pt x="264683" y="176863"/>
                </a:cubicBezTo>
                <a:cubicBezTo>
                  <a:pt x="262838" y="175021"/>
                  <a:pt x="260070" y="173178"/>
                  <a:pt x="257302" y="173178"/>
                </a:cubicBezTo>
                <a:lnTo>
                  <a:pt x="213940" y="164888"/>
                </a:lnTo>
                <a:cubicBezTo>
                  <a:pt x="209327" y="163967"/>
                  <a:pt x="205637" y="160282"/>
                  <a:pt x="203791" y="155676"/>
                </a:cubicBezTo>
                <a:cubicBezTo>
                  <a:pt x="201946" y="151070"/>
                  <a:pt x="202869" y="145543"/>
                  <a:pt x="206559" y="141859"/>
                </a:cubicBezTo>
                <a:lnTo>
                  <a:pt x="231469" y="114224"/>
                </a:lnTo>
                <a:cubicBezTo>
                  <a:pt x="233315" y="111460"/>
                  <a:pt x="234237" y="108697"/>
                  <a:pt x="235160" y="105933"/>
                </a:cubicBezTo>
                <a:cubicBezTo>
                  <a:pt x="239773" y="46979"/>
                  <a:pt x="311735" y="0"/>
                  <a:pt x="400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6401" tIns="43200" rIns="86401" bIns="432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endParaRPr lang="zh-CN" altLang="en-US" sz="1890" u="sng"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2"/>
          <p:cNvSpPr/>
          <p:nvPr>
            <p:custDataLst>
              <p:tags r:id="rId6"/>
            </p:custDataLst>
          </p:nvPr>
        </p:nvSpPr>
        <p:spPr>
          <a:xfrm>
            <a:off x="561340" y="1323340"/>
            <a:ext cx="5051425" cy="4552950"/>
          </a:xfrm>
          <a:prstGeom prst="roundRect">
            <a:avLst/>
          </a:prstGeom>
          <a:noFill/>
          <a:ln w="19050" cap="flat">
            <a:solidFill>
              <a:schemeClr val="bg1">
                <a:lumMod val="75000"/>
                <a:alpha val="41673"/>
              </a:schemeClr>
            </a:solidFill>
            <a:prstDash val="solid"/>
            <a:miter lim="800000"/>
          </a:ln>
          <a:effectLst/>
        </p:spPr>
        <p:txBody>
          <a:bodyPr wrap="square" lIns="86401" tIns="43200" rIns="86401" bIns="43200" anchor="ctr">
            <a:normAutofit/>
          </a:bodyPr>
          <a:lstStyle/>
          <a:p>
            <a:pPr algn="ctr">
              <a:lnSpc>
                <a:spcPct val="120000"/>
              </a:lnSpc>
            </a:pPr>
            <a:endParaRPr sz="1700">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8"/>
          <p:cNvSpPr txBox="1"/>
          <p:nvPr>
            <p:custDataLst>
              <p:tags r:id="rId7"/>
            </p:custDataLst>
          </p:nvPr>
        </p:nvSpPr>
        <p:spPr>
          <a:xfrm>
            <a:off x="720594" y="3888200"/>
            <a:ext cx="4746296" cy="1536881"/>
          </a:xfrm>
          <a:prstGeom prst="rect">
            <a:avLst/>
          </a:prstGeom>
          <a:noFill/>
        </p:spPr>
        <p:txBody>
          <a:bodyPr wrap="square" lIns="85040" tIns="0" rIns="85040" bIns="44221">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b="1" spc="150" dirty="0">
                <a:solidFill>
                  <a:srgbClr val="FF0000"/>
                </a:solidFill>
                <a:latin typeface="Arial" panose="020B0604020202020204" pitchFamily="34" charset="0"/>
                <a:ea typeface="微软雅黑" panose="020B0503020204020204" pitchFamily="34" charset="-122"/>
              </a:rPr>
              <a:t>大型机上的各种数据表示、指令系统、操作系统很快在小、微型机上</a:t>
            </a: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b="1" spc="150" dirty="0">
                <a:solidFill>
                  <a:srgbClr val="FF0000"/>
                </a:solidFill>
                <a:latin typeface="Arial" panose="020B0604020202020204" pitchFamily="34" charset="0"/>
                <a:ea typeface="微软雅黑" panose="020B0503020204020204" pitchFamily="34" charset="-122"/>
              </a:rPr>
              <a:t>为多CPU分布处理、智能终端、智能机的发展提供了基础</a:t>
            </a:r>
          </a:p>
        </p:txBody>
      </p:sp>
      <p:sp>
        <p:nvSpPr>
          <p:cNvPr id="24" name="文本框 23"/>
          <p:cNvSpPr txBox="1"/>
          <p:nvPr>
            <p:custDataLst>
              <p:tags r:id="rId8"/>
            </p:custDataLst>
          </p:nvPr>
        </p:nvSpPr>
        <p:spPr>
          <a:xfrm>
            <a:off x="720268" y="1647593"/>
            <a:ext cx="4748346" cy="469600"/>
          </a:xfrm>
          <a:prstGeom prst="rect">
            <a:avLst/>
          </a:prstGeom>
          <a:noFill/>
        </p:spPr>
        <p:txBody>
          <a:bodyPr wrap="square" lIns="85040" tIns="44221" rIns="85040" bIns="44221" rtlCol="0" anchor="ctr" anchorCtr="0">
            <a:noAutofit/>
          </a:bodyPr>
          <a:lstStyle/>
          <a:p>
            <a:pPr marL="0" indent="0" algn="ctr">
              <a:lnSpc>
                <a:spcPct val="120000"/>
              </a:lnSpc>
              <a:spcBef>
                <a:spcPts val="0"/>
              </a:spcBef>
              <a:spcAft>
                <a:spcPts val="0"/>
              </a:spcAft>
              <a:buSzPct val="100000"/>
              <a:buNone/>
            </a:pPr>
            <a:r>
              <a:rPr lang="zh-CN" altLang="en-US" sz="2400" b="1" spc="300" dirty="0">
                <a:solidFill>
                  <a:schemeClr val="dk1">
                    <a:lumMod val="75000"/>
                  </a:schemeClr>
                </a:solidFill>
                <a:latin typeface="Arial" panose="020B0604020202020204" pitchFamily="34" charset="0"/>
                <a:ea typeface="微软雅黑" panose="020B0503020204020204" pitchFamily="34" charset="-122"/>
              </a:rPr>
              <a:t>体系结构“下移”速度加快</a:t>
            </a:r>
          </a:p>
        </p:txBody>
      </p:sp>
      <p:sp>
        <p:nvSpPr>
          <p:cNvPr id="8" name="文本框 18"/>
          <p:cNvSpPr txBox="1"/>
          <p:nvPr>
            <p:custDataLst>
              <p:tags r:id="rId9"/>
            </p:custDataLst>
          </p:nvPr>
        </p:nvSpPr>
        <p:spPr>
          <a:xfrm>
            <a:off x="6051072" y="4103465"/>
            <a:ext cx="4746296" cy="1536881"/>
          </a:xfrm>
          <a:prstGeom prst="rect">
            <a:avLst/>
          </a:prstGeom>
          <a:noFill/>
        </p:spPr>
        <p:txBody>
          <a:bodyPr wrap="square" lIns="85040" tIns="0" rIns="85040" bIns="44221">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lvl="0" indent="0" algn="ctr">
              <a:lnSpc>
                <a:spcPct val="120000"/>
              </a:lnSpc>
              <a:spcBef>
                <a:spcPts val="0"/>
              </a:spcBef>
              <a:spcAft>
                <a:spcPts val="0"/>
              </a:spcAft>
              <a:buSzPct val="100000"/>
              <a:buNone/>
            </a:pPr>
            <a:r>
              <a:rPr lang="zh-CN" altLang="en-US" sz="2000" b="1" spc="150" dirty="0">
                <a:solidFill>
                  <a:srgbClr val="FF0000"/>
                </a:solidFill>
                <a:latin typeface="Arial" panose="020B0604020202020204" pitchFamily="34" charset="0"/>
                <a:ea typeface="微软雅黑" panose="020B0503020204020204" pitchFamily="34" charset="-122"/>
              </a:rPr>
              <a:t>并行性</a:t>
            </a:r>
          </a:p>
        </p:txBody>
      </p:sp>
      <p:sp>
        <p:nvSpPr>
          <p:cNvPr id="26" name="文本框 25"/>
          <p:cNvSpPr txBox="1"/>
          <p:nvPr>
            <p:custDataLst>
              <p:tags r:id="rId10"/>
            </p:custDataLst>
          </p:nvPr>
        </p:nvSpPr>
        <p:spPr>
          <a:xfrm>
            <a:off x="6050747" y="1862858"/>
            <a:ext cx="4748346" cy="469600"/>
          </a:xfrm>
          <a:prstGeom prst="rect">
            <a:avLst/>
          </a:prstGeom>
          <a:noFill/>
        </p:spPr>
        <p:txBody>
          <a:bodyPr wrap="square" lIns="85040" tIns="44221" rIns="85040" bIns="44221" rtlCol="0" anchor="ctr" anchorCtr="0">
            <a:noAutofit/>
          </a:bodyPr>
          <a:lstStyle/>
          <a:p>
            <a:pPr marL="0" indent="0" algn="ctr">
              <a:lnSpc>
                <a:spcPct val="120000"/>
              </a:lnSpc>
              <a:spcBef>
                <a:spcPts val="0"/>
              </a:spcBef>
              <a:spcAft>
                <a:spcPts val="0"/>
              </a:spcAft>
              <a:buSzPct val="100000"/>
              <a:buNone/>
            </a:pPr>
            <a:r>
              <a:rPr lang="zh-CN" altLang="en-US" sz="2400" b="1" spc="300" dirty="0">
                <a:solidFill>
                  <a:schemeClr val="dk1">
                    <a:lumMod val="75000"/>
                  </a:schemeClr>
                </a:solidFill>
                <a:latin typeface="Arial" panose="020B0604020202020204" pitchFamily="34" charset="0"/>
                <a:ea typeface="微软雅黑" panose="020B0503020204020204" pitchFamily="34" charset="-122"/>
              </a:rPr>
              <a:t>促进了算法语言和软件的发展</a:t>
            </a:r>
          </a:p>
        </p:txBody>
      </p:sp>
      <p:cxnSp>
        <p:nvCxnSpPr>
          <p:cNvPr id="4" name="直接连接符 3"/>
          <p:cNvCxnSpPr/>
          <p:nvPr>
            <p:custDataLst>
              <p:tags r:id="rId1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1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11" name="图片 10" descr="微信截图_20240112211134"/>
          <p:cNvPicPr>
            <a:picLocks noChangeAspect="1"/>
          </p:cNvPicPr>
          <p:nvPr>
            <p:custDataLst>
              <p:tags r:id="rId13"/>
            </p:custDataLst>
          </p:nvPr>
        </p:nvPicPr>
        <p:blipFill>
          <a:blip r:embed="rId17"/>
          <a:stretch>
            <a:fillRect/>
          </a:stretch>
        </p:blipFill>
        <p:spPr>
          <a:xfrm>
            <a:off x="9216390" y="201295"/>
            <a:ext cx="1895475" cy="485775"/>
          </a:xfrm>
          <a:prstGeom prst="rect">
            <a:avLst/>
          </a:prstGeom>
        </p:spPr>
      </p:pic>
      <p:pic>
        <p:nvPicPr>
          <p:cNvPr id="3" name="图片 2" descr="图片1"/>
          <p:cNvPicPr>
            <a:picLocks noChangeAspect="1"/>
          </p:cNvPicPr>
          <p:nvPr>
            <p:custDataLst>
              <p:tags r:id="rId14"/>
            </p:custDataLst>
          </p:nvPr>
        </p:nvPicPr>
        <p:blipFill>
          <a:blip r:embed="rId18"/>
          <a:stretch>
            <a:fillRect/>
          </a:stretch>
        </p:blipFill>
        <p:spPr>
          <a:xfrm>
            <a:off x="2735580" y="2734310"/>
            <a:ext cx="758190" cy="635000"/>
          </a:xfrm>
          <a:prstGeom prst="rect">
            <a:avLst/>
          </a:prstGeom>
        </p:spPr>
      </p:pic>
    </p:spTree>
    <p:custDataLst>
      <p:tags r:id="rId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2" name="图片 1" descr="微信截图_20240112211134"/>
          <p:cNvPicPr>
            <a:picLocks noChangeAspect="1"/>
          </p:cNvPicPr>
          <p:nvPr>
            <p:custDataLst>
              <p:tags r:id="rId4"/>
            </p:custDataLst>
          </p:nvPr>
        </p:nvPicPr>
        <p:blipFill>
          <a:blip r:embed="rId8"/>
          <a:stretch>
            <a:fillRect/>
          </a:stretch>
        </p:blipFill>
        <p:spPr>
          <a:xfrm>
            <a:off x="9216390" y="201295"/>
            <a:ext cx="1895475" cy="485775"/>
          </a:xfrm>
          <a:prstGeom prst="rect">
            <a:avLst/>
          </a:prstGeom>
        </p:spPr>
      </p:pic>
      <p:sp>
        <p:nvSpPr>
          <p:cNvPr id="204805" name="Rectangle 3"/>
          <p:cNvSpPr>
            <a:spLocks noGrp="1"/>
          </p:cNvSpPr>
          <p:nvPr>
            <p:ph idx="1" hasCustomPrompt="1"/>
            <p:custDataLst>
              <p:tags r:id="rId5"/>
            </p:custDataLst>
          </p:nvPr>
        </p:nvSpPr>
        <p:spPr>
          <a:xfrm>
            <a:off x="791845" y="1080135"/>
            <a:ext cx="9819640" cy="5559425"/>
          </a:xfrm>
        </p:spPr>
        <p:txBody>
          <a:bodyPr vert="horz" wrap="square" lIns="91440" tIns="45720" rIns="91440" bIns="45720" anchor="t" anchorCtr="0"/>
          <a:lstStyle/>
          <a:p>
            <a:pPr eaLnBrk="1" latinLnBrk="0" hangingPunct="1">
              <a:lnSpc>
                <a:spcPct val="130000"/>
              </a:lnSpc>
              <a:spcBef>
                <a:spcPts val="0"/>
              </a:spcBef>
            </a:pPr>
            <a:r>
              <a:rPr lang="zh-CN" altLang="en-US" sz="2400" b="1" dirty="0">
                <a:solidFill>
                  <a:srgbClr val="FF0000"/>
                </a:solidFill>
                <a:ea typeface="微软雅黑" panose="020B0503020204020204" pitchFamily="34" charset="-122"/>
              </a:rPr>
              <a:t>软件是促使计算机系统结构发展的最重要的因素</a:t>
            </a:r>
          </a:p>
          <a:p>
            <a:pPr lvl="1" eaLnBrk="1" latinLnBrk="0" hangingPunct="1">
              <a:lnSpc>
                <a:spcPct val="130000"/>
              </a:lnSpc>
              <a:spcBef>
                <a:spcPts val="0"/>
              </a:spcBef>
            </a:pPr>
            <a:r>
              <a:rPr lang="zh-CN" altLang="en-US" sz="2000" b="1" dirty="0">
                <a:ea typeface="微软雅黑" panose="020B0503020204020204" pitchFamily="34" charset="-122"/>
              </a:rPr>
              <a:t>没有软件，机器就不能运行，所以为了能方便地使用现有软件，就必须考虑系统结构的设计</a:t>
            </a:r>
          </a:p>
          <a:p>
            <a:pPr lvl="1" eaLnBrk="1" latinLnBrk="0" hangingPunct="1">
              <a:lnSpc>
                <a:spcPct val="130000"/>
              </a:lnSpc>
              <a:spcBef>
                <a:spcPts val="0"/>
              </a:spcBef>
            </a:pPr>
            <a:r>
              <a:rPr lang="zh-CN" altLang="en-US" sz="2000" dirty="0">
                <a:solidFill>
                  <a:srgbClr val="006600"/>
                </a:solidFill>
                <a:ea typeface="微软雅黑" panose="020B0503020204020204" pitchFamily="34" charset="-122"/>
              </a:rPr>
              <a:t>软件最重要</a:t>
            </a:r>
            <a:r>
              <a:rPr lang="zh-CN" altLang="en-US" sz="2000" dirty="0">
                <a:solidFill>
                  <a:srgbClr val="FF0000"/>
                </a:solidFill>
                <a:ea typeface="微软雅黑" panose="020B0503020204020204" pitchFamily="34" charset="-122"/>
              </a:rPr>
              <a:t>（</a:t>
            </a:r>
            <a:r>
              <a:rPr lang="en-US" altLang="zh-CN" dirty="0">
                <a:hlinkClick r:id="rId9"/>
              </a:rPr>
              <a:t>WINTEL</a:t>
            </a:r>
            <a:r>
              <a:rPr lang="zh-CN" altLang="en-US" dirty="0">
                <a:hlinkClick r:id="rId9"/>
              </a:rPr>
              <a:t>（</a:t>
            </a:r>
            <a:r>
              <a:rPr lang="zh-CN" altLang="en-US" i="1" u="sng" dirty="0">
                <a:hlinkClick r:id="rId9"/>
              </a:rPr>
              <a:t>微软</a:t>
            </a:r>
            <a:r>
              <a:rPr lang="zh-CN" altLang="en-US" dirty="0">
                <a:hlinkClick r:id="rId9"/>
              </a:rPr>
              <a:t>和</a:t>
            </a:r>
            <a:r>
              <a:rPr lang="zh-CN" altLang="en-US" i="1" u="sng" dirty="0">
                <a:hlinkClick r:id="rId9"/>
              </a:rPr>
              <a:t>英特尔联盟</a:t>
            </a:r>
            <a:r>
              <a:rPr lang="zh-CN" altLang="en-US" dirty="0">
                <a:hlinkClick r:id="rId9"/>
              </a:rPr>
              <a:t>）</a:t>
            </a:r>
            <a:r>
              <a:rPr lang="zh-CN" altLang="en-US" sz="2000" dirty="0">
                <a:solidFill>
                  <a:srgbClr val="FF0000"/>
                </a:solidFill>
                <a:ea typeface="微软雅黑" panose="020B0503020204020204" pitchFamily="34" charset="-122"/>
              </a:rPr>
              <a:t>）</a:t>
            </a:r>
          </a:p>
          <a:p>
            <a:pPr eaLnBrk="1" latinLnBrk="0" hangingPunct="1">
              <a:lnSpc>
                <a:spcPct val="130000"/>
              </a:lnSpc>
              <a:spcBef>
                <a:spcPts val="0"/>
              </a:spcBef>
            </a:pPr>
            <a:r>
              <a:rPr lang="zh-CN" altLang="en-US" sz="2400" b="1" dirty="0">
                <a:solidFill>
                  <a:srgbClr val="FF0000"/>
                </a:solidFill>
                <a:ea typeface="微软雅黑" panose="020B0503020204020204" pitchFamily="34" charset="-122"/>
              </a:rPr>
              <a:t>应用需求是促使计算机系统结构发展的最根本的动力</a:t>
            </a:r>
          </a:p>
          <a:p>
            <a:pPr lvl="1" eaLnBrk="1" latinLnBrk="0" hangingPunct="1">
              <a:lnSpc>
                <a:spcPct val="130000"/>
              </a:lnSpc>
              <a:spcBef>
                <a:spcPts val="0"/>
              </a:spcBef>
            </a:pPr>
            <a:r>
              <a:rPr lang="zh-CN" altLang="en-US" sz="2000" b="1" dirty="0">
                <a:ea typeface="微软雅黑" panose="020B0503020204020204" pitchFamily="34" charset="-122"/>
              </a:rPr>
              <a:t>机器是给人用的，我们追求更快更好，机器就要做得更快更好</a:t>
            </a:r>
          </a:p>
          <a:p>
            <a:pPr lvl="1" eaLnBrk="1" latinLnBrk="0" hangingPunct="1">
              <a:lnSpc>
                <a:spcPct val="130000"/>
              </a:lnSpc>
              <a:spcBef>
                <a:spcPts val="0"/>
              </a:spcBef>
            </a:pPr>
            <a:r>
              <a:rPr lang="zh-CN" altLang="en-US" sz="2000" dirty="0">
                <a:solidFill>
                  <a:srgbClr val="006600"/>
                </a:solidFill>
                <a:ea typeface="微软雅黑" panose="020B0503020204020204" pitchFamily="34" charset="-122"/>
              </a:rPr>
              <a:t>需求最根本</a:t>
            </a:r>
          </a:p>
          <a:p>
            <a:pPr eaLnBrk="1" latinLnBrk="0" hangingPunct="1">
              <a:lnSpc>
                <a:spcPct val="130000"/>
              </a:lnSpc>
              <a:spcBef>
                <a:spcPts val="0"/>
              </a:spcBef>
            </a:pPr>
            <a:r>
              <a:rPr lang="zh-CN" altLang="en-US" sz="2400" b="1" dirty="0">
                <a:solidFill>
                  <a:srgbClr val="FF0000"/>
                </a:solidFill>
                <a:ea typeface="微软雅黑" panose="020B0503020204020204" pitchFamily="34" charset="-122"/>
              </a:rPr>
              <a:t>器件是促使计算机系统结构发展最活跃的因素</a:t>
            </a:r>
          </a:p>
          <a:p>
            <a:pPr lvl="1" eaLnBrk="1" latinLnBrk="0" hangingPunct="1">
              <a:lnSpc>
                <a:spcPct val="130000"/>
              </a:lnSpc>
              <a:spcBef>
                <a:spcPts val="0"/>
              </a:spcBef>
            </a:pPr>
            <a:r>
              <a:rPr lang="zh-CN" altLang="en-US" sz="2000" b="1" dirty="0">
                <a:ea typeface="微软雅黑" panose="020B0503020204020204" pitchFamily="34" charset="-122"/>
              </a:rPr>
              <a:t>没有器件就产不出电脑，器件的每一次升级就带来计算机系统结构的改进</a:t>
            </a:r>
          </a:p>
          <a:p>
            <a:pPr lvl="1" eaLnBrk="1" latinLnBrk="0" hangingPunct="1">
              <a:lnSpc>
                <a:spcPct val="130000"/>
              </a:lnSpc>
              <a:spcBef>
                <a:spcPts val="0"/>
              </a:spcBef>
            </a:pPr>
            <a:r>
              <a:rPr lang="zh-CN" altLang="en-US" sz="1800" b="1" dirty="0">
                <a:solidFill>
                  <a:srgbClr val="006600"/>
                </a:solidFill>
                <a:ea typeface="微软雅黑" panose="020B0503020204020204" pitchFamily="34" charset="-122"/>
              </a:rPr>
              <a:t>器件最活跃</a:t>
            </a:r>
          </a:p>
          <a:p>
            <a:pPr eaLnBrk="1" latinLnBrk="0" hangingPunct="1">
              <a:lnSpc>
                <a:spcPct val="130000"/>
              </a:lnSpc>
              <a:spcBef>
                <a:spcPts val="0"/>
              </a:spcBef>
            </a:pPr>
            <a:endParaRPr lang="zh-CN" altLang="en-US" sz="2000" b="0" dirty="0">
              <a:solidFill>
                <a:srgbClr val="FF0000"/>
              </a:solidFill>
              <a:latin typeface="Verdana" panose="020B0604030504040204" pitchFamily="34" charset="0"/>
              <a:ea typeface="微软雅黑" panose="020B0503020204020204" pitchFamily="34" charset="-122"/>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22534" name="Rectangle 3"/>
          <p:cNvSpPr>
            <a:spLocks noGrp="1"/>
          </p:cNvSpPr>
          <p:nvPr>
            <p:ph idx="1" hasCustomPrompt="1"/>
            <p:custDataLst>
              <p:tags r:id="rId4"/>
            </p:custDataLst>
          </p:nvPr>
        </p:nvSpPr>
        <p:spPr>
          <a:xfrm>
            <a:off x="3455035" y="1163320"/>
            <a:ext cx="8229600" cy="2914650"/>
          </a:xfrm>
        </p:spPr>
        <p:txBody>
          <a:bodyPr vert="horz" wrap="square" lIns="91440" tIns="45720" rIns="91440" bIns="45720" anchor="t" anchorCtr="0"/>
          <a:lstStyle/>
          <a:p>
            <a:pPr eaLnBrk="1" hangingPunct="1">
              <a:lnSpc>
                <a:spcPct val="90000"/>
              </a:lnSpc>
              <a:buNone/>
            </a:pPr>
            <a:r>
              <a:rPr lang="zh-CN" altLang="en-US" sz="2400" b="1" dirty="0">
                <a:solidFill>
                  <a:srgbClr val="000000"/>
                </a:solidFill>
                <a:ea typeface="微软雅黑" panose="020B0503020204020204" pitchFamily="34" charset="-122"/>
                <a:cs typeface="微软雅黑" panose="020B0503020204020204" pitchFamily="34" charset="-122"/>
              </a:rPr>
              <a:t>从计算机语言的使用者角度分析</a:t>
            </a:r>
            <a:endParaRPr lang="en-US" altLang="zh-CN" sz="2400" b="1" dirty="0">
              <a:solidFill>
                <a:srgbClr val="000000"/>
              </a:solidFill>
              <a:ea typeface="微软雅黑" panose="020B0503020204020204" pitchFamily="34" charset="-122"/>
              <a:cs typeface="微软雅黑" panose="020B0503020204020204" pitchFamily="34" charset="-122"/>
            </a:endParaRPr>
          </a:p>
          <a:p>
            <a:pPr eaLnBrk="1" hangingPunct="1">
              <a:lnSpc>
                <a:spcPct val="90000"/>
              </a:lnSpc>
              <a:buNone/>
            </a:pPr>
            <a:endParaRPr lang="zh-CN" altLang="en-US" sz="2400" b="1" dirty="0">
              <a:ea typeface="微软雅黑" panose="020B0503020204020204" pitchFamily="34" charset="-122"/>
              <a:cs typeface="微软雅黑" panose="020B0503020204020204" pitchFamily="34" charset="-122"/>
            </a:endParaRPr>
          </a:p>
          <a:p>
            <a:pPr eaLnBrk="1" hangingPunct="1">
              <a:lnSpc>
                <a:spcPct val="90000"/>
              </a:lnSpc>
              <a:buNone/>
            </a:pPr>
            <a:endParaRPr lang="zh-CN" altLang="en-US" sz="2400" b="1" dirty="0">
              <a:ea typeface="微软雅黑" panose="020B0503020204020204" pitchFamily="34" charset="-122"/>
              <a:cs typeface="微软雅黑" panose="020B0503020204020204" pitchFamily="34" charset="-122"/>
            </a:endParaRPr>
          </a:p>
          <a:p>
            <a:pPr eaLnBrk="1" hangingPunct="1">
              <a:lnSpc>
                <a:spcPct val="90000"/>
              </a:lnSpc>
              <a:buNone/>
            </a:pPr>
            <a:endParaRPr lang="zh-CN" altLang="en-US" sz="2400" b="1" dirty="0">
              <a:ea typeface="微软雅黑" panose="020B0503020204020204" pitchFamily="34" charset="-122"/>
              <a:cs typeface="微软雅黑" panose="020B0503020204020204" pitchFamily="34" charset="-122"/>
            </a:endParaRPr>
          </a:p>
          <a:p>
            <a:pPr eaLnBrk="1" hangingPunct="1">
              <a:lnSpc>
                <a:spcPct val="90000"/>
              </a:lnSpc>
              <a:buNone/>
            </a:pPr>
            <a:endParaRPr lang="zh-CN" altLang="en-US" sz="2400" b="1" dirty="0">
              <a:ea typeface="微软雅黑" panose="020B0503020204020204" pitchFamily="34" charset="-122"/>
              <a:cs typeface="微软雅黑" panose="020B0503020204020204" pitchFamily="34" charset="-122"/>
            </a:endParaRPr>
          </a:p>
          <a:p>
            <a:pPr eaLnBrk="1" hangingPunct="1">
              <a:lnSpc>
                <a:spcPct val="90000"/>
              </a:lnSpc>
              <a:buNone/>
            </a:pPr>
            <a:endParaRPr lang="zh-CN" altLang="en-US" sz="2400" b="1" dirty="0">
              <a:ea typeface="微软雅黑" panose="020B0503020204020204" pitchFamily="34" charset="-122"/>
              <a:cs typeface="微软雅黑" panose="020B0503020204020204" pitchFamily="34" charset="-122"/>
            </a:endParaRPr>
          </a:p>
          <a:p>
            <a:pPr lvl="1" eaLnBrk="1" hangingPunct="1">
              <a:lnSpc>
                <a:spcPct val="90000"/>
              </a:lnSpc>
              <a:buNone/>
            </a:pPr>
            <a:r>
              <a:rPr lang="zh-CN" altLang="en-US" sz="2400" b="1" dirty="0">
                <a:ea typeface="微软雅黑" panose="020B0503020204020204" pitchFamily="34" charset="-122"/>
                <a:cs typeface="微软雅黑" panose="020B0503020204020204" pitchFamily="34" charset="-122"/>
              </a:rPr>
              <a:t>	</a:t>
            </a:r>
            <a:endParaRPr lang="en-US" altLang="zh-CN" sz="2400" b="1" dirty="0">
              <a:ea typeface="微软雅黑" panose="020B0503020204020204" pitchFamily="34" charset="-122"/>
              <a:cs typeface="微软雅黑" panose="020B0503020204020204" pitchFamily="34" charset="-122"/>
            </a:endParaRPr>
          </a:p>
          <a:p>
            <a:pPr lvl="1" eaLnBrk="1" hangingPunct="1">
              <a:lnSpc>
                <a:spcPct val="90000"/>
              </a:lnSpc>
              <a:buNone/>
            </a:pPr>
            <a:endParaRPr lang="zh-CN" altLang="en-US" sz="2400" b="1" dirty="0">
              <a:ea typeface="微软雅黑" panose="020B0503020204020204" pitchFamily="34" charset="-122"/>
              <a:cs typeface="微软雅黑" panose="020B0503020204020204" pitchFamily="34" charset="-122"/>
            </a:endParaRPr>
          </a:p>
        </p:txBody>
      </p:sp>
      <p:grpSp>
        <p:nvGrpSpPr>
          <p:cNvPr id="2" name="组合 1"/>
          <p:cNvGrpSpPr/>
          <p:nvPr/>
        </p:nvGrpSpPr>
        <p:grpSpPr>
          <a:xfrm>
            <a:off x="3160395" y="1811655"/>
            <a:ext cx="5252720" cy="3003550"/>
            <a:chOff x="3872" y="1674"/>
            <a:chExt cx="8272" cy="4730"/>
          </a:xfrm>
        </p:grpSpPr>
        <p:pic>
          <p:nvPicPr>
            <p:cNvPr id="22535" name="Picture 54"/>
            <p:cNvPicPr>
              <a:picLocks noChangeAspect="1"/>
            </p:cNvPicPr>
            <p:nvPr>
              <p:custDataLst>
                <p:tags r:id="rId7"/>
              </p:custDataLst>
            </p:nvPr>
          </p:nvPicPr>
          <p:blipFill>
            <a:blip r:embed="rId11"/>
            <a:stretch>
              <a:fillRect/>
            </a:stretch>
          </p:blipFill>
          <p:spPr>
            <a:xfrm>
              <a:off x="3872" y="1674"/>
              <a:ext cx="8272" cy="2328"/>
            </a:xfrm>
            <a:prstGeom prst="rect">
              <a:avLst/>
            </a:prstGeom>
            <a:noFill/>
            <a:ln w="9525">
              <a:noFill/>
            </a:ln>
          </p:spPr>
        </p:pic>
        <p:pic>
          <p:nvPicPr>
            <p:cNvPr id="22532" name="Picture 55"/>
            <p:cNvPicPr>
              <a:picLocks noChangeAspect="1"/>
            </p:cNvPicPr>
            <p:nvPr>
              <p:custDataLst>
                <p:tags r:id="rId8"/>
              </p:custDataLst>
            </p:nvPr>
          </p:nvPicPr>
          <p:blipFill>
            <a:blip r:embed="rId12"/>
            <a:stretch>
              <a:fillRect/>
            </a:stretch>
          </p:blipFill>
          <p:spPr>
            <a:xfrm>
              <a:off x="4677" y="3924"/>
              <a:ext cx="6665" cy="2480"/>
            </a:xfrm>
            <a:prstGeom prst="rect">
              <a:avLst/>
            </a:prstGeom>
            <a:noFill/>
            <a:ln w="9525">
              <a:noFill/>
            </a:ln>
          </p:spPr>
        </p:pic>
      </p:grpSp>
      <p:pic>
        <p:nvPicPr>
          <p:cNvPr id="22538" name="Picture 50"/>
          <p:cNvPicPr>
            <a:picLocks noChangeAspect="1"/>
          </p:cNvPicPr>
          <p:nvPr>
            <p:custDataLst>
              <p:tags r:id="rId5"/>
            </p:custDataLst>
          </p:nvPr>
        </p:nvPicPr>
        <p:blipFill>
          <a:blip r:embed="rId13"/>
          <a:stretch>
            <a:fillRect/>
          </a:stretch>
        </p:blipFill>
        <p:spPr>
          <a:xfrm>
            <a:off x="2691765" y="4829810"/>
            <a:ext cx="6308725" cy="1045845"/>
          </a:xfrm>
          <a:prstGeom prst="rect">
            <a:avLst/>
          </a:prstGeom>
          <a:noFill/>
          <a:ln w="9525">
            <a:noFill/>
          </a:ln>
        </p:spPr>
      </p:pic>
      <p:pic>
        <p:nvPicPr>
          <p:cNvPr id="11" name="图片 10" descr="微信截图_20240112211134"/>
          <p:cNvPicPr>
            <a:picLocks noChangeAspect="1"/>
          </p:cNvPicPr>
          <p:nvPr>
            <p:custDataLst>
              <p:tags r:id="rId6"/>
            </p:custDataLst>
          </p:nvPr>
        </p:nvPicPr>
        <p:blipFill>
          <a:blip r:embed="rId14"/>
          <a:stretch>
            <a:fillRect/>
          </a:stretch>
        </p:blipFill>
        <p:spPr>
          <a:xfrm>
            <a:off x="9216390" y="201295"/>
            <a:ext cx="1895475" cy="48577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计算机系统中的层次概念</a:t>
            </a:r>
          </a:p>
        </p:txBody>
      </p:sp>
      <p:sp>
        <p:nvSpPr>
          <p:cNvPr id="40" name="Rectangle 4"/>
          <p:cNvSpPr/>
          <p:nvPr>
            <p:custDataLst>
              <p:tags r:id="rId4"/>
            </p:custDataLst>
          </p:nvPr>
        </p:nvSpPr>
        <p:spPr>
          <a:xfrm>
            <a:off x="2992212" y="1700462"/>
            <a:ext cx="8094994" cy="379569"/>
          </a:xfrm>
          <a:prstGeom prst="rect">
            <a:avLst/>
          </a:prstGeom>
          <a:noFill/>
          <a:ln w="9525">
            <a:noFill/>
          </a:ln>
        </p:spPr>
        <p:txBody>
          <a:bodyPr>
            <a:normAutofit fontScale="950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 name="Object 35"/>
          <p:cNvGraphicFramePr>
            <a:graphicFrameLocks noGrp="1" noChangeAspect="1"/>
          </p:cNvGraphicFramePr>
          <p:nvPr>
            <p:ph sz="quarter" idx="3" hasCustomPrompt="1"/>
            <p:custDataLst>
              <p:tags r:id="rId5"/>
            </p:custDataLst>
          </p:nvPr>
        </p:nvGraphicFramePr>
        <p:xfrm>
          <a:off x="1760248" y="1909568"/>
          <a:ext cx="3537053" cy="2394035"/>
        </p:xfrm>
        <a:graphic>
          <a:graphicData uri="http://schemas.openxmlformats.org/presentationml/2006/ole">
            <mc:AlternateContent xmlns:mc="http://schemas.openxmlformats.org/markup-compatibility/2006">
              <mc:Choice xmlns:v="urn:schemas-microsoft-com:vml" Requires="v">
                <p:oleObj r:id="rId31" imgW="2087880" imgH="1515110" progId="Word.Picture.8">
                  <p:embed/>
                </p:oleObj>
              </mc:Choice>
              <mc:Fallback>
                <p:oleObj r:id="rId31" imgW="2087880" imgH="1515110" progId="Word.Picture.8">
                  <p:embed/>
                  <p:pic>
                    <p:nvPicPr>
                      <p:cNvPr id="0" name="图片 3076"/>
                      <p:cNvPicPr/>
                      <p:nvPr/>
                    </p:nvPicPr>
                    <p:blipFill>
                      <a:blip r:embed="rId32"/>
                      <a:srcRect/>
                      <a:stretch>
                        <a:fillRect/>
                      </a:stretch>
                    </p:blipFill>
                    <p:spPr>
                      <a:xfrm>
                        <a:off x="1760248" y="1909568"/>
                        <a:ext cx="3537053" cy="2394035"/>
                      </a:xfrm>
                      <a:prstGeom prst="rect">
                        <a:avLst/>
                      </a:prstGeom>
                      <a:noFill/>
                      <a:ln w="38100">
                        <a:miter/>
                      </a:ln>
                    </p:spPr>
                  </p:pic>
                </p:oleObj>
              </mc:Fallback>
            </mc:AlternateContent>
          </a:graphicData>
        </a:graphic>
      </p:graphicFrame>
      <p:graphicFrame>
        <p:nvGraphicFramePr>
          <p:cNvPr id="11" name="Object 29"/>
          <p:cNvGraphicFramePr>
            <a:graphicFrameLocks noGrp="1" noChangeAspect="1"/>
          </p:cNvGraphicFramePr>
          <p:nvPr>
            <p:ph sz="quarter" idx="1" hasCustomPrompt="1"/>
            <p:custDataLst>
              <p:tags r:id="rId6"/>
            </p:custDataLst>
          </p:nvPr>
        </p:nvGraphicFramePr>
        <p:xfrm>
          <a:off x="1721248" y="4297604"/>
          <a:ext cx="3624053" cy="474007"/>
        </p:xfrm>
        <a:graphic>
          <a:graphicData uri="http://schemas.openxmlformats.org/presentationml/2006/ole">
            <mc:AlternateContent xmlns:mc="http://schemas.openxmlformats.org/markup-compatibility/2006">
              <mc:Choice xmlns:v="urn:schemas-microsoft-com:vml" Requires="v">
                <p:oleObj r:id="rId33" imgW="2084705" imgH="314960" progId="Word.Picture.8">
                  <p:embed/>
                </p:oleObj>
              </mc:Choice>
              <mc:Fallback>
                <p:oleObj r:id="rId33" imgW="2084705" imgH="314960" progId="Word.Picture.8">
                  <p:embed/>
                  <p:pic>
                    <p:nvPicPr>
                      <p:cNvPr id="0" name="图片 3077"/>
                      <p:cNvPicPr/>
                      <p:nvPr/>
                    </p:nvPicPr>
                    <p:blipFill>
                      <a:blip r:embed="rId34"/>
                      <a:srcRect/>
                      <a:stretch>
                        <a:fillRect/>
                      </a:stretch>
                    </p:blipFill>
                    <p:spPr>
                      <a:xfrm>
                        <a:off x="1721248" y="4297604"/>
                        <a:ext cx="3624053" cy="474007"/>
                      </a:xfrm>
                      <a:prstGeom prst="rect">
                        <a:avLst/>
                      </a:prstGeom>
                      <a:noFill/>
                      <a:ln w="38100">
                        <a:miter/>
                      </a:ln>
                    </p:spPr>
                  </p:pic>
                </p:oleObj>
              </mc:Fallback>
            </mc:AlternateContent>
          </a:graphicData>
        </a:graphic>
      </p:graphicFrame>
      <p:graphicFrame>
        <p:nvGraphicFramePr>
          <p:cNvPr id="13" name="Object 33"/>
          <p:cNvGraphicFramePr>
            <a:graphicFrameLocks noGrp="1" noChangeAspect="1"/>
          </p:cNvGraphicFramePr>
          <p:nvPr>
            <p:ph sz="quarter" idx="2" hasCustomPrompt="1"/>
            <p:custDataLst>
              <p:tags r:id="rId7"/>
            </p:custDataLst>
          </p:nvPr>
        </p:nvGraphicFramePr>
        <p:xfrm>
          <a:off x="1742248" y="2718080"/>
          <a:ext cx="3552052" cy="1603524"/>
        </p:xfrm>
        <a:graphic>
          <a:graphicData uri="http://schemas.openxmlformats.org/presentationml/2006/ole">
            <mc:AlternateContent xmlns:mc="http://schemas.openxmlformats.org/markup-compatibility/2006">
              <mc:Choice xmlns:v="urn:schemas-microsoft-com:vml" Requires="v">
                <p:oleObj r:id="rId35" imgW="2087880" imgH="1019810" progId="Word.Picture.8">
                  <p:embed/>
                </p:oleObj>
              </mc:Choice>
              <mc:Fallback>
                <p:oleObj r:id="rId35" imgW="2087880" imgH="1019810" progId="Word.Picture.8">
                  <p:embed/>
                  <p:pic>
                    <p:nvPicPr>
                      <p:cNvPr id="0" name="图片 3075"/>
                      <p:cNvPicPr/>
                      <p:nvPr/>
                    </p:nvPicPr>
                    <p:blipFill>
                      <a:blip r:embed="rId36"/>
                      <a:srcRect/>
                      <a:stretch>
                        <a:fillRect/>
                      </a:stretch>
                    </p:blipFill>
                    <p:spPr>
                      <a:xfrm>
                        <a:off x="1742248" y="2718080"/>
                        <a:ext cx="3552052" cy="1603524"/>
                      </a:xfrm>
                      <a:prstGeom prst="rect">
                        <a:avLst/>
                      </a:prstGeom>
                      <a:noFill/>
                      <a:ln w="38100">
                        <a:miter/>
                      </a:ln>
                    </p:spPr>
                  </p:pic>
                </p:oleObj>
              </mc:Fallback>
            </mc:AlternateContent>
          </a:graphicData>
        </a:graphic>
      </p:graphicFrame>
      <p:grpSp>
        <p:nvGrpSpPr>
          <p:cNvPr id="15" name="Group 20"/>
          <p:cNvGrpSpPr/>
          <p:nvPr/>
        </p:nvGrpSpPr>
        <p:grpSpPr>
          <a:xfrm>
            <a:off x="6005311" y="1045556"/>
            <a:ext cx="3117046" cy="555008"/>
            <a:chOff x="3474" y="697"/>
            <a:chExt cx="2078" cy="370"/>
          </a:xfrm>
        </p:grpSpPr>
        <p:sp>
          <p:nvSpPr>
            <p:cNvPr id="16" name="Line 7"/>
            <p:cNvSpPr/>
            <p:nvPr>
              <p:custDataLst>
                <p:tags r:id="rId27"/>
              </p:custDataLst>
            </p:nvPr>
          </p:nvSpPr>
          <p:spPr>
            <a:xfrm flipH="1">
              <a:off x="3474" y="878"/>
              <a:ext cx="366" cy="0"/>
            </a:xfrm>
            <a:prstGeom prst="line">
              <a:avLst/>
            </a:prstGeom>
            <a:ln w="9525" cap="flat" cmpd="sng">
              <a:solidFill>
                <a:srgbClr val="FF0000"/>
              </a:solidFill>
              <a:prstDash val="solid"/>
              <a:headEnd type="none" w="med" len="med"/>
              <a:tailEnd type="triangle" w="med" len="med"/>
            </a:ln>
          </p:spPr>
          <p:txBody>
            <a:bodyPr/>
            <a:lstStyle/>
            <a:p>
              <a:endParaRPr lang="zh-CN" altLang="en-US"/>
            </a:p>
          </p:txBody>
        </p:sp>
        <p:sp>
          <p:nvSpPr>
            <p:cNvPr id="17" name="Text Box 8"/>
            <p:cNvSpPr txBox="1"/>
            <p:nvPr>
              <p:custDataLst>
                <p:tags r:id="rId28"/>
              </p:custDataLst>
            </p:nvPr>
          </p:nvSpPr>
          <p:spPr>
            <a:xfrm>
              <a:off x="3896" y="697"/>
              <a:ext cx="1656" cy="3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应用语言程序经应用程序包</a:t>
              </a:r>
            </a:p>
            <a:p>
              <a:pPr marL="0" lvl="0" indent="0">
                <a:spcBef>
                  <a:spcPct val="0"/>
                </a:spcBef>
                <a:buClrTx/>
                <a:buFontTx/>
                <a:buNone/>
              </a:pPr>
              <a:r>
                <a:rPr lang="zh-CN" altLang="en-US" sz="1510" dirty="0">
                  <a:solidFill>
                    <a:srgbClr val="C91103"/>
                  </a:solidFill>
                  <a:latin typeface="微软雅黑" panose="020B0503020204020204" pitchFamily="34" charset="-122"/>
                  <a:ea typeface="微软雅黑" panose="020B0503020204020204" pitchFamily="34" charset="-122"/>
                  <a:cs typeface="微软雅黑" panose="020B0503020204020204" pitchFamily="34" charset="-122"/>
                </a:rPr>
                <a:t>翻译</a:t>
              </a: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成高级语言程序</a:t>
              </a:r>
            </a:p>
          </p:txBody>
        </p:sp>
      </p:grpSp>
      <p:grpSp>
        <p:nvGrpSpPr>
          <p:cNvPr id="18" name="Group 21"/>
          <p:cNvGrpSpPr/>
          <p:nvPr/>
        </p:nvGrpSpPr>
        <p:grpSpPr>
          <a:xfrm>
            <a:off x="6014311" y="1905068"/>
            <a:ext cx="3433552" cy="787511"/>
            <a:chOff x="3480" y="1270"/>
            <a:chExt cx="2289" cy="525"/>
          </a:xfrm>
        </p:grpSpPr>
        <p:sp>
          <p:nvSpPr>
            <p:cNvPr id="19" name="Line 9"/>
            <p:cNvSpPr/>
            <p:nvPr>
              <p:custDataLst>
                <p:tags r:id="rId25"/>
              </p:custDataLst>
            </p:nvPr>
          </p:nvSpPr>
          <p:spPr>
            <a:xfrm flipH="1">
              <a:off x="3480" y="1415"/>
              <a:ext cx="366" cy="0"/>
            </a:xfrm>
            <a:prstGeom prst="line">
              <a:avLst/>
            </a:prstGeom>
            <a:ln w="9525" cap="flat" cmpd="sng">
              <a:solidFill>
                <a:srgbClr val="FF0000"/>
              </a:solidFill>
              <a:prstDash val="solid"/>
              <a:headEnd type="none" w="med" len="med"/>
              <a:tailEnd type="triangle" w="med" len="med"/>
            </a:ln>
          </p:spPr>
          <p:txBody>
            <a:bodyPr/>
            <a:lstStyle/>
            <a:p>
              <a:endParaRPr lang="zh-CN" altLang="en-US"/>
            </a:p>
          </p:txBody>
        </p:sp>
        <p:sp>
          <p:nvSpPr>
            <p:cNvPr id="20" name="Text Box 15"/>
            <p:cNvSpPr txBox="1"/>
            <p:nvPr>
              <p:custDataLst>
                <p:tags r:id="rId26"/>
              </p:custDataLst>
            </p:nvPr>
          </p:nvSpPr>
          <p:spPr>
            <a:xfrm>
              <a:off x="3857" y="1270"/>
              <a:ext cx="1912" cy="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高级语言程序经编译程序</a:t>
              </a:r>
            </a:p>
            <a:p>
              <a:pPr marL="0" lvl="0" indent="0">
                <a:spcBef>
                  <a:spcPct val="0"/>
                </a:spcBef>
                <a:buClrTx/>
                <a:buFontTx/>
                <a:buNone/>
              </a:pPr>
              <a:r>
                <a:rPr lang="zh-CN" altLang="en-US" sz="1510" dirty="0">
                  <a:solidFill>
                    <a:srgbClr val="C91103"/>
                  </a:solidFill>
                  <a:latin typeface="微软雅黑" panose="020B0503020204020204" pitchFamily="34" charset="-122"/>
                  <a:ea typeface="微软雅黑" panose="020B0503020204020204" pitchFamily="34" charset="-122"/>
                  <a:cs typeface="微软雅黑" panose="020B0503020204020204" pitchFamily="34" charset="-122"/>
                </a:rPr>
                <a:t>翻译</a:t>
              </a: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成汇编语言（或中间语言、</a:t>
              </a:r>
            </a:p>
            <a:p>
              <a:pPr marL="0" lvl="0" indent="0">
                <a:spcBef>
                  <a:spcPct val="0"/>
                </a:spcBef>
                <a:buClrTx/>
                <a:buFontTx/>
                <a:buNone/>
              </a:pP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或机器语言）</a:t>
              </a:r>
            </a:p>
          </p:txBody>
        </p:sp>
      </p:grpSp>
      <p:grpSp>
        <p:nvGrpSpPr>
          <p:cNvPr id="21" name="Group 22"/>
          <p:cNvGrpSpPr/>
          <p:nvPr/>
        </p:nvGrpSpPr>
        <p:grpSpPr>
          <a:xfrm>
            <a:off x="5996311" y="2806582"/>
            <a:ext cx="2886043" cy="555008"/>
            <a:chOff x="3468" y="1871"/>
            <a:chExt cx="1924" cy="370"/>
          </a:xfrm>
        </p:grpSpPr>
        <p:sp>
          <p:nvSpPr>
            <p:cNvPr id="22" name="Line 10"/>
            <p:cNvSpPr/>
            <p:nvPr>
              <p:custDataLst>
                <p:tags r:id="rId23"/>
              </p:custDataLst>
            </p:nvPr>
          </p:nvSpPr>
          <p:spPr>
            <a:xfrm flipH="1">
              <a:off x="3468" y="1970"/>
              <a:ext cx="366" cy="0"/>
            </a:xfrm>
            <a:prstGeom prst="line">
              <a:avLst/>
            </a:prstGeom>
            <a:ln w="9525" cap="flat" cmpd="sng">
              <a:solidFill>
                <a:srgbClr val="FF0000"/>
              </a:solidFill>
              <a:prstDash val="solid"/>
              <a:headEnd type="none" w="med" len="med"/>
              <a:tailEnd type="triangle" w="med" len="med"/>
            </a:ln>
          </p:spPr>
          <p:txBody>
            <a:bodyPr/>
            <a:lstStyle/>
            <a:p>
              <a:endParaRPr lang="zh-CN" altLang="en-US"/>
            </a:p>
          </p:txBody>
        </p:sp>
        <p:sp>
          <p:nvSpPr>
            <p:cNvPr id="23" name="Text Box 16"/>
            <p:cNvSpPr txBox="1"/>
            <p:nvPr>
              <p:custDataLst>
                <p:tags r:id="rId24"/>
              </p:custDataLst>
            </p:nvPr>
          </p:nvSpPr>
          <p:spPr>
            <a:xfrm>
              <a:off x="3864" y="1871"/>
              <a:ext cx="1528" cy="3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汇编语言程序经汇编程序</a:t>
              </a:r>
            </a:p>
            <a:p>
              <a:pPr marL="0" lvl="0" indent="0">
                <a:spcBef>
                  <a:spcPct val="0"/>
                </a:spcBef>
                <a:buClrTx/>
                <a:buFontTx/>
                <a:buNone/>
              </a:pPr>
              <a:r>
                <a:rPr lang="zh-CN" altLang="en-US" sz="1510" dirty="0">
                  <a:solidFill>
                    <a:srgbClr val="C91103"/>
                  </a:solidFill>
                  <a:latin typeface="微软雅黑" panose="020B0503020204020204" pitchFamily="34" charset="-122"/>
                  <a:ea typeface="微软雅黑" panose="020B0503020204020204" pitchFamily="34" charset="-122"/>
                  <a:cs typeface="微软雅黑" panose="020B0503020204020204" pitchFamily="34" charset="-122"/>
                </a:rPr>
                <a:t>翻译</a:t>
              </a: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成机器语言程序</a:t>
              </a:r>
            </a:p>
          </p:txBody>
        </p:sp>
      </p:grpSp>
      <p:grpSp>
        <p:nvGrpSpPr>
          <p:cNvPr id="24" name="Group 23"/>
          <p:cNvGrpSpPr/>
          <p:nvPr/>
        </p:nvGrpSpPr>
        <p:grpSpPr>
          <a:xfrm>
            <a:off x="5978311" y="3549092"/>
            <a:ext cx="2479537" cy="555008"/>
            <a:chOff x="3456" y="2366"/>
            <a:chExt cx="1653" cy="370"/>
          </a:xfrm>
        </p:grpSpPr>
        <p:sp>
          <p:nvSpPr>
            <p:cNvPr id="25" name="Line 11"/>
            <p:cNvSpPr/>
            <p:nvPr>
              <p:custDataLst>
                <p:tags r:id="rId21"/>
              </p:custDataLst>
            </p:nvPr>
          </p:nvSpPr>
          <p:spPr>
            <a:xfrm flipH="1">
              <a:off x="3456" y="2525"/>
              <a:ext cx="366" cy="0"/>
            </a:xfrm>
            <a:prstGeom prst="line">
              <a:avLst/>
            </a:prstGeom>
            <a:ln w="9525" cap="flat" cmpd="sng">
              <a:solidFill>
                <a:srgbClr val="FF0000"/>
              </a:solidFill>
              <a:prstDash val="solid"/>
              <a:headEnd type="none" w="med" len="med"/>
              <a:tailEnd type="triangle" w="med" len="med"/>
            </a:ln>
          </p:spPr>
          <p:txBody>
            <a:bodyPr/>
            <a:lstStyle/>
            <a:p>
              <a:endParaRPr lang="zh-CN" altLang="en-US"/>
            </a:p>
          </p:txBody>
        </p:sp>
        <p:sp>
          <p:nvSpPr>
            <p:cNvPr id="26" name="Text Box 17"/>
            <p:cNvSpPr txBox="1"/>
            <p:nvPr>
              <p:custDataLst>
                <p:tags r:id="rId22"/>
              </p:custDataLst>
            </p:nvPr>
          </p:nvSpPr>
          <p:spPr>
            <a:xfrm>
              <a:off x="3836" y="2366"/>
              <a:ext cx="1273" cy="3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一般用机器语言程序</a:t>
              </a:r>
            </a:p>
            <a:p>
              <a:pPr marL="0" lvl="0" indent="0">
                <a:spcBef>
                  <a:spcPct val="0"/>
                </a:spcBef>
                <a:buClrTx/>
                <a:buFontTx/>
                <a:buNone/>
              </a:pPr>
              <a:r>
                <a:rPr lang="zh-CN" altLang="en-US" sz="1510" dirty="0">
                  <a:solidFill>
                    <a:srgbClr val="C91103"/>
                  </a:solidFill>
                  <a:latin typeface="微软雅黑" panose="020B0503020204020204" pitchFamily="34" charset="-122"/>
                  <a:ea typeface="微软雅黑" panose="020B0503020204020204" pitchFamily="34" charset="-122"/>
                  <a:cs typeface="微软雅黑" panose="020B0503020204020204" pitchFamily="34" charset="-122"/>
                </a:rPr>
                <a:t>解释</a:t>
              </a: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作业控制语句</a:t>
              </a:r>
            </a:p>
          </p:txBody>
        </p:sp>
      </p:grpSp>
      <p:grpSp>
        <p:nvGrpSpPr>
          <p:cNvPr id="27" name="Group 24"/>
          <p:cNvGrpSpPr/>
          <p:nvPr/>
        </p:nvGrpSpPr>
        <p:grpSpPr>
          <a:xfrm>
            <a:off x="5973811" y="4395105"/>
            <a:ext cx="3108045" cy="322505"/>
            <a:chOff x="3453" y="2930"/>
            <a:chExt cx="2072" cy="215"/>
          </a:xfrm>
        </p:grpSpPr>
        <p:sp>
          <p:nvSpPr>
            <p:cNvPr id="28" name="Line 12"/>
            <p:cNvSpPr/>
            <p:nvPr>
              <p:custDataLst>
                <p:tags r:id="rId19"/>
              </p:custDataLst>
            </p:nvPr>
          </p:nvSpPr>
          <p:spPr>
            <a:xfrm flipH="1">
              <a:off x="3453" y="3071"/>
              <a:ext cx="366" cy="0"/>
            </a:xfrm>
            <a:prstGeom prst="line">
              <a:avLst/>
            </a:prstGeom>
            <a:ln w="9525" cap="flat" cmpd="sng">
              <a:solidFill>
                <a:srgbClr val="FF0000"/>
              </a:solidFill>
              <a:prstDash val="solid"/>
              <a:headEnd type="none" w="med" len="med"/>
              <a:tailEnd type="triangle" w="med" len="med"/>
            </a:ln>
          </p:spPr>
          <p:txBody>
            <a:bodyPr/>
            <a:lstStyle/>
            <a:p>
              <a:endParaRPr lang="zh-CN" altLang="en-US"/>
            </a:p>
          </p:txBody>
        </p:sp>
        <p:sp>
          <p:nvSpPr>
            <p:cNvPr id="29" name="Text Box 18"/>
            <p:cNvSpPr txBox="1"/>
            <p:nvPr>
              <p:custDataLst>
                <p:tags r:id="rId20"/>
              </p:custDataLst>
            </p:nvPr>
          </p:nvSpPr>
          <p:spPr>
            <a:xfrm>
              <a:off x="3869" y="2930"/>
              <a:ext cx="1656" cy="21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用微指令程序</a:t>
              </a:r>
              <a:r>
                <a:rPr lang="zh-CN" altLang="en-US" sz="1510" dirty="0">
                  <a:solidFill>
                    <a:srgbClr val="C91103"/>
                  </a:solidFill>
                  <a:latin typeface="微软雅黑" panose="020B0503020204020204" pitchFamily="34" charset="-122"/>
                  <a:ea typeface="微软雅黑" panose="020B0503020204020204" pitchFamily="34" charset="-122"/>
                  <a:cs typeface="微软雅黑" panose="020B0503020204020204" pitchFamily="34" charset="-122"/>
                </a:rPr>
                <a:t>解释</a:t>
              </a: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机器指令</a:t>
              </a:r>
            </a:p>
          </p:txBody>
        </p:sp>
      </p:grpSp>
      <p:grpSp>
        <p:nvGrpSpPr>
          <p:cNvPr id="30" name="Group 25"/>
          <p:cNvGrpSpPr/>
          <p:nvPr/>
        </p:nvGrpSpPr>
        <p:grpSpPr>
          <a:xfrm>
            <a:off x="5982811" y="5224617"/>
            <a:ext cx="2680539" cy="322505"/>
            <a:chOff x="3459" y="3483"/>
            <a:chExt cx="1787" cy="215"/>
          </a:xfrm>
        </p:grpSpPr>
        <p:sp>
          <p:nvSpPr>
            <p:cNvPr id="31" name="Line 13"/>
            <p:cNvSpPr/>
            <p:nvPr>
              <p:custDataLst>
                <p:tags r:id="rId17"/>
              </p:custDataLst>
            </p:nvPr>
          </p:nvSpPr>
          <p:spPr>
            <a:xfrm flipH="1">
              <a:off x="3459" y="3581"/>
              <a:ext cx="366" cy="0"/>
            </a:xfrm>
            <a:prstGeom prst="line">
              <a:avLst/>
            </a:prstGeom>
            <a:ln w="9525" cap="flat" cmpd="sng">
              <a:solidFill>
                <a:srgbClr val="FF0000"/>
              </a:solidFill>
              <a:prstDash val="solid"/>
              <a:headEnd type="none" w="med" len="med"/>
              <a:tailEnd type="triangle" w="med" len="med"/>
            </a:ln>
          </p:spPr>
          <p:txBody>
            <a:bodyPr/>
            <a:lstStyle/>
            <a:p>
              <a:endParaRPr lang="zh-CN" altLang="en-US"/>
            </a:p>
          </p:txBody>
        </p:sp>
        <p:sp>
          <p:nvSpPr>
            <p:cNvPr id="32" name="Text Box 19"/>
            <p:cNvSpPr txBox="1"/>
            <p:nvPr>
              <p:custDataLst>
                <p:tags r:id="rId18"/>
              </p:custDataLst>
            </p:nvPr>
          </p:nvSpPr>
          <p:spPr>
            <a:xfrm>
              <a:off x="3846" y="3483"/>
              <a:ext cx="1400" cy="21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5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微指令由硬件直接执行</a:t>
              </a:r>
            </a:p>
          </p:txBody>
        </p:sp>
      </p:grpSp>
      <p:sp>
        <p:nvSpPr>
          <p:cNvPr id="33" name="Rectangle 27"/>
          <p:cNvSpPr>
            <a:spLocks noChangeArrowheads="1"/>
          </p:cNvSpPr>
          <p:nvPr>
            <p:custDataLst>
              <p:tags r:id="rId8"/>
            </p:custDataLst>
          </p:nvPr>
        </p:nvSpPr>
        <p:spPr bwMode="auto">
          <a:xfrm>
            <a:off x="1706295" y="5760054"/>
            <a:ext cx="7431949" cy="410205"/>
          </a:xfrm>
          <a:prstGeom prst="rect">
            <a:avLst/>
          </a:prstGeom>
          <a:gradFill rotWithShape="1">
            <a:gsLst>
              <a:gs pos="0">
                <a:schemeClr val="accent1"/>
              </a:gs>
              <a:gs pos="100000">
                <a:schemeClr val="accent1">
                  <a:gamma/>
                  <a:shade val="46275"/>
                  <a:invGamma/>
                </a:schemeClr>
              </a:gs>
            </a:gsLst>
            <a:lin ang="5400000" scaled="1"/>
          </a:gradFill>
          <a:ln>
            <a:noFill/>
          </a:ln>
          <a:effectLst/>
        </p:spPr>
        <p:txBody>
          <a:bodyPr wrap="none">
            <a:no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存储在控制存储器中完成指令功能的程序 可以被机器直接执行</a:t>
            </a:r>
          </a:p>
        </p:txBody>
      </p:sp>
      <p:graphicFrame>
        <p:nvGraphicFramePr>
          <p:cNvPr id="34" name="Object 37"/>
          <p:cNvGraphicFramePr>
            <a:graphicFrameLocks noGrp="1" noChangeAspect="1"/>
          </p:cNvGraphicFramePr>
          <p:nvPr>
            <p:ph sz="quarter" idx="4" hasCustomPrompt="1"/>
            <p:custDataLst>
              <p:tags r:id="rId9"/>
            </p:custDataLst>
          </p:nvPr>
        </p:nvGraphicFramePr>
        <p:xfrm>
          <a:off x="1767334" y="1100320"/>
          <a:ext cx="3527382" cy="848984"/>
        </p:xfrm>
        <a:graphic>
          <a:graphicData uri="http://schemas.openxmlformats.org/presentationml/2006/ole">
            <mc:AlternateContent xmlns:mc="http://schemas.openxmlformats.org/markup-compatibility/2006">
              <mc:Choice xmlns:v="urn:schemas-microsoft-com:vml" Requires="v">
                <p:oleObj r:id="rId37" imgW="2105025" imgH="523875" progId="Word.Picture.8">
                  <p:embed/>
                </p:oleObj>
              </mc:Choice>
              <mc:Fallback>
                <p:oleObj r:id="rId37" imgW="2105025" imgH="523875" progId="Word.Picture.8">
                  <p:embed/>
                  <p:pic>
                    <p:nvPicPr>
                      <p:cNvPr id="0" name="图片 3078"/>
                      <p:cNvPicPr/>
                      <p:nvPr/>
                    </p:nvPicPr>
                    <p:blipFill>
                      <a:blip r:embed="rId38"/>
                      <a:srcRect/>
                      <a:stretch>
                        <a:fillRect/>
                      </a:stretch>
                    </p:blipFill>
                    <p:spPr>
                      <a:xfrm>
                        <a:off x="1767334" y="1100320"/>
                        <a:ext cx="3527382" cy="848984"/>
                      </a:xfrm>
                      <a:prstGeom prst="rect">
                        <a:avLst/>
                      </a:prstGeom>
                      <a:noFill/>
                      <a:ln w="38100">
                        <a:miter/>
                      </a:ln>
                    </p:spPr>
                  </p:pic>
                </p:oleObj>
              </mc:Fallback>
            </mc:AlternateContent>
          </a:graphicData>
        </a:graphic>
      </p:graphicFrame>
      <p:graphicFrame>
        <p:nvGraphicFramePr>
          <p:cNvPr id="65" name="Object 39"/>
          <p:cNvGraphicFramePr>
            <a:graphicFrameLocks noChangeAspect="1"/>
          </p:cNvGraphicFramePr>
          <p:nvPr>
            <p:custDataLst>
              <p:tags r:id="rId10"/>
            </p:custDataLst>
          </p:nvPr>
        </p:nvGraphicFramePr>
        <p:xfrm>
          <a:off x="1704748" y="4779110"/>
          <a:ext cx="3702055" cy="801012"/>
        </p:xfrm>
        <a:graphic>
          <a:graphicData uri="http://schemas.openxmlformats.org/presentationml/2006/ole">
            <mc:AlternateContent xmlns:mc="http://schemas.openxmlformats.org/markup-compatibility/2006">
              <mc:Choice xmlns:v="urn:schemas-microsoft-com:vml" Requires="v">
                <p:oleObj r:id="rId39" imgW="2084705" imgH="514350" progId="Word.Picture.8">
                  <p:embed/>
                </p:oleObj>
              </mc:Choice>
              <mc:Fallback>
                <p:oleObj r:id="rId39" imgW="2084705" imgH="514350" progId="Word.Picture.8">
                  <p:embed/>
                  <p:pic>
                    <p:nvPicPr>
                      <p:cNvPr id="0" name="图片 3079"/>
                      <p:cNvPicPr/>
                      <p:nvPr/>
                    </p:nvPicPr>
                    <p:blipFill>
                      <a:blip r:embed="rId40"/>
                      <a:stretch>
                        <a:fillRect/>
                      </a:stretch>
                    </p:blipFill>
                    <p:spPr>
                      <a:xfrm>
                        <a:off x="1704748" y="4779110"/>
                        <a:ext cx="3702055" cy="801012"/>
                      </a:xfrm>
                      <a:prstGeom prst="rect">
                        <a:avLst/>
                      </a:prstGeom>
                      <a:noFill/>
                      <a:ln w="38100">
                        <a:noFill/>
                        <a:miter/>
                      </a:ln>
                    </p:spPr>
                  </p:pic>
                </p:oleObj>
              </mc:Fallback>
            </mc:AlternateContent>
          </a:graphicData>
        </a:graphic>
      </p:graphicFrame>
      <p:graphicFrame>
        <p:nvGraphicFramePr>
          <p:cNvPr id="67" name="Object 40"/>
          <p:cNvGraphicFramePr>
            <a:graphicFrameLocks noChangeAspect="1"/>
          </p:cNvGraphicFramePr>
          <p:nvPr>
            <p:custDataLst>
              <p:tags r:id="rId11"/>
            </p:custDataLst>
          </p:nvPr>
        </p:nvGraphicFramePr>
        <p:xfrm>
          <a:off x="1706248" y="2706080"/>
          <a:ext cx="3604554" cy="1621524"/>
        </p:xfrm>
        <a:graphic>
          <a:graphicData uri="http://schemas.openxmlformats.org/presentationml/2006/ole">
            <mc:AlternateContent xmlns:mc="http://schemas.openxmlformats.org/markup-compatibility/2006">
              <mc:Choice xmlns:v="urn:schemas-microsoft-com:vml" Requires="v">
                <p:oleObj r:id="rId41" imgW="2087880" imgH="1019810" progId="Word.Picture.8">
                  <p:embed/>
                </p:oleObj>
              </mc:Choice>
              <mc:Fallback>
                <p:oleObj r:id="rId41" imgW="2087880" imgH="1019810" progId="Word.Picture.8">
                  <p:embed/>
                  <p:pic>
                    <p:nvPicPr>
                      <p:cNvPr id="0" name="图片 3080"/>
                      <p:cNvPicPr/>
                      <p:nvPr/>
                    </p:nvPicPr>
                    <p:blipFill>
                      <a:blip r:embed="rId42"/>
                      <a:stretch>
                        <a:fillRect/>
                      </a:stretch>
                    </p:blipFill>
                    <p:spPr>
                      <a:xfrm>
                        <a:off x="1706248" y="2706080"/>
                        <a:ext cx="3604554" cy="1621524"/>
                      </a:xfrm>
                      <a:prstGeom prst="rect">
                        <a:avLst/>
                      </a:prstGeom>
                      <a:noFill/>
                      <a:ln w="38100">
                        <a:noFill/>
                        <a:miter/>
                      </a:ln>
                    </p:spPr>
                  </p:pic>
                </p:oleObj>
              </mc:Fallback>
            </mc:AlternateContent>
          </a:graphicData>
        </a:graphic>
      </p:graphicFrame>
      <p:sp>
        <p:nvSpPr>
          <p:cNvPr id="69" name="AutoShape 44"/>
          <p:cNvSpPr/>
          <p:nvPr>
            <p:custDataLst>
              <p:tags r:id="rId12"/>
            </p:custDataLst>
          </p:nvPr>
        </p:nvSpPr>
        <p:spPr>
          <a:xfrm>
            <a:off x="9360491" y="4920594"/>
            <a:ext cx="1824968" cy="1249664"/>
          </a:xfrm>
          <a:prstGeom prst="wedgeRoundRectCallout">
            <a:avLst>
              <a:gd name="adj1" fmla="val 49478"/>
              <a:gd name="adj2" fmla="val 17733"/>
              <a:gd name="adj3" fmla="val 16667"/>
            </a:avLst>
          </a:prstGeom>
          <a:solidFill>
            <a:srgbClr val="FFFF00"/>
          </a:solidFill>
          <a:ln w="9525"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30000"/>
              </a:spcBef>
              <a:buClrTx/>
              <a:buFontTx/>
              <a:buNone/>
            </a:pP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操作系统虚拟机</a:t>
            </a:r>
          </a:p>
          <a:p>
            <a:pPr marL="0" lvl="0" indent="0" eaLnBrk="1" hangingPunct="1">
              <a:spcBef>
                <a:spcPct val="30000"/>
              </a:spcBef>
              <a:buClrTx/>
              <a:buFontTx/>
              <a:buNone/>
            </a:pP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）是否需要</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eaLnBrk="1" hangingPunct="1">
              <a:spcBef>
                <a:spcPct val="30000"/>
              </a:spcBef>
              <a:buClrTx/>
              <a:buFontTx/>
              <a:buNone/>
            </a:pP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）如果需要，应放在哪个层次上</a:t>
            </a:r>
          </a:p>
        </p:txBody>
      </p:sp>
      <p:sp>
        <p:nvSpPr>
          <p:cNvPr id="70" name="Line 45"/>
          <p:cNvSpPr/>
          <p:nvPr>
            <p:custDataLst>
              <p:tags r:id="rId13"/>
            </p:custDataLst>
          </p:nvPr>
        </p:nvSpPr>
        <p:spPr>
          <a:xfrm>
            <a:off x="1009708" y="4126854"/>
            <a:ext cx="8129805" cy="69850"/>
          </a:xfrm>
          <a:prstGeom prst="line">
            <a:avLst/>
          </a:prstGeom>
          <a:ln w="38100" cap="flat" cmpd="sng">
            <a:solidFill>
              <a:schemeClr val="tx1"/>
            </a:solidFill>
            <a:prstDash val="dash"/>
            <a:headEnd type="none" w="med" len="med"/>
            <a:tailEnd type="none" w="med" len="med"/>
          </a:ln>
        </p:spPr>
        <p:txBody>
          <a:bodyPr/>
          <a:lstStyle/>
          <a:p>
            <a:endParaRPr lang="zh-CN" altLang="en-US"/>
          </a:p>
        </p:txBody>
      </p:sp>
      <p:sp>
        <p:nvSpPr>
          <p:cNvPr id="71" name="Text Box 46"/>
          <p:cNvSpPr txBox="1"/>
          <p:nvPr>
            <p:custDataLst>
              <p:tags r:id="rId14"/>
            </p:custDataLst>
          </p:nvPr>
        </p:nvSpPr>
        <p:spPr>
          <a:xfrm>
            <a:off x="934567" y="3143936"/>
            <a:ext cx="1293019" cy="39878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50000"/>
              </a:spcBef>
              <a:buClrTx/>
              <a:buFontTx/>
              <a:buNone/>
            </a:pPr>
            <a:r>
              <a:rPr lang="zh-CN" altLang="en-US" sz="2000" dirty="0">
                <a:solidFill>
                  <a:srgbClr val="FF0000"/>
                </a:solidFill>
                <a:latin typeface="Tahoma" panose="020B0604030504040204" pitchFamily="34" charset="0"/>
                <a:ea typeface="微软雅黑" panose="020B0503020204020204" pitchFamily="34" charset="-122"/>
                <a:cs typeface="微软雅黑" panose="020B0503020204020204" pitchFamily="34" charset="-122"/>
              </a:rPr>
              <a:t>软件</a:t>
            </a:r>
          </a:p>
        </p:txBody>
      </p:sp>
      <p:sp>
        <p:nvSpPr>
          <p:cNvPr id="72" name="Text Box 47"/>
          <p:cNvSpPr txBox="1"/>
          <p:nvPr>
            <p:custDataLst>
              <p:tags r:id="rId15"/>
            </p:custDataLst>
          </p:nvPr>
        </p:nvSpPr>
        <p:spPr>
          <a:xfrm>
            <a:off x="934567" y="4705978"/>
            <a:ext cx="1905028" cy="39878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50000"/>
              </a:spcBef>
              <a:buClrTx/>
              <a:buFontTx/>
              <a:buNone/>
            </a:pPr>
            <a:r>
              <a:rPr lang="zh-CN" altLang="en-US" sz="2000" dirty="0">
                <a:solidFill>
                  <a:srgbClr val="FF0000"/>
                </a:solidFill>
                <a:latin typeface="Tahoma" panose="020B0604030504040204" pitchFamily="34" charset="0"/>
                <a:ea typeface="微软雅黑" panose="020B0503020204020204" pitchFamily="34" charset="-122"/>
                <a:cs typeface="微软雅黑" panose="020B0503020204020204" pitchFamily="34" charset="-122"/>
              </a:rPr>
              <a:t>硬件或固件</a:t>
            </a:r>
          </a:p>
        </p:txBody>
      </p:sp>
      <p:pic>
        <p:nvPicPr>
          <p:cNvPr id="73" name="图片 72" descr="微信截图_20240112211134"/>
          <p:cNvPicPr>
            <a:picLocks noChangeAspect="1"/>
          </p:cNvPicPr>
          <p:nvPr>
            <p:custDataLst>
              <p:tags r:id="rId16"/>
            </p:custDataLst>
          </p:nvPr>
        </p:nvPicPr>
        <p:blipFill>
          <a:blip r:embed="rId43"/>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ppt_x"/>
                                          </p:val>
                                        </p:tav>
                                        <p:tav tm="100000">
                                          <p:val>
                                            <p:strVal val="#ppt_x"/>
                                          </p:val>
                                        </p:tav>
                                      </p:tavLst>
                                    </p:anim>
                                    <p:anim calcmode="lin" valueType="num">
                                      <p:cBhvr additive="base">
                                        <p:cTn id="14"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1000" fill="hold"/>
                                        <p:tgtEl>
                                          <p:spTgt spid="34"/>
                                        </p:tgtEl>
                                        <p:attrNameLst>
                                          <p:attrName>ppt_x</p:attrName>
                                        </p:attrNameLst>
                                      </p:cBhvr>
                                      <p:tavLst>
                                        <p:tav tm="0">
                                          <p:val>
                                            <p:strVal val="#ppt_x"/>
                                          </p:val>
                                        </p:tav>
                                        <p:tav tm="100000">
                                          <p:val>
                                            <p:strVal val="#ppt_x"/>
                                          </p:val>
                                        </p:tav>
                                      </p:tavLst>
                                    </p:anim>
                                    <p:anim calcmode="lin" valueType="num">
                                      <p:cBhvr additive="base">
                                        <p:cTn id="26" dur="10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1000" fill="hold"/>
                                        <p:tgtEl>
                                          <p:spTgt spid="65"/>
                                        </p:tgtEl>
                                        <p:attrNameLst>
                                          <p:attrName>ppt_x</p:attrName>
                                        </p:attrNameLst>
                                      </p:cBhvr>
                                      <p:tavLst>
                                        <p:tav tm="0">
                                          <p:val>
                                            <p:strVal val="#ppt_x"/>
                                          </p:val>
                                        </p:tav>
                                        <p:tav tm="100000">
                                          <p:val>
                                            <p:strVal val="#ppt_x"/>
                                          </p:val>
                                        </p:tav>
                                      </p:tavLst>
                                    </p:anim>
                                    <p:anim calcmode="lin" valueType="num">
                                      <p:cBhvr additive="base">
                                        <p:cTn id="32" dur="10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grpId="1" nodeType="clickEffect">
                                  <p:stCondLst>
                                    <p:cond delay="0"/>
                                  </p:stCondLst>
                                  <p:childTnLst>
                                    <p:anim calcmode="lin" valueType="num">
                                      <p:cBhvr additive="base">
                                        <p:cTn id="41" dur="500"/>
                                        <p:tgtEl>
                                          <p:spTgt spid="33"/>
                                        </p:tgtEl>
                                        <p:attrNameLst>
                                          <p:attrName>ppt_x</p:attrName>
                                        </p:attrNameLst>
                                      </p:cBhvr>
                                      <p:tavLst>
                                        <p:tav tm="0">
                                          <p:val>
                                            <p:strVal val="ppt_x"/>
                                          </p:val>
                                        </p:tav>
                                        <p:tav tm="100000">
                                          <p:val>
                                            <p:strVal val="ppt_x"/>
                                          </p:val>
                                        </p:tav>
                                      </p:tavLst>
                                    </p:anim>
                                    <p:anim calcmode="lin" valueType="num">
                                      <p:cBhvr additive="base">
                                        <p:cTn id="42" dur="500"/>
                                        <p:tgtEl>
                                          <p:spTgt spid="33"/>
                                        </p:tgtEl>
                                        <p:attrNameLst>
                                          <p:attrName>ppt_y</p:attrName>
                                        </p:attrNameLst>
                                      </p:cBhvr>
                                      <p:tavLst>
                                        <p:tav tm="0">
                                          <p:val>
                                            <p:strVal val="ppt_y"/>
                                          </p:val>
                                        </p:tav>
                                        <p:tav tm="100000">
                                          <p:val>
                                            <p:strVal val="1+ppt_h/2"/>
                                          </p:val>
                                        </p:tav>
                                      </p:tavLst>
                                    </p:anim>
                                    <p:set>
                                      <p:cBhvr>
                                        <p:cTn id="43" dur="1" fill="hold">
                                          <p:stCondLst>
                                            <p:cond delay="499"/>
                                          </p:stCondLst>
                                        </p:cTn>
                                        <p:tgtEl>
                                          <p:spTgt spid="33"/>
                                        </p:tgtEl>
                                        <p:attrNameLst>
                                          <p:attrName>style.visibility</p:attrName>
                                        </p:attrNameLst>
                                      </p:cBhvr>
                                      <p:to>
                                        <p:strVal val="hidden"/>
                                      </p:to>
                                    </p:set>
                                  </p:childTnLst>
                                </p:cTn>
                              </p:par>
                            </p:childTnLst>
                          </p:cTn>
                        </p:par>
                        <p:par>
                          <p:cTn id="44" fill="hold">
                            <p:stCondLst>
                              <p:cond delay="500"/>
                            </p:stCondLst>
                            <p:childTnLst>
                              <p:par>
                                <p:cTn id="45" presetID="12" presetClass="entr" presetSubtype="2" fill="hold" grpId="0"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slide(fromRight)">
                                      <p:cBhvr>
                                        <p:cTn id="47" dur="10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blinds(horizontal)">
                                      <p:cBhvr>
                                        <p:cTn id="52" dur="1000"/>
                                        <p:tgtEl>
                                          <p:spTgt spid="6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childTnLst>
                                </p:cTn>
                              </p:par>
                              <p:par>
                                <p:cTn id="58" presetID="10" presetClass="exit" presetSubtype="0" fill="hold" grpId="1" nodeType="withEffect">
                                  <p:stCondLst>
                                    <p:cond delay="0"/>
                                  </p:stCondLst>
                                  <p:childTnLst>
                                    <p:animEffect transition="out" filter="fade">
                                      <p:cBhvr>
                                        <p:cTn id="59" dur="2000"/>
                                        <p:tgtEl>
                                          <p:spTgt spid="69"/>
                                        </p:tgtEl>
                                      </p:cBhvr>
                                    </p:animEffect>
                                    <p:set>
                                      <p:cBhvr>
                                        <p:cTn id="60" dur="1" fill="hold">
                                          <p:stCondLst>
                                            <p:cond delay="1999"/>
                                          </p:stCondLst>
                                        </p:cTn>
                                        <p:tgtEl>
                                          <p:spTgt spid="6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10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10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1000"/>
                                        <p:tgtEl>
                                          <p:spTgt spid="30"/>
                                        </p:tgtEl>
                                      </p:cBhvr>
                                    </p:animEffect>
                                  </p:childTnLst>
                                </p:cTn>
                              </p:par>
                            </p:childTnLst>
                          </p:cTn>
                        </p:par>
                      </p:childTnLst>
                    </p:cTn>
                  </p:par>
                  <p:par>
                    <p:cTn id="86" fill="hold">
                      <p:stCondLst>
                        <p:cond delay="indefinite"/>
                      </p:stCondLst>
                      <p:childTnLst>
                        <p:par>
                          <p:cTn id="87" fill="hold">
                            <p:stCondLst>
                              <p:cond delay="0"/>
                            </p:stCondLst>
                            <p:childTnLst>
                              <p:par>
                                <p:cTn id="88" presetID="23" presetClass="entr" presetSubtype="16" fill="hold" grpId="0" nodeType="clickEffect">
                                  <p:stCondLst>
                                    <p:cond delay="0"/>
                                  </p:stCondLst>
                                  <p:childTnLst>
                                    <p:set>
                                      <p:cBhvr>
                                        <p:cTn id="89" dur="1" fill="hold">
                                          <p:stCondLst>
                                            <p:cond delay="0"/>
                                          </p:stCondLst>
                                        </p:cTn>
                                        <p:tgtEl>
                                          <p:spTgt spid="72"/>
                                        </p:tgtEl>
                                        <p:attrNameLst>
                                          <p:attrName>style.visibility</p:attrName>
                                        </p:attrNameLst>
                                      </p:cBhvr>
                                      <p:to>
                                        <p:strVal val="visible"/>
                                      </p:to>
                                    </p:set>
                                    <p:anim calcmode="lin" valueType="num">
                                      <p:cBhvr>
                                        <p:cTn id="90" dur="500" fill="hold"/>
                                        <p:tgtEl>
                                          <p:spTgt spid="72"/>
                                        </p:tgtEl>
                                        <p:attrNameLst>
                                          <p:attrName>ppt_w</p:attrName>
                                        </p:attrNameLst>
                                      </p:cBhvr>
                                      <p:tavLst>
                                        <p:tav tm="0">
                                          <p:val>
                                            <p:fltVal val="0"/>
                                          </p:val>
                                        </p:tav>
                                        <p:tav tm="100000">
                                          <p:val>
                                            <p:strVal val="#ppt_w"/>
                                          </p:val>
                                        </p:tav>
                                      </p:tavLst>
                                    </p:anim>
                                    <p:anim calcmode="lin" valueType="num">
                                      <p:cBhvr>
                                        <p:cTn id="91" dur="500" fill="hold"/>
                                        <p:tgtEl>
                                          <p:spTgt spid="72"/>
                                        </p:tgtEl>
                                        <p:attrNameLst>
                                          <p:attrName>ppt_h</p:attrName>
                                        </p:attrNameLst>
                                      </p:cBhvr>
                                      <p:tavLst>
                                        <p:tav tm="0">
                                          <p:val>
                                            <p:fltVal val="0"/>
                                          </p:val>
                                        </p:tav>
                                        <p:tav tm="100000">
                                          <p:val>
                                            <p:strVal val="#ppt_h"/>
                                          </p:val>
                                        </p:tav>
                                      </p:tavLst>
                                    </p:anim>
                                  </p:childTnLst>
                                </p:cTn>
                              </p:par>
                              <p:par>
                                <p:cTn id="92" presetID="23" presetClass="entr" presetSubtype="16" fill="hold" grpId="0" nodeType="withEffect">
                                  <p:stCondLst>
                                    <p:cond delay="0"/>
                                  </p:stCondLst>
                                  <p:childTnLst>
                                    <p:set>
                                      <p:cBhvr>
                                        <p:cTn id="93" dur="1" fill="hold">
                                          <p:stCondLst>
                                            <p:cond delay="0"/>
                                          </p:stCondLst>
                                        </p:cTn>
                                        <p:tgtEl>
                                          <p:spTgt spid="71"/>
                                        </p:tgtEl>
                                        <p:attrNameLst>
                                          <p:attrName>style.visibility</p:attrName>
                                        </p:attrNameLst>
                                      </p:cBhvr>
                                      <p:to>
                                        <p:strVal val="visible"/>
                                      </p:to>
                                    </p:set>
                                    <p:anim calcmode="lin" valueType="num">
                                      <p:cBhvr>
                                        <p:cTn id="94" dur="500" fill="hold"/>
                                        <p:tgtEl>
                                          <p:spTgt spid="71"/>
                                        </p:tgtEl>
                                        <p:attrNameLst>
                                          <p:attrName>ppt_w</p:attrName>
                                        </p:attrNameLst>
                                      </p:cBhvr>
                                      <p:tavLst>
                                        <p:tav tm="0">
                                          <p:val>
                                            <p:fltVal val="0"/>
                                          </p:val>
                                        </p:tav>
                                        <p:tav tm="100000">
                                          <p:val>
                                            <p:strVal val="#ppt_w"/>
                                          </p:val>
                                        </p:tav>
                                      </p:tavLst>
                                    </p:anim>
                                    <p:anim calcmode="lin" valueType="num">
                                      <p:cBhvr>
                                        <p:cTn id="95" dur="500" fill="hold"/>
                                        <p:tgtEl>
                                          <p:spTgt spid="71"/>
                                        </p:tgtEl>
                                        <p:attrNameLst>
                                          <p:attrName>ppt_h</p:attrName>
                                        </p:attrNameLst>
                                      </p:cBhvr>
                                      <p:tavLst>
                                        <p:tav tm="0">
                                          <p:val>
                                            <p:fltVal val="0"/>
                                          </p:val>
                                        </p:tav>
                                        <p:tav tm="100000">
                                          <p:val>
                                            <p:strVal val="#ppt_h"/>
                                          </p:val>
                                        </p:tav>
                                      </p:tavLst>
                                    </p:anim>
                                  </p:childTnLst>
                                </p:cTn>
                              </p:par>
                              <p:par>
                                <p:cTn id="96" presetID="23" presetClass="entr" presetSubtype="16" fill="hold" nodeType="withEffect">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cBhvr>
                                        <p:cTn id="98" dur="500" fill="hold"/>
                                        <p:tgtEl>
                                          <p:spTgt spid="70"/>
                                        </p:tgtEl>
                                        <p:attrNameLst>
                                          <p:attrName>ppt_w</p:attrName>
                                        </p:attrNameLst>
                                      </p:cBhvr>
                                      <p:tavLst>
                                        <p:tav tm="0">
                                          <p:val>
                                            <p:fltVal val="0"/>
                                          </p:val>
                                        </p:tav>
                                        <p:tav tm="100000">
                                          <p:val>
                                            <p:strVal val="#ppt_w"/>
                                          </p:val>
                                        </p:tav>
                                      </p:tavLst>
                                    </p:anim>
                                    <p:anim calcmode="lin" valueType="num">
                                      <p:cBhvr>
                                        <p:cTn id="99" dur="500" fill="hold"/>
                                        <p:tgtEl>
                                          <p:spTgt spid="7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3" grpId="1" bldLvl="0" animBg="1"/>
      <p:bldP spid="69" grpId="0" bldLvl="0" animBg="1"/>
      <p:bldP spid="69" grpId="1" bldLvl="0" animBg="1"/>
      <p:bldP spid="71" grpId="0"/>
      <p:bldP spid="7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26629" name="Rectangle 3"/>
          <p:cNvSpPr>
            <a:spLocks noGrp="1"/>
          </p:cNvSpPr>
          <p:nvPr>
            <p:ph idx="1" hasCustomPrompt="1"/>
            <p:custDataLst>
              <p:tags r:id="rId4"/>
            </p:custDataLst>
          </p:nvPr>
        </p:nvSpPr>
        <p:spPr>
          <a:xfrm>
            <a:off x="575310" y="1007745"/>
            <a:ext cx="9940290" cy="5126355"/>
          </a:xfrm>
        </p:spPr>
        <p:txBody>
          <a:bodyPr vert="horz" wrap="square" lIns="91440" tIns="45720" rIns="91440" bIns="45720" anchor="t" anchorCtr="0"/>
          <a:lstStyle/>
          <a:p>
            <a:pPr eaLnBrk="1" latinLnBrk="0" hangingPunct="1">
              <a:lnSpc>
                <a:spcPct val="130000"/>
              </a:lnSpc>
            </a:pPr>
            <a:r>
              <a:rPr lang="zh-CN" altLang="en-US" sz="2000" dirty="0"/>
              <a:t> </a:t>
            </a:r>
            <a:r>
              <a:rPr lang="zh-CN" altLang="en-US" sz="2000" dirty="0">
                <a:solidFill>
                  <a:srgbClr val="000000"/>
                </a:solidFill>
                <a:ea typeface="微软雅黑" panose="020B0503020204020204" pitchFamily="34" charset="-122"/>
              </a:rPr>
              <a:t>各机器级的实现</a:t>
            </a:r>
            <a:r>
              <a:rPr lang="zh-CN" altLang="en-US" sz="2400" dirty="0">
                <a:solidFill>
                  <a:srgbClr val="000000"/>
                </a:solidFill>
                <a:ea typeface="微软雅黑" panose="020B0503020204020204" pitchFamily="34" charset="-122"/>
              </a:rPr>
              <a:t> </a:t>
            </a:r>
          </a:p>
          <a:p>
            <a:pPr lvl="1" eaLnBrk="1" latinLnBrk="0" hangingPunct="1">
              <a:lnSpc>
                <a:spcPct val="130000"/>
              </a:lnSpc>
              <a:buNone/>
            </a:pPr>
            <a:r>
              <a:rPr lang="zh-CN" altLang="en-US" sz="2400" b="1" dirty="0">
                <a:ea typeface="微软雅黑" panose="020B0503020204020204" pitchFamily="34" charset="-122"/>
              </a:rPr>
              <a:t>        </a:t>
            </a:r>
          </a:p>
          <a:p>
            <a:pPr lvl="1" algn="l" eaLnBrk="1" latinLnBrk="0" hangingPunct="1">
              <a:lnSpc>
                <a:spcPct val="130000"/>
              </a:lnSpc>
              <a:spcBef>
                <a:spcPts val="0"/>
              </a:spcBef>
              <a:buNone/>
            </a:pPr>
            <a:r>
              <a:rPr lang="zh-CN" altLang="en-US" sz="2400" b="1" dirty="0">
                <a:ea typeface="微软雅黑" panose="020B0503020204020204" pitchFamily="34" charset="-122"/>
              </a:rPr>
              <a:t>  </a:t>
            </a:r>
            <a:r>
              <a:rPr lang="en-US" altLang="zh-CN" sz="2400" b="1" dirty="0">
                <a:ea typeface="微软雅黑" panose="020B0503020204020204" pitchFamily="34" charset="-122"/>
              </a:rPr>
              <a:t> </a:t>
            </a:r>
            <a:r>
              <a:rPr lang="zh-CN" altLang="en-US" sz="2400" b="1" dirty="0">
                <a:ea typeface="微软雅黑" panose="020B0503020204020204" pitchFamily="34" charset="-122"/>
              </a:rPr>
              <a:t>先把</a:t>
            </a:r>
            <a:r>
              <a:rPr lang="en-US" altLang="zh-CN" sz="2400" b="1" dirty="0">
                <a:ea typeface="微软雅黑" panose="020B0503020204020204" pitchFamily="34" charset="-122"/>
              </a:rPr>
              <a:t>N+1</a:t>
            </a:r>
            <a:r>
              <a:rPr lang="zh-CN" altLang="en-US" sz="2400" b="1" dirty="0">
                <a:ea typeface="微软雅黑" panose="020B0503020204020204" pitchFamily="34" charset="-122"/>
              </a:rPr>
              <a:t>级程序</a:t>
            </a:r>
            <a:r>
              <a:rPr lang="zh-CN" altLang="en-US" sz="2400" b="1" dirty="0">
                <a:solidFill>
                  <a:srgbClr val="FF0000"/>
                </a:solidFill>
                <a:ea typeface="微软雅黑" panose="020B0503020204020204" pitchFamily="34" charset="-122"/>
              </a:rPr>
              <a:t>全部</a:t>
            </a:r>
            <a:r>
              <a:rPr lang="zh-CN" altLang="en-US" sz="2400" b="1" dirty="0">
                <a:ea typeface="微软雅黑" panose="020B0503020204020204" pitchFamily="34" charset="-122"/>
              </a:rPr>
              <a:t>变换成</a:t>
            </a:r>
            <a:r>
              <a:rPr lang="en-US" altLang="zh-CN" sz="2400" b="1" dirty="0">
                <a:ea typeface="微软雅黑" panose="020B0503020204020204" pitchFamily="34" charset="-122"/>
              </a:rPr>
              <a:t>N</a:t>
            </a:r>
            <a:r>
              <a:rPr lang="zh-CN" altLang="en-US" sz="2400" b="1" dirty="0">
                <a:ea typeface="微软雅黑" panose="020B0503020204020204" pitchFamily="34" charset="-122"/>
              </a:rPr>
              <a:t>级程序后再去执行新产生的</a:t>
            </a:r>
            <a:r>
              <a:rPr lang="en-US" altLang="zh-CN" sz="2400" b="1" dirty="0">
                <a:ea typeface="微软雅黑" panose="020B0503020204020204" pitchFamily="34" charset="-122"/>
              </a:rPr>
              <a:t>N</a:t>
            </a:r>
            <a:r>
              <a:rPr lang="zh-CN" altLang="en-US" sz="2400" b="1" dirty="0">
                <a:ea typeface="微软雅黑" panose="020B0503020204020204" pitchFamily="34" charset="-122"/>
              </a:rPr>
              <a:t>级程序，在执行过程中</a:t>
            </a:r>
            <a:r>
              <a:rPr lang="en-US" altLang="zh-CN" sz="2400" b="1" dirty="0">
                <a:ea typeface="微软雅黑" panose="020B0503020204020204" pitchFamily="34" charset="-122"/>
              </a:rPr>
              <a:t>N+1</a:t>
            </a:r>
            <a:r>
              <a:rPr lang="zh-CN" altLang="en-US" sz="2400" b="1" dirty="0">
                <a:ea typeface="微软雅黑" panose="020B0503020204020204" pitchFamily="34" charset="-122"/>
              </a:rPr>
              <a:t>级程序不再被访问。 </a:t>
            </a:r>
          </a:p>
          <a:p>
            <a:pPr lvl="1" eaLnBrk="1" latinLnBrk="0" hangingPunct="1">
              <a:lnSpc>
                <a:spcPct val="130000"/>
              </a:lnSpc>
              <a:buNone/>
            </a:pPr>
            <a:endParaRPr lang="zh-CN" altLang="en-US" sz="2400" b="1" dirty="0">
              <a:ea typeface="微软雅黑" panose="020B0503020204020204" pitchFamily="34" charset="-122"/>
            </a:endParaRPr>
          </a:p>
          <a:p>
            <a:pPr lvl="1" eaLnBrk="1" latinLnBrk="0" hangingPunct="1">
              <a:lnSpc>
                <a:spcPct val="130000"/>
              </a:lnSpc>
              <a:buNone/>
            </a:pPr>
            <a:r>
              <a:rPr lang="zh-CN" altLang="en-US" sz="2400" b="1" dirty="0">
                <a:ea typeface="微软雅黑" panose="020B0503020204020204" pitchFamily="34" charset="-122"/>
              </a:rPr>
              <a:t>   </a:t>
            </a:r>
            <a:r>
              <a:rPr lang="zh-CN" altLang="en-US" sz="2400" b="1" dirty="0">
                <a:ea typeface="微软雅黑" panose="020B0503020204020204" pitchFamily="34" charset="-122"/>
                <a:cs typeface="+mn-ea"/>
              </a:rPr>
              <a:t>每一条N+1级指令被译码后，就直接去执行一串等效的N级指令，然后再去取下一条N+1级的指令，依此重复进行。 </a:t>
            </a:r>
          </a:p>
          <a:p>
            <a:pPr lvl="1" eaLnBrk="1" latinLnBrk="0" hangingPunct="1">
              <a:lnSpc>
                <a:spcPct val="130000"/>
              </a:lnSpc>
              <a:buNone/>
            </a:pPr>
            <a:endParaRPr lang="zh-CN" altLang="en-US" sz="2400" dirty="0">
              <a:solidFill>
                <a:srgbClr val="000000"/>
              </a:solidFill>
              <a:ea typeface="微软雅黑" panose="020B0503020204020204" pitchFamily="34" charset="-122"/>
            </a:endParaRPr>
          </a:p>
          <a:p>
            <a:pPr lvl="1" eaLnBrk="1" latinLnBrk="0" hangingPunct="1">
              <a:lnSpc>
                <a:spcPct val="130000"/>
              </a:lnSpc>
              <a:buNone/>
            </a:pPr>
            <a:r>
              <a:rPr lang="zh-CN" altLang="en-US" sz="2400" dirty="0">
                <a:solidFill>
                  <a:srgbClr val="000000"/>
                </a:solidFill>
                <a:ea typeface="微软雅黑" panose="020B0503020204020204" pitchFamily="34" charset="-122"/>
              </a:rPr>
              <a:t>   </a:t>
            </a:r>
            <a:endParaRPr lang="zh-CN" altLang="en-US" sz="2400" dirty="0"/>
          </a:p>
        </p:txBody>
      </p:sp>
      <p:sp>
        <p:nvSpPr>
          <p:cNvPr id="26631" name="Rectangle 12"/>
          <p:cNvSpPr/>
          <p:nvPr>
            <p:custDataLst>
              <p:tags r:id="rId5"/>
            </p:custDataLst>
          </p:nvPr>
        </p:nvSpPr>
        <p:spPr>
          <a:xfrm>
            <a:off x="1295400" y="1655763"/>
            <a:ext cx="7969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翻译</a:t>
            </a:r>
            <a:endPar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633" name="Rectangle 14"/>
          <p:cNvSpPr/>
          <p:nvPr>
            <p:custDataLst>
              <p:tags r:id="rId6"/>
            </p:custDataLst>
          </p:nvPr>
        </p:nvSpPr>
        <p:spPr>
          <a:xfrm>
            <a:off x="1295400" y="3239770"/>
            <a:ext cx="7969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解释</a:t>
            </a:r>
            <a:endPar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descr="微信截图_20240112211134"/>
          <p:cNvPicPr>
            <a:picLocks noChangeAspect="1"/>
          </p:cNvPicPr>
          <p:nvPr>
            <p:custDataLst>
              <p:tags r:id="rId7"/>
            </p:custDataLst>
          </p:nvPr>
        </p:nvPicPr>
        <p:blipFill>
          <a:blip r:embed="rId10"/>
          <a:stretch>
            <a:fillRect/>
          </a:stretch>
        </p:blipFill>
        <p:spPr>
          <a:xfrm>
            <a:off x="9216390" y="201295"/>
            <a:ext cx="1895475" cy="48577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29701" name="Rectangle 3"/>
          <p:cNvSpPr>
            <a:spLocks noGrp="1"/>
          </p:cNvSpPr>
          <p:nvPr>
            <p:ph idx="1" hasCustomPrompt="1"/>
            <p:custDataLst>
              <p:tags r:id="rId4"/>
            </p:custDataLst>
          </p:nvPr>
        </p:nvSpPr>
        <p:spPr>
          <a:xfrm>
            <a:off x="541655" y="1022350"/>
            <a:ext cx="9961880" cy="5402580"/>
          </a:xfrm>
        </p:spPr>
        <p:txBody>
          <a:bodyPr vert="horz" wrap="square" lIns="91440" tIns="45720" rIns="91440" bIns="45720" anchor="t" anchorCtr="0"/>
          <a:lstStyle/>
          <a:p>
            <a:pPr eaLnBrk="1" latinLnBrk="0" hangingPunct="1">
              <a:lnSpc>
                <a:spcPct val="130000"/>
              </a:lnSpc>
              <a:spcBef>
                <a:spcPts val="0"/>
              </a:spcBef>
            </a:pPr>
            <a:r>
              <a:rPr lang="zh-CN" altLang="en-US" sz="2000" dirty="0">
                <a:solidFill>
                  <a:srgbClr val="000000"/>
                </a:solidFill>
                <a:ea typeface="微软雅黑" panose="020B0503020204020204" pitchFamily="34" charset="-122"/>
              </a:rPr>
              <a:t>多层系统结构的意义和作用</a:t>
            </a:r>
          </a:p>
          <a:p>
            <a:pPr lvl="1" eaLnBrk="1" latinLnBrk="0" hangingPunct="1">
              <a:lnSpc>
                <a:spcPct val="130000"/>
              </a:lnSpc>
              <a:spcBef>
                <a:spcPts val="0"/>
              </a:spcBef>
            </a:pPr>
            <a:r>
              <a:rPr lang="zh-CN" altLang="en-US" sz="2400" b="1" dirty="0"/>
              <a:t>推动了计算机系统结构的发展</a:t>
            </a:r>
          </a:p>
          <a:p>
            <a:pPr lvl="2" eaLnBrk="1" latinLnBrk="0" hangingPunct="1">
              <a:lnSpc>
                <a:spcPct val="130000"/>
              </a:lnSpc>
              <a:spcBef>
                <a:spcPts val="0"/>
              </a:spcBef>
            </a:pPr>
            <a:r>
              <a:rPr lang="zh-CN" altLang="en-US" sz="2400" b="1" dirty="0">
                <a:solidFill>
                  <a:srgbClr val="C91103"/>
                </a:solidFill>
                <a:latin typeface="微软雅黑" panose="020B0503020204020204" pitchFamily="34" charset="-122"/>
              </a:rPr>
              <a:t>有利于正确理解软件、硬件和固件在系统结构中的地位和作用</a:t>
            </a:r>
          </a:p>
          <a:p>
            <a:pPr lvl="1" eaLnBrk="1" latinLnBrk="0" hangingPunct="1">
              <a:lnSpc>
                <a:spcPct val="130000"/>
              </a:lnSpc>
              <a:spcBef>
                <a:spcPts val="0"/>
              </a:spcBef>
            </a:pPr>
            <a:r>
              <a:rPr lang="zh-CN" altLang="en-US" sz="2400" b="1" dirty="0"/>
              <a:t>发展了多处理机系统、分布处理系统、计算机网络系统等系统结构</a:t>
            </a:r>
          </a:p>
          <a:p>
            <a:pPr lvl="2" eaLnBrk="1" latinLnBrk="0" hangingPunct="1">
              <a:lnSpc>
                <a:spcPct val="130000"/>
              </a:lnSpc>
              <a:spcBef>
                <a:spcPts val="0"/>
              </a:spcBef>
            </a:pPr>
            <a:r>
              <a:rPr lang="zh-CN" altLang="en-US" sz="2400" b="1" dirty="0">
                <a:solidFill>
                  <a:srgbClr val="C91103"/>
                </a:solidFill>
                <a:latin typeface="微软雅黑" panose="020B0503020204020204" pitchFamily="34" charset="-122"/>
              </a:rPr>
              <a:t>每级有各自的用户、实现方法和指令集，摆脱各级功能在一台机器实现</a:t>
            </a:r>
          </a:p>
          <a:p>
            <a:pPr lvl="1" eaLnBrk="1" latinLnBrk="0" hangingPunct="1">
              <a:lnSpc>
                <a:spcPct val="130000"/>
              </a:lnSpc>
              <a:spcBef>
                <a:spcPts val="0"/>
              </a:spcBef>
            </a:pPr>
            <a:r>
              <a:rPr lang="zh-CN" altLang="en-US" sz="2400" b="1" dirty="0"/>
              <a:t>推动自虚拟机、多种操作系统共行等技术</a:t>
            </a:r>
          </a:p>
          <a:p>
            <a:pPr lvl="2" eaLnBrk="1" latinLnBrk="0" hangingPunct="1">
              <a:lnSpc>
                <a:spcPct val="130000"/>
              </a:lnSpc>
              <a:spcBef>
                <a:spcPts val="0"/>
              </a:spcBef>
            </a:pPr>
            <a:endParaRPr lang="zh-CN" altLang="en-US" sz="2400" b="1" dirty="0">
              <a:solidFill>
                <a:srgbClr val="C91103"/>
              </a:solidFill>
              <a:latin typeface="微软雅黑" panose="020B0503020204020204" pitchFamily="34" charset="-122"/>
            </a:endParaRPr>
          </a:p>
        </p:txBody>
      </p:sp>
      <p:pic>
        <p:nvPicPr>
          <p:cNvPr id="2" name="图片 1" descr="微信截图_20240112211134"/>
          <p:cNvPicPr>
            <a:picLocks noChangeAspect="1"/>
          </p:cNvPicPr>
          <p:nvPr>
            <p:custDataLst>
              <p:tags r:id="rId5"/>
            </p:custDataLst>
          </p:nvPr>
        </p:nvPicPr>
        <p:blipFill>
          <a:blip r:embed="rId8"/>
          <a:stretch>
            <a:fillRect/>
          </a:stretch>
        </p:blipFill>
        <p:spPr>
          <a:xfrm>
            <a:off x="9216390" y="201295"/>
            <a:ext cx="1895475" cy="485775"/>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8"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27653" name="Rectangle 3"/>
          <p:cNvSpPr>
            <a:spLocks noGrp="1"/>
          </p:cNvSpPr>
          <p:nvPr>
            <p:ph idx="1" hasCustomPrompt="1"/>
            <p:custDataLst>
              <p:tags r:id="rId4"/>
            </p:custDataLst>
          </p:nvPr>
        </p:nvSpPr>
        <p:spPr>
          <a:xfrm>
            <a:off x="647766" y="1008486"/>
            <a:ext cx="10013535" cy="4276616"/>
          </a:xfrm>
        </p:spPr>
        <p:txBody>
          <a:bodyPr vert="horz" wrap="square" lIns="91440" tIns="45720" rIns="91440" bIns="45720" anchor="t" anchorCtr="0"/>
          <a:lstStyle/>
          <a:p>
            <a:pPr eaLnBrk="1" latinLnBrk="0" hangingPunct="1">
              <a:lnSpc>
                <a:spcPct val="130000"/>
              </a:lnSpc>
              <a:spcBef>
                <a:spcPts val="0"/>
              </a:spcBef>
            </a:pPr>
            <a:r>
              <a:rPr lang="zh-CN" altLang="en-US" sz="2000" dirty="0">
                <a:solidFill>
                  <a:srgbClr val="000000"/>
                </a:solidFill>
                <a:ea typeface="微软雅黑" panose="020B0503020204020204" pitchFamily="34" charset="-122"/>
              </a:rPr>
              <a:t>虚拟机</a:t>
            </a:r>
          </a:p>
          <a:p>
            <a:pPr lvl="1" algn="l" eaLnBrk="1" latinLnBrk="0" hangingPunct="1">
              <a:lnSpc>
                <a:spcPct val="130000"/>
              </a:lnSpc>
              <a:spcBef>
                <a:spcPts val="0"/>
              </a:spcBef>
              <a:buClrTx/>
              <a:buSzTx/>
              <a:buFontTx/>
            </a:pPr>
            <a:r>
              <a:rPr lang="zh-CN" altLang="en-US" sz="2400" b="1" dirty="0">
                <a:cs typeface="+mn-ea"/>
              </a:rPr>
              <a:t>由软件实现的机器。虚拟机的功能也不一定全由软件实现，也可以是固件或硬件</a:t>
            </a:r>
          </a:p>
          <a:p>
            <a:pPr lvl="2" algn="l" eaLnBrk="1" latinLnBrk="0" hangingPunct="1">
              <a:lnSpc>
                <a:spcPct val="130000"/>
              </a:lnSpc>
              <a:spcBef>
                <a:spcPts val="0"/>
              </a:spcBef>
              <a:buClrTx/>
              <a:buSzTx/>
              <a:buFontTx/>
            </a:pPr>
            <a:r>
              <a:rPr lang="zh-CN" altLang="en-US" sz="2400" dirty="0">
                <a:solidFill>
                  <a:srgbClr val="FF0000"/>
                </a:solidFill>
              </a:rPr>
              <a:t>   </a:t>
            </a:r>
            <a:r>
              <a:rPr lang="zh-CN" altLang="en-US" sz="2400" b="1" dirty="0">
                <a:solidFill>
                  <a:srgbClr val="C91103"/>
                </a:solidFill>
                <a:latin typeface="微软雅黑" panose="020B0503020204020204" pitchFamily="34" charset="-122"/>
                <a:cs typeface="+mn-ea"/>
              </a:rPr>
              <a:t>如：操作系统的某些命令可由微程序直接解释实现</a:t>
            </a:r>
          </a:p>
          <a:p>
            <a:pPr lvl="1" algn="l" eaLnBrk="1" latinLnBrk="0" hangingPunct="1">
              <a:lnSpc>
                <a:spcPct val="130000"/>
              </a:lnSpc>
              <a:spcBef>
                <a:spcPts val="0"/>
              </a:spcBef>
              <a:buClrTx/>
              <a:buSzTx/>
              <a:buFontTx/>
            </a:pPr>
            <a:r>
              <a:rPr lang="zh-CN" altLang="en-US" sz="2400" b="1" dirty="0">
                <a:cs typeface="+mn-ea"/>
              </a:rPr>
              <a:t>选择什么样的软、硬件比例，是系统结构研究的核心内容之一。</a:t>
            </a:r>
          </a:p>
          <a:p>
            <a:pPr lvl="2" algn="l" eaLnBrk="1" latinLnBrk="0" hangingPunct="1">
              <a:lnSpc>
                <a:spcPct val="130000"/>
              </a:lnSpc>
              <a:spcBef>
                <a:spcPts val="0"/>
              </a:spcBef>
              <a:buClrTx/>
              <a:buSzTx/>
              <a:buFontTx/>
            </a:pPr>
            <a:r>
              <a:rPr lang="zh-CN" altLang="en-US" sz="2400" b="1" dirty="0">
                <a:solidFill>
                  <a:srgbClr val="C91103"/>
                </a:solidFill>
                <a:latin typeface="微软雅黑" panose="020B0503020204020204" pitchFamily="34" charset="-122"/>
                <a:cs typeface="+mn-ea"/>
              </a:rPr>
              <a:t>软件实现的功能可以用硬件或固件实现，硬件实现的功能可以由软件模拟完成。</a:t>
            </a:r>
          </a:p>
          <a:p>
            <a:pPr lvl="1" eaLnBrk="1" latinLnBrk="0" hangingPunct="1">
              <a:lnSpc>
                <a:spcPct val="130000"/>
              </a:lnSpc>
              <a:spcBef>
                <a:spcPts val="0"/>
              </a:spcBef>
            </a:pPr>
            <a:endParaRPr lang="zh-CN" altLang="en-US" sz="2400" dirty="0">
              <a:solidFill>
                <a:srgbClr val="000000"/>
              </a:solidFill>
            </a:endParaRPr>
          </a:p>
          <a:p>
            <a:pPr lvl="1" eaLnBrk="1" latinLnBrk="0" hangingPunct="1">
              <a:lnSpc>
                <a:spcPct val="130000"/>
              </a:lnSpc>
              <a:spcBef>
                <a:spcPts val="0"/>
              </a:spcBef>
              <a:buNone/>
            </a:pPr>
            <a:endParaRPr lang="zh-CN" altLang="en-US" sz="2400" b="1" dirty="0">
              <a:solidFill>
                <a:srgbClr val="FF0000"/>
              </a:solidFill>
              <a:ea typeface="微软雅黑" panose="020B0503020204020204" pitchFamily="34" charset="-122"/>
            </a:endParaRPr>
          </a:p>
        </p:txBody>
      </p:sp>
      <p:pic>
        <p:nvPicPr>
          <p:cNvPr id="11" name="图片 10" descr="微信截图_20240112211134"/>
          <p:cNvPicPr>
            <a:picLocks noChangeAspect="1"/>
          </p:cNvPicPr>
          <p:nvPr>
            <p:custDataLst>
              <p:tags r:id="rId5"/>
            </p:custDataLst>
          </p:nvPr>
        </p:nvPicPr>
        <p:blipFill>
          <a:blip r:embed="rId8"/>
          <a:stretch>
            <a:fillRect/>
          </a:stretch>
        </p:blipFill>
        <p:spPr>
          <a:xfrm>
            <a:off x="9216390" y="201295"/>
            <a:ext cx="1895475" cy="48577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7" name="图文框 6"/>
          <p:cNvSpPr/>
          <p:nvPr>
            <p:custDataLst>
              <p:tags r:id="rId4"/>
            </p:custDataLst>
          </p:nvPr>
        </p:nvSpPr>
        <p:spPr>
          <a:xfrm>
            <a:off x="1099628" y="1279301"/>
            <a:ext cx="9320835" cy="4912332"/>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10" b="1">
              <a:solidFill>
                <a:schemeClr val="lt1"/>
              </a:solidFill>
              <a:latin typeface="微软雅黑" panose="020B0503020204020204" pitchFamily="34" charset="-122"/>
              <a:ea typeface="微软雅黑" panose="020B0503020204020204" pitchFamily="34" charset="-122"/>
            </a:endParaRPr>
          </a:p>
        </p:txBody>
      </p:sp>
      <p:sp>
        <p:nvSpPr>
          <p:cNvPr id="6" name="任意多边形: 形状 20"/>
          <p:cNvSpPr>
            <a:spLocks noChangeAspect="1"/>
          </p:cNvSpPr>
          <p:nvPr>
            <p:custDataLst>
              <p:tags r:id="rId5"/>
            </p:custDataLst>
          </p:nvPr>
        </p:nvSpPr>
        <p:spPr>
          <a:xfrm rot="10800000" flipH="1" flipV="1">
            <a:off x="1548344" y="115176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8" name="任意多边形: 形状 19"/>
          <p:cNvSpPr>
            <a:spLocks noChangeAspect="1"/>
          </p:cNvSpPr>
          <p:nvPr>
            <p:custDataLst>
              <p:tags r:id="rId6"/>
            </p:custDataLst>
          </p:nvPr>
        </p:nvSpPr>
        <p:spPr>
          <a:xfrm rot="10800000" flipH="1" flipV="1">
            <a:off x="1399295" y="115176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7"/>
            </p:custDataLst>
          </p:nvPr>
        </p:nvSpPr>
        <p:spPr>
          <a:xfrm>
            <a:off x="1755656" y="2489001"/>
            <a:ext cx="4099046" cy="2492884"/>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ctr" fontAlgn="ctr">
              <a:lnSpc>
                <a:spcPct val="130000"/>
              </a:lnSpc>
              <a:spcBef>
                <a:spcPts val="1000"/>
              </a:spcBef>
              <a:spcAft>
                <a:spcPts val="0"/>
              </a:spcAft>
              <a:buSzPct val="100000"/>
              <a:buFont typeface="Wingdings" panose="05000000000000000000" charset="0"/>
              <a:buNone/>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例题</a:t>
            </a:r>
          </a:p>
          <a:p>
            <a:pPr marL="0" lvl="0" indent="-285750" algn="ctr" fontAlgn="ctr">
              <a:lnSpc>
                <a:spcPct val="130000"/>
              </a:lnSpc>
              <a:spcBef>
                <a:spcPts val="1000"/>
              </a:spcBef>
              <a:spcAft>
                <a:spcPts val="0"/>
              </a:spcAft>
              <a:buSzPct val="100000"/>
              <a:buFont typeface="Wingdings" panose="05000000000000000000" charset="0"/>
              <a:buNone/>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有一个经解释实现的计算机，可按功能分  成4级。每一级为了执行一条指令需要下一级的N条指令解释。若执行第一级的一条指令需要Kns时间，那么执行第2、3、4级的一条指令个需要多长时间？</a:t>
            </a:r>
          </a:p>
        </p:txBody>
      </p:sp>
      <p:pic>
        <p:nvPicPr>
          <p:cNvPr id="21" name="图片 20"/>
          <p:cNvPicPr>
            <a:picLocks noChangeAspect="1"/>
          </p:cNvPicPr>
          <p:nvPr>
            <p:custDataLst>
              <p:tags r:id="rId8"/>
            </p:custDataLst>
          </p:nvPr>
        </p:nvPicPr>
        <p:blipFill rotWithShape="1">
          <a:blip r:embed="rId12"/>
          <a:srcRect t="4937" b="4937"/>
          <a:stretch>
            <a:fillRect/>
          </a:stretch>
        </p:blipFill>
        <p:spPr>
          <a:xfrm>
            <a:off x="6258817" y="1869707"/>
            <a:ext cx="3705044" cy="3731474"/>
          </a:xfrm>
          <a:custGeom>
            <a:avLst/>
            <a:gdLst/>
            <a:ahLst/>
            <a:cxnLst>
              <a:cxn ang="3">
                <a:pos x="hc" y="t"/>
              </a:cxn>
              <a:cxn ang="cd2">
                <a:pos x="l" y="vc"/>
              </a:cxn>
              <a:cxn ang="cd4">
                <a:pos x="hc" y="b"/>
              </a:cxn>
              <a:cxn ang="0">
                <a:pos x="r" y="vc"/>
              </a:cxn>
            </a:cxnLst>
            <a:rect l="l" t="t" r="r" b="b"/>
            <a:pathLst>
              <a:path w="8880" h="6480">
                <a:moveTo>
                  <a:pt x="0" y="0"/>
                </a:moveTo>
                <a:lnTo>
                  <a:pt x="8880" y="0"/>
                </a:lnTo>
                <a:lnTo>
                  <a:pt x="8880" y="6480"/>
                </a:lnTo>
                <a:lnTo>
                  <a:pt x="0" y="6480"/>
                </a:lnTo>
                <a:lnTo>
                  <a:pt x="0" y="0"/>
                </a:lnTo>
                <a:close/>
              </a:path>
            </a:pathLst>
          </a:custGeom>
        </p:spPr>
      </p:pic>
      <p:pic>
        <p:nvPicPr>
          <p:cNvPr id="11" name="图片 10" descr="微信截图_20240112211134"/>
          <p:cNvPicPr>
            <a:picLocks noChangeAspect="1"/>
          </p:cNvPicPr>
          <p:nvPr>
            <p:custDataLst>
              <p:tags r:id="rId9"/>
            </p:custDataLst>
          </p:nvPr>
        </p:nvPicPr>
        <p:blipFill>
          <a:blip r:embed="rId13"/>
          <a:stretch>
            <a:fillRect/>
          </a:stretch>
        </p:blipFill>
        <p:spPr>
          <a:xfrm>
            <a:off x="9216390" y="201295"/>
            <a:ext cx="1895475" cy="485775"/>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pic>
        <p:nvPicPr>
          <p:cNvPr id="6" name="图片 5"/>
          <p:cNvPicPr>
            <a:picLocks noChangeAspect="1"/>
          </p:cNvPicPr>
          <p:nvPr>
            <p:custDataLst>
              <p:tags r:id="rId4"/>
            </p:custDataLst>
          </p:nvPr>
        </p:nvPicPr>
        <p:blipFill rotWithShape="1">
          <a:blip r:embed="rId8"/>
          <a:srcRect t="3902" b="3902"/>
          <a:stretch>
            <a:fillRect/>
          </a:stretch>
        </p:blipFill>
        <p:spPr>
          <a:xfrm>
            <a:off x="431826" y="1525932"/>
            <a:ext cx="3995958" cy="4291927"/>
          </a:xfrm>
          <a:custGeom>
            <a:avLst/>
            <a:gdLst/>
            <a:ahLst/>
            <a:cxnLst>
              <a:cxn ang="3">
                <a:pos x="hc" y="t"/>
              </a:cxn>
              <a:cxn ang="cd2">
                <a:pos x="l" y="vc"/>
              </a:cxn>
              <a:cxn ang="cd4">
                <a:pos x="hc" y="b"/>
              </a:cxn>
              <a:cxn ang="0">
                <a:pos x="r" y="vc"/>
              </a:cxn>
            </a:cxnLst>
            <a:rect l="l" t="t" r="r" b="b"/>
            <a:pathLst>
              <a:path w="5040" h="6960">
                <a:moveTo>
                  <a:pt x="0" y="0"/>
                </a:moveTo>
                <a:lnTo>
                  <a:pt x="5040" y="0"/>
                </a:lnTo>
                <a:lnTo>
                  <a:pt x="5040" y="6960"/>
                </a:lnTo>
                <a:lnTo>
                  <a:pt x="0" y="6960"/>
                </a:lnTo>
                <a:lnTo>
                  <a:pt x="0" y="0"/>
                </a:lnTo>
                <a:close/>
              </a:path>
            </a:pathLst>
          </a:custGeom>
          <a:effectLst>
            <a:outerShdw blurRad="457200" dist="50800" dir="2700000" algn="tl" rotWithShape="0">
              <a:srgbClr val="000000">
                <a:alpha val="20000"/>
              </a:srgbClr>
            </a:outerShdw>
          </a:effectLst>
        </p:spPr>
      </p:pic>
      <p:pic>
        <p:nvPicPr>
          <p:cNvPr id="11" name="图片 10" descr="微信截图_20240112211134"/>
          <p:cNvPicPr>
            <a:picLocks noChangeAspect="1"/>
          </p:cNvPicPr>
          <p:nvPr>
            <p:custDataLst>
              <p:tags r:id="rId5"/>
            </p:custDataLst>
          </p:nvPr>
        </p:nvPicPr>
        <p:blipFill>
          <a:blip r:embed="rId9"/>
          <a:stretch>
            <a:fillRect/>
          </a:stretch>
        </p:blipFill>
        <p:spPr>
          <a:xfrm>
            <a:off x="9216390" y="201295"/>
            <a:ext cx="1895475" cy="485775"/>
          </a:xfrm>
          <a:prstGeom prst="rect">
            <a:avLst/>
          </a:prstGeom>
        </p:spPr>
      </p:pic>
      <p:sp>
        <p:nvSpPr>
          <p:cNvPr id="3" name="文本框 2"/>
          <p:cNvSpPr txBox="1"/>
          <p:nvPr/>
        </p:nvSpPr>
        <p:spPr>
          <a:xfrm>
            <a:off x="4968240" y="1800225"/>
            <a:ext cx="5765800" cy="3692525"/>
          </a:xfrm>
          <a:prstGeom prst="rect">
            <a:avLst/>
          </a:prstGeom>
          <a:noFill/>
        </p:spPr>
        <p:txBody>
          <a:bodyPr wrap="square" rtlCol="0" anchor="t">
            <a:spAutoFit/>
          </a:bodyPr>
          <a:lstStyle/>
          <a:p>
            <a:pPr marL="285750" lvl="0" indent="-285750" algn="l" eaLnBrk="1" fontAlgn="ctr" latinLnBrk="0" hangingPunct="1">
              <a:lnSpc>
                <a:spcPct val="130000"/>
              </a:lnSpc>
              <a:spcBef>
                <a:spcPts val="1000"/>
              </a:spcBef>
              <a:spcAft>
                <a:spcPts val="0"/>
              </a:spcAft>
              <a:buSzPct val="100000"/>
              <a:buFont typeface="Wingdings" panose="05000000000000000000" charset="0"/>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思考题</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0" algn="l" eaLnBrk="1" fontAlgn="auto" latinLnBrk="0" hangingPunct="1">
              <a:lnSpc>
                <a:spcPct val="130000"/>
              </a:lnSpc>
              <a:spcBef>
                <a:spcPts val="0"/>
              </a:spcBef>
              <a:spcAft>
                <a:spcPts val="800"/>
              </a:spcAft>
              <a:buSzPct val="100000"/>
              <a:buNone/>
            </a:pPr>
            <a:r>
              <a:rPr lang="zh-CN" altLang="en-US" sz="2000" b="1" spc="10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有一个计算机系统可按功能分为4级，各级的指令都不相同，每一级的指令都比其下一级的指令在效能上强M倍，即第i级的一条指令能完成第i-1级的M条指令的计算量。现若需第i级的N条指令解释第i+1级的一条指令,而有一段第1级的程序需要运行的时间为ks，问在第2、3和4级上一段等效的程序各需要运行多长时间？</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flipH="1">
            <a:off x="486799" y="4271834"/>
            <a:ext cx="10562397" cy="879881"/>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任意多边形: 形状 66"/>
          <p:cNvSpPr>
            <a:spLocks noChangeAspect="1"/>
          </p:cNvSpPr>
          <p:nvPr>
            <p:custDataLst>
              <p:tags r:id="rId3"/>
            </p:custDataLst>
          </p:nvPr>
        </p:nvSpPr>
        <p:spPr>
          <a:xfrm flipH="1">
            <a:off x="486799" y="4271834"/>
            <a:ext cx="1548311" cy="879881"/>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custDataLst>
              <p:tags r:id="rId4"/>
            </p:custDataLst>
          </p:nvPr>
        </p:nvSpPr>
        <p:spPr>
          <a:xfrm flipH="1">
            <a:off x="2364855" y="4727819"/>
            <a:ext cx="7996082" cy="276928"/>
          </a:xfrm>
          <a:prstGeom prst="rect">
            <a:avLst/>
          </a:prstGeom>
          <a:noFill/>
        </p:spPr>
        <p:txBody>
          <a:bodyPr wrap="square" lIns="85040" tIns="0" rIns="85040" bIns="44221" rtlCol="0">
            <a:noAutofit/>
          </a:bodyPr>
          <a:lstStyle>
            <a:defPPr>
              <a:defRPr lang="zh-CN"/>
            </a:defPPr>
            <a:lvl1pPr fontAlgn="auto">
              <a:lnSpc>
                <a:spcPct val="130000"/>
              </a:lnSpc>
              <a:defRPr sz="1600" spc="150">
                <a:uFillTx/>
              </a:defRPr>
            </a:lvl1pPr>
          </a:lstStyle>
          <a:p>
            <a:pPr marL="0" lvl="0" indent="0" algn="l">
              <a:lnSpc>
                <a:spcPct val="120000"/>
              </a:lnSpc>
              <a:spcBef>
                <a:spcPts val="0"/>
              </a:spcBef>
              <a:spcAft>
                <a:spcPts val="0"/>
              </a:spcAft>
              <a:buSzPct val="100000"/>
              <a:buNone/>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rPr>
              <a:t>虚拟存储器、高速缓冲存储器等</a:t>
            </a:r>
          </a:p>
        </p:txBody>
      </p:sp>
      <p:sp>
        <p:nvSpPr>
          <p:cNvPr id="7" name="文本框 6"/>
          <p:cNvSpPr txBox="1"/>
          <p:nvPr>
            <p:custDataLst>
              <p:tags r:id="rId5"/>
            </p:custDataLst>
          </p:nvPr>
        </p:nvSpPr>
        <p:spPr>
          <a:xfrm flipH="1">
            <a:off x="2364855" y="4373479"/>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sz="2000" b="1" dirty="0">
                <a:solidFill>
                  <a:schemeClr val="tx1">
                    <a:lumMod val="75000"/>
                    <a:lumOff val="25000"/>
                  </a:schemeClr>
                </a:solidFill>
                <a:uFillTx/>
                <a:latin typeface="Arial" panose="020B0604020202020204" pitchFamily="34" charset="0"/>
              </a:rPr>
              <a:t>第4章 存储体系</a:t>
            </a:r>
          </a:p>
        </p:txBody>
      </p:sp>
      <p:sp>
        <p:nvSpPr>
          <p:cNvPr id="8" name="文本框 7"/>
          <p:cNvSpPr txBox="1"/>
          <p:nvPr>
            <p:custDataLst>
              <p:tags r:id="rId6"/>
            </p:custDataLst>
          </p:nvPr>
        </p:nvSpPr>
        <p:spPr>
          <a:xfrm flipH="1">
            <a:off x="598516" y="4305873"/>
            <a:ext cx="850638" cy="811802"/>
          </a:xfrm>
          <a:prstGeom prst="rect">
            <a:avLst/>
          </a:prstGeom>
          <a:noFill/>
        </p:spPr>
        <p:txBody>
          <a:bodyPr wrap="square" rtlCol="0" anchor="ctr">
            <a:normAutofit fontScale="95000"/>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10" name="矩形 9"/>
          <p:cNvSpPr/>
          <p:nvPr>
            <p:custDataLst>
              <p:tags r:id="rId7"/>
            </p:custDataLst>
          </p:nvPr>
        </p:nvSpPr>
        <p:spPr>
          <a:xfrm flipH="1">
            <a:off x="486799" y="3231956"/>
            <a:ext cx="10562397" cy="879881"/>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形状 33"/>
          <p:cNvSpPr>
            <a:spLocks noChangeAspect="1"/>
          </p:cNvSpPr>
          <p:nvPr>
            <p:custDataLst>
              <p:tags r:id="rId8"/>
            </p:custDataLst>
          </p:nvPr>
        </p:nvSpPr>
        <p:spPr>
          <a:xfrm flipH="1">
            <a:off x="486799" y="3231956"/>
            <a:ext cx="1548311" cy="879881"/>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custDataLst>
              <p:tags r:id="rId9"/>
            </p:custDataLst>
          </p:nvPr>
        </p:nvSpPr>
        <p:spPr>
          <a:xfrm flipH="1">
            <a:off x="2364855" y="3687490"/>
            <a:ext cx="7996082" cy="276928"/>
          </a:xfrm>
          <a:prstGeom prst="rect">
            <a:avLst/>
          </a:prstGeom>
          <a:noFill/>
        </p:spPr>
        <p:txBody>
          <a:bodyPr wrap="square" lIns="85040" tIns="0" rIns="85040" bIns="44221" rtlCol="0">
            <a:noAutofit/>
          </a:bodyPr>
          <a:lstStyle>
            <a:defPPr>
              <a:defRPr lang="zh-CN"/>
            </a:defPPr>
            <a:lvl1pPr fontAlgn="auto">
              <a:lnSpc>
                <a:spcPct val="130000"/>
              </a:lnSpc>
              <a:defRPr sz="1600" spc="150">
                <a:uFillTx/>
              </a:defRPr>
            </a:lvl1pPr>
          </a:lstStyle>
          <a:p>
            <a:pPr marL="0" lvl="0" indent="0" algn="l">
              <a:lnSpc>
                <a:spcPct val="120000"/>
              </a:lnSpc>
              <a:spcBef>
                <a:spcPts val="0"/>
              </a:spcBef>
              <a:spcAft>
                <a:spcPts val="0"/>
              </a:spcAft>
              <a:buSzPct val="100000"/>
              <a:buNone/>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rPr>
              <a:t>中断分类/分类/响应次序、总线控制方式、I/O、通道处理机等</a:t>
            </a:r>
          </a:p>
        </p:txBody>
      </p:sp>
      <p:sp>
        <p:nvSpPr>
          <p:cNvPr id="13" name="文本框 12"/>
          <p:cNvSpPr txBox="1"/>
          <p:nvPr>
            <p:custDataLst>
              <p:tags r:id="rId10"/>
            </p:custDataLst>
          </p:nvPr>
        </p:nvSpPr>
        <p:spPr>
          <a:xfrm flipH="1">
            <a:off x="2364855" y="3333149"/>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sz="2000" b="1" dirty="0">
                <a:solidFill>
                  <a:schemeClr val="tx1">
                    <a:lumMod val="75000"/>
                    <a:lumOff val="25000"/>
                  </a:schemeClr>
                </a:solidFill>
                <a:uFillTx/>
                <a:latin typeface="Arial" panose="020B0604020202020204" pitchFamily="34" charset="0"/>
              </a:rPr>
              <a:t>第3章 存储、中断、总线与输入/输出系统</a:t>
            </a:r>
          </a:p>
        </p:txBody>
      </p:sp>
      <p:sp>
        <p:nvSpPr>
          <p:cNvPr id="14" name="文本框 13"/>
          <p:cNvSpPr txBox="1"/>
          <p:nvPr>
            <p:custDataLst>
              <p:tags r:id="rId11"/>
            </p:custDataLst>
          </p:nvPr>
        </p:nvSpPr>
        <p:spPr>
          <a:xfrm flipH="1">
            <a:off x="598518" y="3265996"/>
            <a:ext cx="850638" cy="811802"/>
          </a:xfrm>
          <a:prstGeom prst="rect">
            <a:avLst/>
          </a:prstGeom>
          <a:noFill/>
        </p:spPr>
        <p:txBody>
          <a:bodyPr wrap="square" rtlCol="0" anchor="ctr">
            <a:normAutofit fontScale="95000"/>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15" name="矩形 14"/>
          <p:cNvSpPr/>
          <p:nvPr>
            <p:custDataLst>
              <p:tags r:id="rId12"/>
            </p:custDataLst>
          </p:nvPr>
        </p:nvSpPr>
        <p:spPr>
          <a:xfrm flipH="1">
            <a:off x="486799" y="2192082"/>
            <a:ext cx="10562397" cy="879881"/>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形状 43"/>
          <p:cNvSpPr>
            <a:spLocks noChangeAspect="1"/>
          </p:cNvSpPr>
          <p:nvPr>
            <p:custDataLst>
              <p:tags r:id="rId13"/>
            </p:custDataLst>
          </p:nvPr>
        </p:nvSpPr>
        <p:spPr>
          <a:xfrm flipH="1">
            <a:off x="486799" y="2192082"/>
            <a:ext cx="1548311" cy="879881"/>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custDataLst>
              <p:tags r:id="rId14"/>
            </p:custDataLst>
          </p:nvPr>
        </p:nvSpPr>
        <p:spPr>
          <a:xfrm flipH="1">
            <a:off x="2364855" y="2647676"/>
            <a:ext cx="7996082" cy="276928"/>
          </a:xfrm>
          <a:prstGeom prst="rect">
            <a:avLst/>
          </a:prstGeom>
          <a:noFill/>
        </p:spPr>
        <p:txBody>
          <a:bodyPr wrap="square" lIns="85040" tIns="0" rIns="85040" bIns="44221" rtlCol="0">
            <a:noAutofit/>
          </a:bodyPr>
          <a:lstStyle>
            <a:defPPr>
              <a:defRPr lang="zh-CN"/>
            </a:defPPr>
            <a:lvl1pPr fontAlgn="auto">
              <a:lnSpc>
                <a:spcPct val="130000"/>
              </a:lnSpc>
              <a:defRPr sz="1600" spc="150">
                <a:uFillTx/>
              </a:defRPr>
            </a:lvl1pPr>
          </a:lstStyle>
          <a:p>
            <a:pPr marL="0" lvl="0" indent="0" algn="l">
              <a:lnSpc>
                <a:spcPct val="120000"/>
              </a:lnSpc>
              <a:spcBef>
                <a:spcPts val="0"/>
              </a:spcBef>
              <a:spcAft>
                <a:spcPts val="0"/>
              </a:spcAft>
              <a:buSzPct val="100000"/>
              <a:buNone/>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rPr>
              <a:t>高级数据表示，三种寻址方式，指令操作码优化等</a:t>
            </a:r>
          </a:p>
        </p:txBody>
      </p:sp>
      <p:sp>
        <p:nvSpPr>
          <p:cNvPr id="18" name="文本框 17"/>
          <p:cNvSpPr txBox="1"/>
          <p:nvPr>
            <p:custDataLst>
              <p:tags r:id="rId15"/>
            </p:custDataLst>
          </p:nvPr>
        </p:nvSpPr>
        <p:spPr>
          <a:xfrm flipH="1">
            <a:off x="2364855" y="2293335"/>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sz="2000" b="1" dirty="0">
                <a:solidFill>
                  <a:schemeClr val="tx1">
                    <a:lumMod val="75000"/>
                    <a:lumOff val="25000"/>
                  </a:schemeClr>
                </a:solidFill>
                <a:uFillTx/>
                <a:latin typeface="Arial" panose="020B0604020202020204" pitchFamily="34" charset="0"/>
              </a:rPr>
              <a:t>第2章 数据表示、寻址方式与指令系统</a:t>
            </a:r>
          </a:p>
        </p:txBody>
      </p:sp>
      <p:sp>
        <p:nvSpPr>
          <p:cNvPr id="19" name="文本框 18"/>
          <p:cNvSpPr txBox="1"/>
          <p:nvPr>
            <p:custDataLst>
              <p:tags r:id="rId16"/>
            </p:custDataLst>
          </p:nvPr>
        </p:nvSpPr>
        <p:spPr>
          <a:xfrm flipH="1">
            <a:off x="598518" y="2226121"/>
            <a:ext cx="850638" cy="811802"/>
          </a:xfrm>
          <a:prstGeom prst="rect">
            <a:avLst/>
          </a:prstGeom>
          <a:noFill/>
        </p:spPr>
        <p:txBody>
          <a:bodyPr wrap="square" rtlCol="0" anchor="ctr">
            <a:normAutofit fontScale="95000"/>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20" name="矩形 19"/>
          <p:cNvSpPr/>
          <p:nvPr>
            <p:custDataLst>
              <p:tags r:id="rId17"/>
            </p:custDataLst>
          </p:nvPr>
        </p:nvSpPr>
        <p:spPr>
          <a:xfrm flipH="1">
            <a:off x="486799" y="1152204"/>
            <a:ext cx="10562397" cy="879881"/>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形状 53"/>
          <p:cNvSpPr/>
          <p:nvPr>
            <p:custDataLst>
              <p:tags r:id="rId18"/>
            </p:custDataLst>
          </p:nvPr>
        </p:nvSpPr>
        <p:spPr>
          <a:xfrm flipH="1">
            <a:off x="486799" y="1152204"/>
            <a:ext cx="1548311" cy="879881"/>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custDataLst>
              <p:tags r:id="rId19"/>
            </p:custDataLst>
          </p:nvPr>
        </p:nvSpPr>
        <p:spPr>
          <a:xfrm flipH="1">
            <a:off x="2364855" y="1607864"/>
            <a:ext cx="7996082" cy="276928"/>
          </a:xfrm>
          <a:prstGeom prst="rect">
            <a:avLst/>
          </a:prstGeom>
          <a:noFill/>
        </p:spPr>
        <p:txBody>
          <a:bodyPr wrap="square" lIns="85040" tIns="0" rIns="85040" bIns="44221" rtlCol="0">
            <a:noAutofit/>
          </a:bodyPr>
          <a:lstStyle>
            <a:defPPr>
              <a:defRPr lang="zh-CN"/>
            </a:defPPr>
            <a:lvl1pPr fontAlgn="auto">
              <a:lnSpc>
                <a:spcPct val="130000"/>
              </a:lnSpc>
              <a:defRPr sz="1600" spc="150">
                <a:uFillTx/>
              </a:defRPr>
            </a:lvl1pPr>
          </a:lstStyle>
          <a:p>
            <a:pPr marL="0" lvl="0" indent="0" algn="l">
              <a:lnSpc>
                <a:spcPct val="120000"/>
              </a:lnSpc>
              <a:spcBef>
                <a:spcPts val="0"/>
              </a:spcBef>
              <a:spcAft>
                <a:spcPts val="0"/>
              </a:spcAft>
              <a:buSzPct val="100000"/>
              <a:buNone/>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rPr>
              <a:t>层次结构、结构+组成+实现三者关系、软硬件设计等</a:t>
            </a:r>
          </a:p>
        </p:txBody>
      </p:sp>
      <p:sp>
        <p:nvSpPr>
          <p:cNvPr id="23" name="文本框 22"/>
          <p:cNvSpPr txBox="1"/>
          <p:nvPr>
            <p:custDataLst>
              <p:tags r:id="rId20"/>
            </p:custDataLst>
          </p:nvPr>
        </p:nvSpPr>
        <p:spPr>
          <a:xfrm flipH="1">
            <a:off x="2364855" y="1253523"/>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sz="2000" b="1" dirty="0">
                <a:solidFill>
                  <a:srgbClr val="FF0000"/>
                </a:solidFill>
                <a:uFillTx/>
                <a:latin typeface="Arial" panose="020B0604020202020204" pitchFamily="34" charset="0"/>
              </a:rPr>
              <a:t>第1章 计算系统结构的基本概念</a:t>
            </a:r>
          </a:p>
        </p:txBody>
      </p:sp>
      <p:sp>
        <p:nvSpPr>
          <p:cNvPr id="24" name="文本框 23"/>
          <p:cNvSpPr txBox="1"/>
          <p:nvPr>
            <p:custDataLst>
              <p:tags r:id="rId21"/>
            </p:custDataLst>
          </p:nvPr>
        </p:nvSpPr>
        <p:spPr>
          <a:xfrm flipH="1">
            <a:off x="598518" y="1186243"/>
            <a:ext cx="850638" cy="811802"/>
          </a:xfrm>
          <a:prstGeom prst="rect">
            <a:avLst/>
          </a:prstGeom>
          <a:noFill/>
        </p:spPr>
        <p:txBody>
          <a:bodyPr wrap="square" rtlCol="0" anchor="ctr">
            <a:normAutofit fontScale="95000"/>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27" name="矩形 26"/>
          <p:cNvSpPr/>
          <p:nvPr>
            <p:custDataLst>
              <p:tags r:id="rId22"/>
            </p:custDataLst>
          </p:nvPr>
        </p:nvSpPr>
        <p:spPr>
          <a:xfrm flipH="1">
            <a:off x="470361" y="5311710"/>
            <a:ext cx="10562397" cy="879881"/>
          </a:xfrm>
          <a:prstGeom prst="rect">
            <a:avLst/>
          </a:prstGeom>
          <a:solidFill>
            <a:schemeClr val="bg1"/>
          </a:solidFill>
          <a:ln>
            <a:noFill/>
          </a:ln>
          <a:effectLst>
            <a:outerShdw blurRad="63500" algn="ctr"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任意多边形: 形状 25"/>
          <p:cNvSpPr>
            <a:spLocks noChangeAspect="1"/>
          </p:cNvSpPr>
          <p:nvPr>
            <p:custDataLst>
              <p:tags r:id="rId23"/>
            </p:custDataLst>
          </p:nvPr>
        </p:nvSpPr>
        <p:spPr>
          <a:xfrm flipH="1">
            <a:off x="470361" y="5311710"/>
            <a:ext cx="1548311" cy="879881"/>
          </a:xfrm>
          <a:custGeom>
            <a:avLst/>
            <a:gdLst>
              <a:gd name="connsiteX0" fmla="*/ 991964 w 1616685"/>
              <a:gd name="connsiteY0" fmla="*/ 0 h 1199251"/>
              <a:gd name="connsiteX1" fmla="*/ 633636 w 1616685"/>
              <a:gd name="connsiteY1" fmla="*/ 0 h 1199251"/>
              <a:gd name="connsiteX2" fmla="*/ 0 w 1616685"/>
              <a:gd name="connsiteY2" fmla="*/ 1199251 h 1199251"/>
              <a:gd name="connsiteX3" fmla="*/ 948419 w 1616685"/>
              <a:gd name="connsiteY3" fmla="*/ 1199251 h 1199251"/>
              <a:gd name="connsiteX4" fmla="*/ 1616076 w 1616685"/>
              <a:gd name="connsiteY4" fmla="*/ 1199251 h 1199251"/>
              <a:gd name="connsiteX5" fmla="*/ 1616685 w 1616685"/>
              <a:gd name="connsiteY5" fmla="*/ 1199251 h 1199251"/>
              <a:gd name="connsiteX6" fmla="*/ 1616685 w 1616685"/>
              <a:gd name="connsiteY6" fmla="*/ 1182379 h 1199251"/>
              <a:gd name="connsiteX7" fmla="*/ 1616076 w 1616685"/>
              <a:gd name="connsiteY7" fmla="*/ 1181226 h 1199251"/>
              <a:gd name="connsiteX8" fmla="*/ 1616076 w 1616685"/>
              <a:gd name="connsiteY8" fmla="*/ 1029 h 1199251"/>
              <a:gd name="connsiteX9" fmla="*/ 992508 w 1616685"/>
              <a:gd name="connsiteY9" fmla="*/ 1029 h 1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685" h="1199251">
                <a:moveTo>
                  <a:pt x="991964" y="0"/>
                </a:moveTo>
                <a:lnTo>
                  <a:pt x="633636" y="0"/>
                </a:lnTo>
                <a:lnTo>
                  <a:pt x="0" y="1199251"/>
                </a:lnTo>
                <a:lnTo>
                  <a:pt x="948419" y="1199251"/>
                </a:lnTo>
                <a:lnTo>
                  <a:pt x="1616076" y="1199251"/>
                </a:lnTo>
                <a:lnTo>
                  <a:pt x="1616685" y="1199251"/>
                </a:lnTo>
                <a:lnTo>
                  <a:pt x="1616685" y="1182379"/>
                </a:lnTo>
                <a:lnTo>
                  <a:pt x="1616076" y="1181226"/>
                </a:lnTo>
                <a:lnTo>
                  <a:pt x="1616076" y="1029"/>
                </a:lnTo>
                <a:lnTo>
                  <a:pt x="992508" y="10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51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1"/>
          <p:cNvSpPr txBox="1"/>
          <p:nvPr>
            <p:custDataLst>
              <p:tags r:id="rId24"/>
            </p:custDataLst>
          </p:nvPr>
        </p:nvSpPr>
        <p:spPr>
          <a:xfrm flipH="1">
            <a:off x="2348417" y="5767696"/>
            <a:ext cx="7996082" cy="276928"/>
          </a:xfrm>
          <a:prstGeom prst="rect">
            <a:avLst/>
          </a:prstGeom>
          <a:noFill/>
        </p:spPr>
        <p:txBody>
          <a:bodyPr wrap="square" lIns="85040" tIns="0" rIns="85040" bIns="44221" rtlCol="0">
            <a:noAutofit/>
          </a:bodyPr>
          <a:lstStyle>
            <a:defPPr>
              <a:defRPr lang="zh-CN"/>
            </a:defPPr>
            <a:lvl1pPr fontAlgn="auto">
              <a:lnSpc>
                <a:spcPct val="130000"/>
              </a:lnSpc>
              <a:defRPr sz="1600" spc="150">
                <a:uFillTx/>
              </a:defRPr>
            </a:lvl1pPr>
          </a:lstStyle>
          <a:p>
            <a:pPr marL="0" lvl="0" indent="0" algn="l">
              <a:lnSpc>
                <a:spcPct val="120000"/>
              </a:lnSpc>
              <a:spcBef>
                <a:spcPts val="0"/>
              </a:spcBef>
              <a:spcAft>
                <a:spcPts val="0"/>
              </a:spcAft>
              <a:buSzPct val="100000"/>
              <a:buNone/>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rPr>
              <a:t>流水方式、指令级并行等</a:t>
            </a:r>
          </a:p>
        </p:txBody>
      </p:sp>
      <p:sp>
        <p:nvSpPr>
          <p:cNvPr id="35" name="文本框 34"/>
          <p:cNvSpPr txBox="1"/>
          <p:nvPr>
            <p:custDataLst>
              <p:tags r:id="rId25"/>
            </p:custDataLst>
          </p:nvPr>
        </p:nvSpPr>
        <p:spPr>
          <a:xfrm flipH="1">
            <a:off x="2348417" y="5413357"/>
            <a:ext cx="7996082" cy="342949"/>
          </a:xfrm>
          <a:prstGeom prst="rect">
            <a:avLst/>
          </a:prstGeom>
          <a:noFill/>
        </p:spPr>
        <p:txBody>
          <a:bodyPr wrap="square" lIns="85040" tIns="44221" rIns="85040" bIns="0" rtlCol="0" anchor="b" anchorCtr="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sz="2000" b="1" dirty="0">
                <a:solidFill>
                  <a:schemeClr val="tx1">
                    <a:lumMod val="75000"/>
                    <a:lumOff val="25000"/>
                  </a:schemeClr>
                </a:solidFill>
                <a:uFillTx/>
                <a:latin typeface="Arial" panose="020B0604020202020204" pitchFamily="34" charset="0"/>
              </a:rPr>
              <a:t>第5章 标量处理机</a:t>
            </a:r>
          </a:p>
        </p:txBody>
      </p:sp>
      <p:sp>
        <p:nvSpPr>
          <p:cNvPr id="36" name="文本框 35"/>
          <p:cNvSpPr txBox="1"/>
          <p:nvPr>
            <p:custDataLst>
              <p:tags r:id="rId26"/>
            </p:custDataLst>
          </p:nvPr>
        </p:nvSpPr>
        <p:spPr>
          <a:xfrm flipH="1">
            <a:off x="582078" y="5345749"/>
            <a:ext cx="850638" cy="811802"/>
          </a:xfrm>
          <a:prstGeom prst="rect">
            <a:avLst/>
          </a:prstGeom>
          <a:noFill/>
        </p:spPr>
        <p:txBody>
          <a:bodyPr wrap="square" rtlCol="0" anchor="ctr">
            <a:normAutofit fontScale="95000"/>
          </a:bodyPr>
          <a:lstStyle/>
          <a:p>
            <a:pPr algn="ctr"/>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05</a:t>
            </a:r>
          </a:p>
        </p:txBody>
      </p:sp>
      <p:cxnSp>
        <p:nvCxnSpPr>
          <p:cNvPr id="2" name="直接连接符 1"/>
          <p:cNvCxnSpPr/>
          <p:nvPr>
            <p:custDataLst>
              <p:tags r:id="rId27"/>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8"/>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accent1"/>
                </a:solidFill>
                <a:latin typeface="Arial" panose="020B0604020202020204" pitchFamily="34" charset="0"/>
              </a:rPr>
              <a:t>计算机系统结构</a:t>
            </a:r>
          </a:p>
        </p:txBody>
      </p:sp>
    </p:spTree>
    <p:custDataLst>
      <p:tags r:id="rId1"/>
    </p:custDataLst>
  </p:cSld>
  <p:clrMapOvr>
    <a:masterClrMapping/>
  </p:clrMapOvr>
  <p:transition spd="med">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5" name="矩形 4"/>
          <p:cNvSpPr/>
          <p:nvPr>
            <p:custDataLst>
              <p:tags r:id="rId4"/>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5"/>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7893" name="图片 2"/>
          <p:cNvPicPr>
            <a:picLocks noChangeAspect="1"/>
          </p:cNvPicPr>
          <p:nvPr>
            <p:custDataLst>
              <p:tags r:id="rId9"/>
            </p:custDataLst>
          </p:nvPr>
        </p:nvPicPr>
        <p:blipFill>
          <a:blip r:embed="rId13"/>
          <a:srcRect r="235"/>
          <a:stretch>
            <a:fillRect/>
          </a:stretch>
        </p:blipFill>
        <p:spPr>
          <a:xfrm>
            <a:off x="2282825" y="1593850"/>
            <a:ext cx="6953885" cy="4164330"/>
          </a:xfrm>
          <a:prstGeom prst="rect">
            <a:avLst/>
          </a:prstGeom>
          <a:noFill/>
          <a:ln w="9525">
            <a:noFill/>
          </a:ln>
        </p:spPr>
      </p:pic>
      <p:pic>
        <p:nvPicPr>
          <p:cNvPr id="3" name="图片 2" descr="微信截图_20240112211134"/>
          <p:cNvPicPr>
            <a:picLocks noChangeAspect="1"/>
          </p:cNvPicPr>
          <p:nvPr>
            <p:custDataLst>
              <p:tags r:id="rId10"/>
            </p:custDataLst>
          </p:nvPr>
        </p:nvPicPr>
        <p:blipFill>
          <a:blip r:embed="rId14"/>
          <a:stretch>
            <a:fillRect/>
          </a:stretch>
        </p:blipFill>
        <p:spPr>
          <a:xfrm>
            <a:off x="9216390" y="201295"/>
            <a:ext cx="1895475" cy="48577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5" name="矩形 4"/>
          <p:cNvSpPr/>
          <p:nvPr>
            <p:custDataLst>
              <p:tags r:id="rId4"/>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custDataLst>
              <p:tags r:id="rId5"/>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8917" name="图片 1"/>
          <p:cNvPicPr>
            <a:picLocks noChangeAspect="1"/>
          </p:cNvPicPr>
          <p:nvPr>
            <p:custDataLst>
              <p:tags r:id="rId9"/>
            </p:custDataLst>
          </p:nvPr>
        </p:nvPicPr>
        <p:blipFill>
          <a:blip r:embed="rId13"/>
          <a:stretch>
            <a:fillRect/>
          </a:stretch>
        </p:blipFill>
        <p:spPr>
          <a:xfrm>
            <a:off x="2592070" y="1584325"/>
            <a:ext cx="6181725" cy="4165600"/>
          </a:xfrm>
          <a:prstGeom prst="rect">
            <a:avLst/>
          </a:prstGeom>
          <a:noFill/>
          <a:ln w="9525">
            <a:noFill/>
          </a:ln>
        </p:spPr>
      </p:pic>
      <p:pic>
        <p:nvPicPr>
          <p:cNvPr id="3" name="图片 2" descr="微信截图_20240112211134"/>
          <p:cNvPicPr>
            <a:picLocks noChangeAspect="1"/>
          </p:cNvPicPr>
          <p:nvPr>
            <p:custDataLst>
              <p:tags r:id="rId10"/>
            </p:custDataLst>
          </p:nvPr>
        </p:nvPicPr>
        <p:blipFill>
          <a:blip r:embed="rId14"/>
          <a:stretch>
            <a:fillRect/>
          </a:stretch>
        </p:blipFill>
        <p:spPr>
          <a:xfrm>
            <a:off x="9216390" y="201295"/>
            <a:ext cx="1895475" cy="485775"/>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5" name="矩形 4"/>
          <p:cNvSpPr/>
          <p:nvPr>
            <p:custDataLst>
              <p:tags r:id="rId4"/>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custDataLst>
              <p:tags r:id="rId5"/>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8917" name="图片 1"/>
          <p:cNvPicPr>
            <a:picLocks noChangeAspect="1"/>
          </p:cNvPicPr>
          <p:nvPr>
            <p:custDataLst>
              <p:tags r:id="rId9"/>
            </p:custDataLst>
          </p:nvPr>
        </p:nvPicPr>
        <p:blipFill>
          <a:blip r:embed="rId14"/>
          <a:stretch>
            <a:fillRect/>
          </a:stretch>
        </p:blipFill>
        <p:spPr>
          <a:xfrm>
            <a:off x="2592070" y="1584325"/>
            <a:ext cx="6181725" cy="4165600"/>
          </a:xfrm>
          <a:prstGeom prst="rect">
            <a:avLst/>
          </a:prstGeom>
          <a:noFill/>
          <a:ln w="9525">
            <a:noFill/>
          </a:ln>
        </p:spPr>
      </p:pic>
      <p:pic>
        <p:nvPicPr>
          <p:cNvPr id="39941" name="图片 2"/>
          <p:cNvPicPr>
            <a:picLocks noChangeAspect="1"/>
          </p:cNvPicPr>
          <p:nvPr>
            <p:custDataLst>
              <p:tags r:id="rId10"/>
            </p:custDataLst>
          </p:nvPr>
        </p:nvPicPr>
        <p:blipFill>
          <a:blip r:embed="rId15"/>
          <a:stretch>
            <a:fillRect/>
          </a:stretch>
        </p:blipFill>
        <p:spPr>
          <a:xfrm>
            <a:off x="2583815" y="1593850"/>
            <a:ext cx="6376035" cy="4157345"/>
          </a:xfrm>
          <a:prstGeom prst="rect">
            <a:avLst/>
          </a:prstGeom>
          <a:noFill/>
          <a:ln w="9525">
            <a:noFill/>
          </a:ln>
        </p:spPr>
      </p:pic>
      <p:pic>
        <p:nvPicPr>
          <p:cNvPr id="3" name="图片 2" descr="微信截图_20240112211134"/>
          <p:cNvPicPr>
            <a:picLocks noChangeAspect="1"/>
          </p:cNvPicPr>
          <p:nvPr>
            <p:custDataLst>
              <p:tags r:id="rId11"/>
            </p:custDataLst>
          </p:nvPr>
        </p:nvPicPr>
        <p:blipFill>
          <a:blip r:embed="rId16"/>
          <a:stretch>
            <a:fillRect/>
          </a:stretch>
        </p:blipFill>
        <p:spPr>
          <a:xfrm>
            <a:off x="9216390" y="201295"/>
            <a:ext cx="1895475" cy="485775"/>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5" name="矩形 4"/>
          <p:cNvSpPr/>
          <p:nvPr>
            <p:custDataLst>
              <p:tags r:id="rId4"/>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custDataLst>
              <p:tags r:id="rId5"/>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8917" name="图片 1"/>
          <p:cNvPicPr>
            <a:picLocks noChangeAspect="1"/>
          </p:cNvPicPr>
          <p:nvPr>
            <p:custDataLst>
              <p:tags r:id="rId9"/>
            </p:custDataLst>
          </p:nvPr>
        </p:nvPicPr>
        <p:blipFill>
          <a:blip r:embed="rId15"/>
          <a:stretch>
            <a:fillRect/>
          </a:stretch>
        </p:blipFill>
        <p:spPr>
          <a:xfrm>
            <a:off x="2592070" y="1584325"/>
            <a:ext cx="6181725" cy="4165600"/>
          </a:xfrm>
          <a:prstGeom prst="rect">
            <a:avLst/>
          </a:prstGeom>
          <a:noFill/>
          <a:ln w="9525">
            <a:noFill/>
          </a:ln>
        </p:spPr>
      </p:pic>
      <p:pic>
        <p:nvPicPr>
          <p:cNvPr id="39941" name="图片 2"/>
          <p:cNvPicPr>
            <a:picLocks noChangeAspect="1"/>
          </p:cNvPicPr>
          <p:nvPr>
            <p:custDataLst>
              <p:tags r:id="rId10"/>
            </p:custDataLst>
          </p:nvPr>
        </p:nvPicPr>
        <p:blipFill>
          <a:blip r:embed="rId16"/>
          <a:stretch>
            <a:fillRect/>
          </a:stretch>
        </p:blipFill>
        <p:spPr>
          <a:xfrm>
            <a:off x="2583815" y="1593850"/>
            <a:ext cx="6376035" cy="4157345"/>
          </a:xfrm>
          <a:prstGeom prst="rect">
            <a:avLst/>
          </a:prstGeom>
          <a:noFill/>
          <a:ln w="9525">
            <a:noFill/>
          </a:ln>
        </p:spPr>
      </p:pic>
      <p:pic>
        <p:nvPicPr>
          <p:cNvPr id="40965" name="图片 2"/>
          <p:cNvPicPr>
            <a:picLocks noChangeAspect="1"/>
          </p:cNvPicPr>
          <p:nvPr>
            <p:custDataLst>
              <p:tags r:id="rId11"/>
            </p:custDataLst>
          </p:nvPr>
        </p:nvPicPr>
        <p:blipFill>
          <a:blip r:embed="rId17"/>
          <a:stretch>
            <a:fillRect/>
          </a:stretch>
        </p:blipFill>
        <p:spPr>
          <a:xfrm>
            <a:off x="2559685" y="1576705"/>
            <a:ext cx="6400165" cy="4176395"/>
          </a:xfrm>
          <a:prstGeom prst="rect">
            <a:avLst/>
          </a:prstGeom>
          <a:noFill/>
          <a:ln w="9525">
            <a:noFill/>
          </a:ln>
        </p:spPr>
      </p:pic>
      <p:pic>
        <p:nvPicPr>
          <p:cNvPr id="3" name="图片 2" descr="微信截图_20240112211134"/>
          <p:cNvPicPr>
            <a:picLocks noChangeAspect="1"/>
          </p:cNvPicPr>
          <p:nvPr>
            <p:custDataLst>
              <p:tags r:id="rId12"/>
            </p:custDataLst>
          </p:nvPr>
        </p:nvPicPr>
        <p:blipFill>
          <a:blip r:embed="rId18"/>
          <a:stretch>
            <a:fillRect/>
          </a:stretch>
        </p:blipFill>
        <p:spPr>
          <a:xfrm>
            <a:off x="9216390" y="201295"/>
            <a:ext cx="1895475" cy="485775"/>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5" name="矩形 4"/>
          <p:cNvSpPr/>
          <p:nvPr>
            <p:custDataLst>
              <p:tags r:id="rId4"/>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custDataLst>
              <p:tags r:id="rId5"/>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8917" name="图片 1"/>
          <p:cNvPicPr>
            <a:picLocks noChangeAspect="1"/>
          </p:cNvPicPr>
          <p:nvPr>
            <p:custDataLst>
              <p:tags r:id="rId9"/>
            </p:custDataLst>
          </p:nvPr>
        </p:nvPicPr>
        <p:blipFill>
          <a:blip r:embed="rId16"/>
          <a:stretch>
            <a:fillRect/>
          </a:stretch>
        </p:blipFill>
        <p:spPr>
          <a:xfrm>
            <a:off x="2592070" y="1584325"/>
            <a:ext cx="6181725" cy="4165600"/>
          </a:xfrm>
          <a:prstGeom prst="rect">
            <a:avLst/>
          </a:prstGeom>
          <a:noFill/>
          <a:ln w="9525">
            <a:noFill/>
          </a:ln>
        </p:spPr>
      </p:pic>
      <p:pic>
        <p:nvPicPr>
          <p:cNvPr id="39941" name="图片 2"/>
          <p:cNvPicPr>
            <a:picLocks noChangeAspect="1"/>
          </p:cNvPicPr>
          <p:nvPr>
            <p:custDataLst>
              <p:tags r:id="rId10"/>
            </p:custDataLst>
          </p:nvPr>
        </p:nvPicPr>
        <p:blipFill>
          <a:blip r:embed="rId17"/>
          <a:stretch>
            <a:fillRect/>
          </a:stretch>
        </p:blipFill>
        <p:spPr>
          <a:xfrm>
            <a:off x="2583815" y="1593850"/>
            <a:ext cx="6376035" cy="4157345"/>
          </a:xfrm>
          <a:prstGeom prst="rect">
            <a:avLst/>
          </a:prstGeom>
          <a:noFill/>
          <a:ln w="9525">
            <a:noFill/>
          </a:ln>
        </p:spPr>
      </p:pic>
      <p:pic>
        <p:nvPicPr>
          <p:cNvPr id="40965" name="图片 2"/>
          <p:cNvPicPr>
            <a:picLocks noChangeAspect="1"/>
          </p:cNvPicPr>
          <p:nvPr>
            <p:custDataLst>
              <p:tags r:id="rId11"/>
            </p:custDataLst>
          </p:nvPr>
        </p:nvPicPr>
        <p:blipFill>
          <a:blip r:embed="rId18"/>
          <a:stretch>
            <a:fillRect/>
          </a:stretch>
        </p:blipFill>
        <p:spPr>
          <a:xfrm>
            <a:off x="2559685" y="1576705"/>
            <a:ext cx="6400165" cy="4176395"/>
          </a:xfrm>
          <a:prstGeom prst="rect">
            <a:avLst/>
          </a:prstGeom>
          <a:noFill/>
          <a:ln w="9525">
            <a:noFill/>
          </a:ln>
        </p:spPr>
      </p:pic>
      <p:pic>
        <p:nvPicPr>
          <p:cNvPr id="41989" name="图片 2"/>
          <p:cNvPicPr>
            <a:picLocks noChangeAspect="1"/>
          </p:cNvPicPr>
          <p:nvPr>
            <p:custDataLst>
              <p:tags r:id="rId12"/>
            </p:custDataLst>
          </p:nvPr>
        </p:nvPicPr>
        <p:blipFill>
          <a:blip r:embed="rId19"/>
          <a:stretch>
            <a:fillRect/>
          </a:stretch>
        </p:blipFill>
        <p:spPr>
          <a:xfrm>
            <a:off x="2473325" y="1525270"/>
            <a:ext cx="6486525" cy="4224020"/>
          </a:xfrm>
          <a:prstGeom prst="rect">
            <a:avLst/>
          </a:prstGeom>
          <a:noFill/>
          <a:ln w="9525">
            <a:noFill/>
          </a:ln>
        </p:spPr>
      </p:pic>
      <p:pic>
        <p:nvPicPr>
          <p:cNvPr id="3" name="图片 2" descr="微信截图_20240112211134"/>
          <p:cNvPicPr>
            <a:picLocks noChangeAspect="1"/>
          </p:cNvPicPr>
          <p:nvPr>
            <p:custDataLst>
              <p:tags r:id="rId13"/>
            </p:custDataLst>
          </p:nvPr>
        </p:nvPicPr>
        <p:blipFill>
          <a:blip r:embed="rId20"/>
          <a:stretch>
            <a:fillRect/>
          </a:stretch>
        </p:blipFill>
        <p:spPr>
          <a:xfrm>
            <a:off x="9216390" y="201295"/>
            <a:ext cx="1895475" cy="485775"/>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28" name="Title 6"/>
          <p:cNvSpPr txBox="1"/>
          <p:nvPr>
            <p:custDataLst>
              <p:tags r:id="rId4"/>
            </p:custDataLst>
          </p:nvPr>
        </p:nvSpPr>
        <p:spPr>
          <a:xfrm>
            <a:off x="4133215" y="3456305"/>
            <a:ext cx="5594985" cy="2303145"/>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ctr" fontAlgn="ctr">
              <a:lnSpc>
                <a:spcPct val="100000"/>
              </a:lnSpc>
              <a:spcBef>
                <a:spcPts val="1000"/>
              </a:spcBef>
              <a:spcAft>
                <a:spcPts val="0"/>
              </a:spcAft>
              <a:buSzPct val="100000"/>
              <a:buFont typeface="Wingdings" panose="05000000000000000000" charset="0"/>
              <a:buNone/>
            </a:pPr>
            <a:r>
              <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透明性</a:t>
            </a:r>
            <a:endPar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285750" algn="ctr" fontAlgn="ctr">
              <a:lnSpc>
                <a:spcPct val="100000"/>
              </a:lnSpc>
              <a:spcBef>
                <a:spcPts val="1000"/>
              </a:spcBef>
              <a:spcAft>
                <a:spcPts val="0"/>
              </a:spcAft>
              <a:buSzPct val="100000"/>
              <a:buFont typeface="Wingdings" panose="05000000000000000000" charset="0"/>
              <a:buNone/>
            </a:pPr>
            <a:endPar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041" name="AutoShape 7"/>
          <p:cNvSpPr/>
          <p:nvPr>
            <p:custDataLst>
              <p:tags r:id="rId5"/>
            </p:custDataLst>
          </p:nvPr>
        </p:nvSpPr>
        <p:spPr>
          <a:xfrm>
            <a:off x="4894321" y="1439067"/>
            <a:ext cx="3373591" cy="663018"/>
          </a:xfrm>
          <a:prstGeom prst="rect">
            <a:avLst/>
          </a:prstGeom>
          <a:solidFill>
            <a:schemeClr val="tx1">
              <a:lumMod val="20000"/>
              <a:lumOff val="80000"/>
            </a:schemeClr>
          </a:solidFill>
        </p:spPr>
        <p:style>
          <a:lnRef idx="0">
            <a:srgbClr val="FFFFFF"/>
          </a:lnRef>
          <a:fillRef idx="1">
            <a:schemeClr val="accent1"/>
          </a:fillRef>
          <a:effectRef idx="0">
            <a:srgbClr val="FFFFFF"/>
          </a:effectRef>
          <a:fontRef idx="minor">
            <a:schemeClr val="lt1"/>
          </a:fontRef>
        </p:style>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042" name="Rectangle 8"/>
          <p:cNvSpPr/>
          <p:nvPr>
            <p:custDataLst>
              <p:tags r:id="rId6"/>
            </p:custDataLst>
          </p:nvPr>
        </p:nvSpPr>
        <p:spPr>
          <a:xfrm>
            <a:off x="5312707" y="1582877"/>
            <a:ext cx="2593571" cy="352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chemeClr val="accent1">
                    <a:lumMod val="50000"/>
                  </a:schemeClr>
                </a:solidFill>
                <a:latin typeface="Verdana" panose="020B0604030504040204" pitchFamily="34" charset="0"/>
                <a:ea typeface="微软雅黑" panose="020B0503020204020204" pitchFamily="34" charset="-122"/>
                <a:cs typeface="微软雅黑" panose="020B0503020204020204" pitchFamily="34" charset="-122"/>
              </a:rPr>
              <a:t>从计算机系统的层次结构</a:t>
            </a:r>
          </a:p>
        </p:txBody>
      </p:sp>
      <p:sp>
        <p:nvSpPr>
          <p:cNvPr id="239626" name="AutoShape 10"/>
          <p:cNvSpPr/>
          <p:nvPr>
            <p:custDataLst>
              <p:tags r:id="rId7"/>
            </p:custDataLst>
          </p:nvPr>
        </p:nvSpPr>
        <p:spPr>
          <a:xfrm>
            <a:off x="3382646" y="2460027"/>
            <a:ext cx="3774102" cy="706520"/>
          </a:xfrm>
          <a:prstGeom prst="rect">
            <a:avLst/>
          </a:prstGeom>
          <a:solidFill>
            <a:schemeClr val="tx1">
              <a:lumMod val="40000"/>
              <a:lumOff val="60000"/>
              <a:alpha val="82000"/>
            </a:schemeClr>
          </a:solidFill>
          <a:ln w="9525">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9627" name="Rectangle 11"/>
          <p:cNvSpPr/>
          <p:nvPr>
            <p:custDataLst>
              <p:tags r:id="rId8"/>
            </p:custDataLst>
          </p:nvPr>
        </p:nvSpPr>
        <p:spPr>
          <a:xfrm>
            <a:off x="3526559" y="2506768"/>
            <a:ext cx="3468094" cy="61404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每级都有自己的用户、实现方法、指令系统和完成的功能</a:t>
            </a:r>
          </a:p>
        </p:txBody>
      </p:sp>
      <p:sp>
        <p:nvSpPr>
          <p:cNvPr id="239630" name="AutoShape 14"/>
          <p:cNvSpPr/>
          <p:nvPr>
            <p:custDataLst>
              <p:tags r:id="rId9"/>
            </p:custDataLst>
          </p:nvPr>
        </p:nvSpPr>
        <p:spPr>
          <a:xfrm>
            <a:off x="1930241" y="3525624"/>
            <a:ext cx="3244587" cy="652517"/>
          </a:xfrm>
          <a:prstGeom prst="rect">
            <a:avLst/>
          </a:prstGeom>
          <a:solidFill>
            <a:schemeClr val="tx1">
              <a:lumMod val="60000"/>
              <a:lumOff val="40000"/>
              <a:alpha val="84000"/>
            </a:schemeClr>
          </a:solidFill>
          <a:ln w="9525">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9631" name="Rectangle 15"/>
          <p:cNvSpPr/>
          <p:nvPr>
            <p:custDataLst>
              <p:tags r:id="rId10"/>
            </p:custDataLst>
          </p:nvPr>
        </p:nvSpPr>
        <p:spPr>
          <a:xfrm>
            <a:off x="2003742" y="3554124"/>
            <a:ext cx="2967080" cy="61404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chemeClr val="accent1">
                    <a:lumMod val="50000"/>
                  </a:schemeClr>
                </a:solidFill>
                <a:latin typeface="Verdana" panose="020B0604030504040204" pitchFamily="34" charset="0"/>
                <a:ea typeface="微软雅黑" panose="020B0503020204020204" pitchFamily="34" charset="-122"/>
                <a:cs typeface="微软雅黑" panose="020B0503020204020204" pitchFamily="34" charset="-122"/>
              </a:rPr>
              <a:t>从不同级看到的计算机属性是不同的</a:t>
            </a:r>
          </a:p>
        </p:txBody>
      </p:sp>
      <p:sp>
        <p:nvSpPr>
          <p:cNvPr id="239632" name="AutoShape 16"/>
          <p:cNvSpPr/>
          <p:nvPr>
            <p:custDataLst>
              <p:tags r:id="rId11"/>
            </p:custDataLst>
          </p:nvPr>
        </p:nvSpPr>
        <p:spPr>
          <a:xfrm>
            <a:off x="674707" y="4535429"/>
            <a:ext cx="3244588" cy="652518"/>
          </a:xfrm>
          <a:prstGeom prst="rect">
            <a:avLst/>
          </a:prstGeom>
          <a:solidFill>
            <a:schemeClr val="tx1">
              <a:lumMod val="60000"/>
              <a:lumOff val="40000"/>
            </a:schemeClr>
          </a:solidFill>
          <a:ln w="9525">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9633" name="Rectangle 17"/>
          <p:cNvSpPr/>
          <p:nvPr>
            <p:custDataLst>
              <p:tags r:id="rId12"/>
            </p:custDataLst>
          </p:nvPr>
        </p:nvSpPr>
        <p:spPr>
          <a:xfrm>
            <a:off x="790754" y="4555435"/>
            <a:ext cx="2967080" cy="61404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chemeClr val="accent1">
                    <a:lumMod val="50000"/>
                  </a:schemeClr>
                </a:solidFill>
                <a:latin typeface="Verdana" panose="020B0604030504040204" pitchFamily="34" charset="0"/>
                <a:ea typeface="微软雅黑" panose="020B0503020204020204" pitchFamily="34" charset="-122"/>
                <a:cs typeface="微软雅黑" panose="020B0503020204020204" pitchFamily="34" charset="-122"/>
              </a:rPr>
              <a:t>客观存在的属性从某种角度看是看不到的</a:t>
            </a:r>
          </a:p>
        </p:txBody>
      </p:sp>
      <p:grpSp>
        <p:nvGrpSpPr>
          <p:cNvPr id="2" name="组合 1"/>
          <p:cNvGrpSpPr/>
          <p:nvPr>
            <p:custDataLst>
              <p:tags r:id="rId13"/>
            </p:custDataLst>
          </p:nvPr>
        </p:nvGrpSpPr>
        <p:grpSpPr>
          <a:xfrm>
            <a:off x="8424817" y="2833854"/>
            <a:ext cx="2599369" cy="3341709"/>
            <a:chOff x="7554913" y="1268413"/>
            <a:chExt cx="3502025" cy="4502150"/>
          </a:xfrm>
        </p:grpSpPr>
        <p:sp>
          <p:nvSpPr>
            <p:cNvPr id="3" name="Freeform 19"/>
            <p:cNvSpPr>
              <a:spLocks noEditPoints="1" noChangeArrowheads="1"/>
            </p:cNvSpPr>
            <p:nvPr>
              <p:custDataLst>
                <p:tags r:id="rId18"/>
              </p:custDataLst>
            </p:nvPr>
          </p:nvSpPr>
          <p:spPr bwMode="auto">
            <a:xfrm>
              <a:off x="8680450" y="1462088"/>
              <a:ext cx="833438" cy="836612"/>
            </a:xfrm>
            <a:custGeom>
              <a:avLst/>
              <a:gdLst>
                <a:gd name="T0" fmla="*/ 641350 w 171"/>
                <a:gd name="T1" fmla="*/ 296296 h 171"/>
                <a:gd name="T2" fmla="*/ 630098 w 171"/>
                <a:gd name="T3" fmla="*/ 288795 h 171"/>
                <a:gd name="T4" fmla="*/ 570089 w 171"/>
                <a:gd name="T5" fmla="*/ 243788 h 171"/>
                <a:gd name="T6" fmla="*/ 618846 w 171"/>
                <a:gd name="T7" fmla="*/ 202532 h 171"/>
                <a:gd name="T8" fmla="*/ 603844 w 171"/>
                <a:gd name="T9" fmla="*/ 195030 h 171"/>
                <a:gd name="T10" fmla="*/ 532583 w 171"/>
                <a:gd name="T11" fmla="*/ 168776 h 171"/>
                <a:gd name="T12" fmla="*/ 570089 w 171"/>
                <a:gd name="T13" fmla="*/ 120019 h 171"/>
                <a:gd name="T14" fmla="*/ 551336 w 171"/>
                <a:gd name="T15" fmla="*/ 112518 h 171"/>
                <a:gd name="T16" fmla="*/ 476324 w 171"/>
                <a:gd name="T17" fmla="*/ 112518 h 171"/>
                <a:gd name="T18" fmla="*/ 495077 w 171"/>
                <a:gd name="T19" fmla="*/ 56259 h 171"/>
                <a:gd name="T20" fmla="*/ 476324 w 171"/>
                <a:gd name="T21" fmla="*/ 52508 h 171"/>
                <a:gd name="T22" fmla="*/ 405063 w 171"/>
                <a:gd name="T23" fmla="*/ 75012 h 171"/>
                <a:gd name="T24" fmla="*/ 405063 w 171"/>
                <a:gd name="T25" fmla="*/ 18753 h 171"/>
                <a:gd name="T26" fmla="*/ 386310 w 171"/>
                <a:gd name="T27" fmla="*/ 15002 h 171"/>
                <a:gd name="T28" fmla="*/ 322550 w 171"/>
                <a:gd name="T29" fmla="*/ 60009 h 171"/>
                <a:gd name="T30" fmla="*/ 296296 w 171"/>
                <a:gd name="T31" fmla="*/ 0 h 171"/>
                <a:gd name="T32" fmla="*/ 288795 w 171"/>
                <a:gd name="T33" fmla="*/ 11252 h 171"/>
                <a:gd name="T34" fmla="*/ 243788 w 171"/>
                <a:gd name="T35" fmla="*/ 71261 h 171"/>
                <a:gd name="T36" fmla="*/ 198781 w 171"/>
                <a:gd name="T37" fmla="*/ 22504 h 171"/>
                <a:gd name="T38" fmla="*/ 195030 w 171"/>
                <a:gd name="T39" fmla="*/ 37506 h 171"/>
                <a:gd name="T40" fmla="*/ 168776 w 171"/>
                <a:gd name="T41" fmla="*/ 108767 h 171"/>
                <a:gd name="T42" fmla="*/ 112518 w 171"/>
                <a:gd name="T43" fmla="*/ 75012 h 171"/>
                <a:gd name="T44" fmla="*/ 112518 w 171"/>
                <a:gd name="T45" fmla="*/ 90014 h 171"/>
                <a:gd name="T46" fmla="*/ 112518 w 171"/>
                <a:gd name="T47" fmla="*/ 165026 h 171"/>
                <a:gd name="T48" fmla="*/ 48758 w 171"/>
                <a:gd name="T49" fmla="*/ 150023 h 171"/>
                <a:gd name="T50" fmla="*/ 52508 w 171"/>
                <a:gd name="T51" fmla="*/ 165026 h 171"/>
                <a:gd name="T52" fmla="*/ 75012 w 171"/>
                <a:gd name="T53" fmla="*/ 236287 h 171"/>
                <a:gd name="T54" fmla="*/ 7501 w 171"/>
                <a:gd name="T55" fmla="*/ 243788 h 171"/>
                <a:gd name="T56" fmla="*/ 15002 w 171"/>
                <a:gd name="T57" fmla="*/ 255040 h 171"/>
                <a:gd name="T58" fmla="*/ 60009 w 171"/>
                <a:gd name="T59" fmla="*/ 315049 h 171"/>
                <a:gd name="T60" fmla="*/ 0 w 171"/>
                <a:gd name="T61" fmla="*/ 341303 h 171"/>
                <a:gd name="T62" fmla="*/ 11252 w 171"/>
                <a:gd name="T63" fmla="*/ 352555 h 171"/>
                <a:gd name="T64" fmla="*/ 71261 w 171"/>
                <a:gd name="T65" fmla="*/ 397562 h 171"/>
                <a:gd name="T66" fmla="*/ 22504 w 171"/>
                <a:gd name="T67" fmla="*/ 435068 h 171"/>
                <a:gd name="T68" fmla="*/ 37506 w 171"/>
                <a:gd name="T69" fmla="*/ 446320 h 171"/>
                <a:gd name="T70" fmla="*/ 108767 w 171"/>
                <a:gd name="T71" fmla="*/ 468823 h 171"/>
                <a:gd name="T72" fmla="*/ 71261 w 171"/>
                <a:gd name="T73" fmla="*/ 521331 h 171"/>
                <a:gd name="T74" fmla="*/ 90014 w 171"/>
                <a:gd name="T75" fmla="*/ 528832 h 171"/>
                <a:gd name="T76" fmla="*/ 165026 w 171"/>
                <a:gd name="T77" fmla="*/ 528832 h 171"/>
                <a:gd name="T78" fmla="*/ 146273 w 171"/>
                <a:gd name="T79" fmla="*/ 585091 h 171"/>
                <a:gd name="T80" fmla="*/ 165026 w 171"/>
                <a:gd name="T81" fmla="*/ 588842 h 171"/>
                <a:gd name="T82" fmla="*/ 236287 w 171"/>
                <a:gd name="T83" fmla="*/ 566338 h 171"/>
                <a:gd name="T84" fmla="*/ 236287 w 171"/>
                <a:gd name="T85" fmla="*/ 622597 h 171"/>
                <a:gd name="T86" fmla="*/ 255040 w 171"/>
                <a:gd name="T87" fmla="*/ 622597 h 171"/>
                <a:gd name="T88" fmla="*/ 318800 w 171"/>
                <a:gd name="T89" fmla="*/ 581341 h 171"/>
                <a:gd name="T90" fmla="*/ 341303 w 171"/>
                <a:gd name="T91" fmla="*/ 641350 h 171"/>
                <a:gd name="T92" fmla="*/ 352555 w 171"/>
                <a:gd name="T93" fmla="*/ 630098 h 171"/>
                <a:gd name="T94" fmla="*/ 360056 w 171"/>
                <a:gd name="T95" fmla="*/ 577590 h 171"/>
                <a:gd name="T96" fmla="*/ 427567 w 171"/>
                <a:gd name="T97" fmla="*/ 611345 h 171"/>
                <a:gd name="T98" fmla="*/ 446320 w 171"/>
                <a:gd name="T99" fmla="*/ 607595 h 171"/>
                <a:gd name="T100" fmla="*/ 438818 w 171"/>
                <a:gd name="T101" fmla="*/ 551336 h 171"/>
                <a:gd name="T102" fmla="*/ 513830 w 171"/>
                <a:gd name="T103" fmla="*/ 562588 h 171"/>
                <a:gd name="T104" fmla="*/ 532583 w 171"/>
                <a:gd name="T105" fmla="*/ 558837 h 171"/>
                <a:gd name="T106" fmla="*/ 506329 w 171"/>
                <a:gd name="T107" fmla="*/ 502578 h 171"/>
                <a:gd name="T108" fmla="*/ 577590 w 171"/>
                <a:gd name="T109" fmla="*/ 491327 h 171"/>
                <a:gd name="T110" fmla="*/ 596343 w 171"/>
                <a:gd name="T111" fmla="*/ 483825 h 171"/>
                <a:gd name="T112" fmla="*/ 551336 w 171"/>
                <a:gd name="T113" fmla="*/ 438818 h 171"/>
                <a:gd name="T114" fmla="*/ 618846 w 171"/>
                <a:gd name="T115" fmla="*/ 405063 h 171"/>
                <a:gd name="T116" fmla="*/ 633849 w 171"/>
                <a:gd name="T117" fmla="*/ 393811 h 171"/>
                <a:gd name="T118" fmla="*/ 577590 w 171"/>
                <a:gd name="T119" fmla="*/ 360056 h 171"/>
                <a:gd name="T120" fmla="*/ 630098 w 171"/>
                <a:gd name="T121" fmla="*/ 307548 h 171"/>
                <a:gd name="T122" fmla="*/ 262541 w 171"/>
                <a:gd name="T123" fmla="*/ 318800 h 171"/>
                <a:gd name="T124" fmla="*/ 378809 w 171"/>
                <a:gd name="T125" fmla="*/ 318800 h 1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1"/>
                <a:gd name="T190" fmla="*/ 0 h 171"/>
                <a:gd name="T191" fmla="*/ 171 w 171"/>
                <a:gd name="T192" fmla="*/ 171 h 17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solidFill>
              <a:schemeClr val="accent3"/>
            </a:solidFill>
            <a:ln>
              <a:noFill/>
            </a:ln>
          </p:spPr>
          <p:txBody>
            <a:bodyPr/>
            <a:lstStyle/>
            <a:p>
              <a:pPr defTabSz="685800"/>
              <a:endParaRPr lang="en-GB" sz="1275" kern="0">
                <a:solidFill>
                  <a:srgbClr val="5C5C5C"/>
                </a:solidFill>
                <a:sym typeface="Arial" panose="020B0604020202020204" pitchFamily="34" charset="0"/>
              </a:endParaRPr>
            </a:p>
          </p:txBody>
        </p:sp>
        <p:sp>
          <p:nvSpPr>
            <p:cNvPr id="4" name="Freeform 20"/>
            <p:cNvSpPr>
              <a:spLocks noEditPoints="1" noChangeArrowheads="1"/>
            </p:cNvSpPr>
            <p:nvPr>
              <p:custDataLst>
                <p:tags r:id="rId19"/>
              </p:custDataLst>
            </p:nvPr>
          </p:nvSpPr>
          <p:spPr bwMode="auto">
            <a:xfrm>
              <a:off x="9428163" y="1268413"/>
              <a:ext cx="590550" cy="593725"/>
            </a:xfrm>
            <a:custGeom>
              <a:avLst/>
              <a:gdLst>
                <a:gd name="T0" fmla="*/ 454025 w 121"/>
                <a:gd name="T1" fmla="*/ 210127 h 121"/>
                <a:gd name="T2" fmla="*/ 446520 w 121"/>
                <a:gd name="T3" fmla="*/ 202623 h 121"/>
                <a:gd name="T4" fmla="*/ 405245 w 121"/>
                <a:gd name="T5" fmla="*/ 172605 h 121"/>
                <a:gd name="T6" fmla="*/ 439016 w 121"/>
                <a:gd name="T7" fmla="*/ 142586 h 121"/>
                <a:gd name="T8" fmla="*/ 431511 w 121"/>
                <a:gd name="T9" fmla="*/ 138834 h 121"/>
                <a:gd name="T10" fmla="*/ 378980 w 121"/>
                <a:gd name="T11" fmla="*/ 120073 h 121"/>
                <a:gd name="T12" fmla="*/ 405245 w 121"/>
                <a:gd name="T13" fmla="*/ 86302 h 121"/>
                <a:gd name="T14" fmla="*/ 393989 w 121"/>
                <a:gd name="T15" fmla="*/ 78798 h 121"/>
                <a:gd name="T16" fmla="*/ 337705 w 121"/>
                <a:gd name="T17" fmla="*/ 78798 h 121"/>
                <a:gd name="T18" fmla="*/ 352714 w 121"/>
                <a:gd name="T19" fmla="*/ 41275 h 121"/>
                <a:gd name="T20" fmla="*/ 337705 w 121"/>
                <a:gd name="T21" fmla="*/ 37523 h 121"/>
                <a:gd name="T22" fmla="*/ 288925 w 121"/>
                <a:gd name="T23" fmla="*/ 52532 h 121"/>
                <a:gd name="T24" fmla="*/ 288925 w 121"/>
                <a:gd name="T25" fmla="*/ 11257 h 121"/>
                <a:gd name="T26" fmla="*/ 273916 w 121"/>
                <a:gd name="T27" fmla="*/ 11257 h 121"/>
                <a:gd name="T28" fmla="*/ 228889 w 121"/>
                <a:gd name="T29" fmla="*/ 41275 h 121"/>
                <a:gd name="T30" fmla="*/ 210127 w 121"/>
                <a:gd name="T31" fmla="*/ 0 h 121"/>
                <a:gd name="T32" fmla="*/ 206375 w 121"/>
                <a:gd name="T33" fmla="*/ 7505 h 121"/>
                <a:gd name="T34" fmla="*/ 172605 w 121"/>
                <a:gd name="T35" fmla="*/ 48780 h 121"/>
                <a:gd name="T36" fmla="*/ 142586 w 121"/>
                <a:gd name="T37" fmla="*/ 15009 h 121"/>
                <a:gd name="T38" fmla="*/ 138834 w 121"/>
                <a:gd name="T39" fmla="*/ 26266 h 121"/>
                <a:gd name="T40" fmla="*/ 120073 w 121"/>
                <a:gd name="T41" fmla="*/ 75045 h 121"/>
                <a:gd name="T42" fmla="*/ 82550 w 121"/>
                <a:gd name="T43" fmla="*/ 52532 h 121"/>
                <a:gd name="T44" fmla="*/ 78798 w 121"/>
                <a:gd name="T45" fmla="*/ 63789 h 121"/>
                <a:gd name="T46" fmla="*/ 78798 w 121"/>
                <a:gd name="T47" fmla="*/ 116320 h 121"/>
                <a:gd name="T48" fmla="*/ 33770 w 121"/>
                <a:gd name="T49" fmla="*/ 105064 h 121"/>
                <a:gd name="T50" fmla="*/ 37523 w 121"/>
                <a:gd name="T51" fmla="*/ 116320 h 121"/>
                <a:gd name="T52" fmla="*/ 52532 w 121"/>
                <a:gd name="T53" fmla="*/ 168852 h 121"/>
                <a:gd name="T54" fmla="*/ 7505 w 121"/>
                <a:gd name="T55" fmla="*/ 172605 h 121"/>
                <a:gd name="T56" fmla="*/ 11257 w 121"/>
                <a:gd name="T57" fmla="*/ 180109 h 121"/>
                <a:gd name="T58" fmla="*/ 41275 w 121"/>
                <a:gd name="T59" fmla="*/ 225136 h 121"/>
                <a:gd name="T60" fmla="*/ 0 w 121"/>
                <a:gd name="T61" fmla="*/ 243898 h 121"/>
                <a:gd name="T62" fmla="*/ 7505 w 121"/>
                <a:gd name="T63" fmla="*/ 251402 h 121"/>
                <a:gd name="T64" fmla="*/ 52532 w 121"/>
                <a:gd name="T65" fmla="*/ 281420 h 121"/>
                <a:gd name="T66" fmla="*/ 15009 w 121"/>
                <a:gd name="T67" fmla="*/ 311439 h 121"/>
                <a:gd name="T68" fmla="*/ 26266 w 121"/>
                <a:gd name="T69" fmla="*/ 315191 h 121"/>
                <a:gd name="T70" fmla="*/ 75045 w 121"/>
                <a:gd name="T71" fmla="*/ 333952 h 121"/>
                <a:gd name="T72" fmla="*/ 52532 w 121"/>
                <a:gd name="T73" fmla="*/ 367723 h 121"/>
                <a:gd name="T74" fmla="*/ 63789 w 121"/>
                <a:gd name="T75" fmla="*/ 375227 h 121"/>
                <a:gd name="T76" fmla="*/ 116320 w 121"/>
                <a:gd name="T77" fmla="*/ 375227 h 121"/>
                <a:gd name="T78" fmla="*/ 105064 w 121"/>
                <a:gd name="T79" fmla="*/ 412750 h 121"/>
                <a:gd name="T80" fmla="*/ 116320 w 121"/>
                <a:gd name="T81" fmla="*/ 420255 h 121"/>
                <a:gd name="T82" fmla="*/ 168852 w 121"/>
                <a:gd name="T83" fmla="*/ 401493 h 121"/>
                <a:gd name="T84" fmla="*/ 168852 w 121"/>
                <a:gd name="T85" fmla="*/ 442768 h 121"/>
                <a:gd name="T86" fmla="*/ 183861 w 121"/>
                <a:gd name="T87" fmla="*/ 442768 h 121"/>
                <a:gd name="T88" fmla="*/ 225136 w 121"/>
                <a:gd name="T89" fmla="*/ 412750 h 121"/>
                <a:gd name="T90" fmla="*/ 243898 w 121"/>
                <a:gd name="T91" fmla="*/ 454025 h 121"/>
                <a:gd name="T92" fmla="*/ 251402 w 121"/>
                <a:gd name="T93" fmla="*/ 446520 h 121"/>
                <a:gd name="T94" fmla="*/ 255155 w 121"/>
                <a:gd name="T95" fmla="*/ 408998 h 121"/>
                <a:gd name="T96" fmla="*/ 303934 w 121"/>
                <a:gd name="T97" fmla="*/ 435264 h 121"/>
                <a:gd name="T98" fmla="*/ 318943 w 121"/>
                <a:gd name="T99" fmla="*/ 431511 h 121"/>
                <a:gd name="T100" fmla="*/ 311439 w 121"/>
                <a:gd name="T101" fmla="*/ 390236 h 121"/>
                <a:gd name="T102" fmla="*/ 363970 w 121"/>
                <a:gd name="T103" fmla="*/ 401493 h 121"/>
                <a:gd name="T104" fmla="*/ 378980 w 121"/>
                <a:gd name="T105" fmla="*/ 397741 h 121"/>
                <a:gd name="T106" fmla="*/ 360218 w 121"/>
                <a:gd name="T107" fmla="*/ 356466 h 121"/>
                <a:gd name="T108" fmla="*/ 412750 w 121"/>
                <a:gd name="T109" fmla="*/ 348961 h 121"/>
                <a:gd name="T110" fmla="*/ 424007 w 121"/>
                <a:gd name="T111" fmla="*/ 345209 h 121"/>
                <a:gd name="T112" fmla="*/ 393989 w 121"/>
                <a:gd name="T113" fmla="*/ 311439 h 121"/>
                <a:gd name="T114" fmla="*/ 439016 w 121"/>
                <a:gd name="T115" fmla="*/ 288925 h 121"/>
                <a:gd name="T116" fmla="*/ 450273 w 121"/>
                <a:gd name="T117" fmla="*/ 281420 h 121"/>
                <a:gd name="T118" fmla="*/ 408998 w 121"/>
                <a:gd name="T119" fmla="*/ 255155 h 121"/>
                <a:gd name="T120" fmla="*/ 450273 w 121"/>
                <a:gd name="T121" fmla="*/ 217632 h 121"/>
                <a:gd name="T122" fmla="*/ 187614 w 121"/>
                <a:gd name="T123" fmla="*/ 228889 h 121"/>
                <a:gd name="T124" fmla="*/ 270164 w 121"/>
                <a:gd name="T125" fmla="*/ 228889 h 1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1"/>
                <a:gd name="T190" fmla="*/ 0 h 121"/>
                <a:gd name="T191" fmla="*/ 121 w 121"/>
                <a:gd name="T192" fmla="*/ 121 h 1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solidFill>
              <a:schemeClr val="accent2"/>
            </a:solidFill>
            <a:ln>
              <a:noFill/>
            </a:ln>
          </p:spPr>
          <p:txBody>
            <a:bodyPr/>
            <a:lstStyle/>
            <a:p>
              <a:pPr defTabSz="685800"/>
              <a:endParaRPr lang="en-GB" sz="1275" kern="0">
                <a:solidFill>
                  <a:srgbClr val="5C5C5C"/>
                </a:solidFill>
                <a:sym typeface="Arial" panose="020B0604020202020204" pitchFamily="34" charset="0"/>
              </a:endParaRPr>
            </a:p>
          </p:txBody>
        </p:sp>
        <p:sp>
          <p:nvSpPr>
            <p:cNvPr id="5" name="Oval 21"/>
            <p:cNvSpPr>
              <a:spLocks noChangeArrowheads="1"/>
            </p:cNvSpPr>
            <p:nvPr>
              <p:custDataLst>
                <p:tags r:id="rId20"/>
              </p:custDataLst>
            </p:nvPr>
          </p:nvSpPr>
          <p:spPr bwMode="auto">
            <a:xfrm>
              <a:off x="9788525" y="2327275"/>
              <a:ext cx="223838" cy="223838"/>
            </a:xfrm>
            <a:prstGeom prst="ellipse">
              <a:avLst/>
            </a:prstGeom>
            <a:solidFill>
              <a:schemeClr val="accent3"/>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685800" eaLnBrk="1" hangingPunct="1"/>
              <a:endParaRPr lang="zh-CN" altLang="zh-CN" sz="1275" kern="0">
                <a:solidFill>
                  <a:srgbClr val="000000"/>
                </a:solidFill>
                <a:latin typeface="+mn-lt"/>
                <a:ea typeface="+mn-ea"/>
                <a:sym typeface="Arial" panose="020B0604020202020204" pitchFamily="34" charset="0"/>
              </a:endParaRPr>
            </a:p>
          </p:txBody>
        </p:sp>
        <p:sp>
          <p:nvSpPr>
            <p:cNvPr id="6" name="Oval 22"/>
            <p:cNvSpPr>
              <a:spLocks noChangeArrowheads="1"/>
            </p:cNvSpPr>
            <p:nvPr>
              <p:custDataLst>
                <p:tags r:id="rId21"/>
              </p:custDataLst>
            </p:nvPr>
          </p:nvSpPr>
          <p:spPr bwMode="auto">
            <a:xfrm>
              <a:off x="8851900" y="2759075"/>
              <a:ext cx="150813" cy="155575"/>
            </a:xfrm>
            <a:prstGeom prst="ellipse">
              <a:avLst/>
            </a:prstGeom>
            <a:solidFill>
              <a:schemeClr val="accent3"/>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685800" eaLnBrk="1" hangingPunct="1"/>
              <a:endParaRPr lang="zh-CN" altLang="zh-CN" sz="1275" kern="0">
                <a:solidFill>
                  <a:srgbClr val="000000"/>
                </a:solidFill>
                <a:latin typeface="+mn-lt"/>
                <a:ea typeface="+mn-ea"/>
                <a:sym typeface="Arial" panose="020B0604020202020204" pitchFamily="34" charset="0"/>
              </a:endParaRPr>
            </a:p>
          </p:txBody>
        </p:sp>
        <p:sp>
          <p:nvSpPr>
            <p:cNvPr id="8" name="Freeform 23"/>
            <p:cNvSpPr>
              <a:spLocks noEditPoints="1" noChangeArrowheads="1"/>
            </p:cNvSpPr>
            <p:nvPr>
              <p:custDataLst>
                <p:tags r:id="rId22"/>
              </p:custDataLst>
            </p:nvPr>
          </p:nvSpPr>
          <p:spPr bwMode="auto">
            <a:xfrm>
              <a:off x="7554913" y="2298700"/>
              <a:ext cx="3502025" cy="3471863"/>
            </a:xfrm>
            <a:custGeom>
              <a:avLst/>
              <a:gdLst>
                <a:gd name="T0" fmla="*/ 2268667 w 718"/>
                <a:gd name="T1" fmla="*/ 75009 h 709"/>
                <a:gd name="T2" fmla="*/ 2257417 w 718"/>
                <a:gd name="T3" fmla="*/ 217526 h 709"/>
                <a:gd name="T4" fmla="*/ 2201169 w 718"/>
                <a:gd name="T5" fmla="*/ 348791 h 709"/>
                <a:gd name="T6" fmla="*/ 2111172 w 718"/>
                <a:gd name="T7" fmla="*/ 453803 h 709"/>
                <a:gd name="T8" fmla="*/ 1987427 w 718"/>
                <a:gd name="T9" fmla="*/ 528812 h 709"/>
                <a:gd name="T10" fmla="*/ 1848682 w 718"/>
                <a:gd name="T11" fmla="*/ 558816 h 709"/>
                <a:gd name="T12" fmla="*/ 1709937 w 718"/>
                <a:gd name="T13" fmla="*/ 551315 h 709"/>
                <a:gd name="T14" fmla="*/ 1574942 w 718"/>
                <a:gd name="T15" fmla="*/ 502559 h 709"/>
                <a:gd name="T16" fmla="*/ 1466196 w 718"/>
                <a:gd name="T17" fmla="*/ 412549 h 709"/>
                <a:gd name="T18" fmla="*/ 1391199 w 718"/>
                <a:gd name="T19" fmla="*/ 292534 h 709"/>
                <a:gd name="T20" fmla="*/ 1353700 w 718"/>
                <a:gd name="T21" fmla="*/ 157519 h 709"/>
                <a:gd name="T22" fmla="*/ 1361200 w 718"/>
                <a:gd name="T23" fmla="*/ 15002 h 709"/>
                <a:gd name="T24" fmla="*/ 254991 w 718"/>
                <a:gd name="T25" fmla="*/ 828848 h 709"/>
                <a:gd name="T26" fmla="*/ 607478 w 718"/>
                <a:gd name="T27" fmla="*/ 1927727 h 709"/>
                <a:gd name="T28" fmla="*/ 1252454 w 718"/>
                <a:gd name="T29" fmla="*/ 660078 h 709"/>
                <a:gd name="T30" fmla="*/ 1166207 w 718"/>
                <a:gd name="T31" fmla="*/ 708833 h 709"/>
                <a:gd name="T32" fmla="*/ 1079960 w 718"/>
                <a:gd name="T33" fmla="*/ 738837 h 709"/>
                <a:gd name="T34" fmla="*/ 967464 w 718"/>
                <a:gd name="T35" fmla="*/ 720085 h 709"/>
                <a:gd name="T36" fmla="*/ 877468 w 718"/>
                <a:gd name="T37" fmla="*/ 678830 h 709"/>
                <a:gd name="T38" fmla="*/ 802470 w 718"/>
                <a:gd name="T39" fmla="*/ 615072 h 709"/>
                <a:gd name="T40" fmla="*/ 753722 w 718"/>
                <a:gd name="T41" fmla="*/ 528812 h 709"/>
                <a:gd name="T42" fmla="*/ 731223 w 718"/>
                <a:gd name="T43" fmla="*/ 435051 h 709"/>
                <a:gd name="T44" fmla="*/ 738723 w 718"/>
                <a:gd name="T45" fmla="*/ 333789 h 709"/>
                <a:gd name="T46" fmla="*/ 776221 w 718"/>
                <a:gd name="T47" fmla="*/ 240028 h 709"/>
                <a:gd name="T48" fmla="*/ 843719 w 718"/>
                <a:gd name="T49" fmla="*/ 161269 h 709"/>
                <a:gd name="T50" fmla="*/ 933716 w 718"/>
                <a:gd name="T51" fmla="*/ 108763 h 709"/>
                <a:gd name="T52" fmla="*/ 1031212 w 718"/>
                <a:gd name="T53" fmla="*/ 86260 h 709"/>
                <a:gd name="T54" fmla="*/ 1143708 w 718"/>
                <a:gd name="T55" fmla="*/ 105012 h 709"/>
                <a:gd name="T56" fmla="*/ 1233705 w 718"/>
                <a:gd name="T57" fmla="*/ 142517 h 709"/>
                <a:gd name="T58" fmla="*/ 1308702 w 718"/>
                <a:gd name="T59" fmla="*/ 206274 h 709"/>
                <a:gd name="T60" fmla="*/ 1357450 w 718"/>
                <a:gd name="T61" fmla="*/ 292534 h 709"/>
                <a:gd name="T62" fmla="*/ 1379949 w 718"/>
                <a:gd name="T63" fmla="*/ 390046 h 709"/>
                <a:gd name="T64" fmla="*/ 1372450 w 718"/>
                <a:gd name="T65" fmla="*/ 491308 h 709"/>
                <a:gd name="T66" fmla="*/ 1334951 w 718"/>
                <a:gd name="T67" fmla="*/ 585069 h 709"/>
                <a:gd name="T68" fmla="*/ 1267453 w 718"/>
                <a:gd name="T69" fmla="*/ 660078 h 709"/>
                <a:gd name="T70" fmla="*/ 1691188 w 718"/>
                <a:gd name="T71" fmla="*/ 780092 h 709"/>
                <a:gd name="T72" fmla="*/ 1664939 w 718"/>
                <a:gd name="T73" fmla="*/ 840099 h 709"/>
                <a:gd name="T74" fmla="*/ 1623690 w 718"/>
                <a:gd name="T75" fmla="*/ 888855 h 709"/>
                <a:gd name="T76" fmla="*/ 1567442 w 718"/>
                <a:gd name="T77" fmla="*/ 926359 h 709"/>
                <a:gd name="T78" fmla="*/ 1503695 w 718"/>
                <a:gd name="T79" fmla="*/ 941361 h 709"/>
                <a:gd name="T80" fmla="*/ 1436197 w 718"/>
                <a:gd name="T81" fmla="*/ 937610 h 709"/>
                <a:gd name="T82" fmla="*/ 1376199 w 718"/>
                <a:gd name="T83" fmla="*/ 911357 h 709"/>
                <a:gd name="T84" fmla="*/ 1323701 w 718"/>
                <a:gd name="T85" fmla="*/ 870102 h 709"/>
                <a:gd name="T86" fmla="*/ 1286203 w 718"/>
                <a:gd name="T87" fmla="*/ 813846 h 709"/>
                <a:gd name="T88" fmla="*/ 1271203 w 718"/>
                <a:gd name="T89" fmla="*/ 750088 h 709"/>
                <a:gd name="T90" fmla="*/ 1274953 w 718"/>
                <a:gd name="T91" fmla="*/ 686331 h 709"/>
                <a:gd name="T92" fmla="*/ 1297452 w 718"/>
                <a:gd name="T93" fmla="*/ 622573 h 709"/>
                <a:gd name="T94" fmla="*/ 1338701 w 718"/>
                <a:gd name="T95" fmla="*/ 573818 h 709"/>
                <a:gd name="T96" fmla="*/ 1394949 w 718"/>
                <a:gd name="T97" fmla="*/ 536313 h 709"/>
                <a:gd name="T98" fmla="*/ 1458696 w 718"/>
                <a:gd name="T99" fmla="*/ 517561 h 709"/>
                <a:gd name="T100" fmla="*/ 1526194 w 718"/>
                <a:gd name="T101" fmla="*/ 521311 h 709"/>
                <a:gd name="T102" fmla="*/ 1586192 w 718"/>
                <a:gd name="T103" fmla="*/ 547564 h 709"/>
                <a:gd name="T104" fmla="*/ 1638690 w 718"/>
                <a:gd name="T105" fmla="*/ 588819 h 709"/>
                <a:gd name="T106" fmla="*/ 1672439 w 718"/>
                <a:gd name="T107" fmla="*/ 645076 h 709"/>
                <a:gd name="T108" fmla="*/ 1691188 w 718"/>
                <a:gd name="T109" fmla="*/ 708833 h 70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18"/>
                <a:gd name="T166" fmla="*/ 0 h 709"/>
                <a:gd name="T167" fmla="*/ 718 w 718"/>
                <a:gd name="T168" fmla="*/ 709 h 70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solidFill>
              <a:schemeClr val="accent1"/>
            </a:solidFill>
            <a:ln>
              <a:noFill/>
            </a:ln>
          </p:spPr>
          <p:txBody>
            <a:bodyPr/>
            <a:lstStyle/>
            <a:p>
              <a:pPr defTabSz="685800"/>
              <a:endParaRPr lang="en-GB" sz="1275" kern="0">
                <a:solidFill>
                  <a:srgbClr val="5C5C5C"/>
                </a:solidFill>
                <a:sym typeface="Arial" panose="020B0604020202020204" pitchFamily="34" charset="0"/>
              </a:endParaRPr>
            </a:p>
          </p:txBody>
        </p:sp>
        <p:sp>
          <p:nvSpPr>
            <p:cNvPr id="9" name="Oval 24"/>
            <p:cNvSpPr>
              <a:spLocks noChangeArrowheads="1"/>
            </p:cNvSpPr>
            <p:nvPr>
              <p:custDataLst>
                <p:tags r:id="rId23"/>
              </p:custDataLst>
            </p:nvPr>
          </p:nvSpPr>
          <p:spPr bwMode="auto">
            <a:xfrm>
              <a:off x="9428163" y="3198813"/>
              <a:ext cx="100012" cy="103187"/>
            </a:xfrm>
            <a:prstGeom prst="ellipse">
              <a:avLst/>
            </a:prstGeom>
            <a:solidFill>
              <a:schemeClr val="accent1">
                <a:lumMod val="60000"/>
                <a:lumOff val="40000"/>
              </a:scheme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685800" eaLnBrk="1" hangingPunct="1"/>
              <a:endParaRPr lang="zh-CN" altLang="zh-CN" sz="1275" kern="0">
                <a:solidFill>
                  <a:srgbClr val="000000"/>
                </a:solidFill>
                <a:latin typeface="+mn-lt"/>
                <a:ea typeface="+mn-ea"/>
                <a:sym typeface="Arial" panose="020B0604020202020204" pitchFamily="34" charset="0"/>
              </a:endParaRPr>
            </a:p>
          </p:txBody>
        </p:sp>
        <p:sp>
          <p:nvSpPr>
            <p:cNvPr id="10" name="Freeform 25"/>
            <p:cNvSpPr>
              <a:spLocks noChangeArrowheads="1"/>
            </p:cNvSpPr>
            <p:nvPr>
              <p:custDataLst>
                <p:tags r:id="rId24"/>
              </p:custDataLst>
            </p:nvPr>
          </p:nvSpPr>
          <p:spPr bwMode="auto">
            <a:xfrm>
              <a:off x="9310688" y="1831975"/>
              <a:ext cx="1155700" cy="466725"/>
            </a:xfrm>
            <a:custGeom>
              <a:avLst/>
              <a:gdLst>
                <a:gd name="T0" fmla="*/ 817730 w 237"/>
                <a:gd name="T1" fmla="*/ 357188 h 95"/>
                <a:gd name="T2" fmla="*/ 813979 w 237"/>
                <a:gd name="T3" fmla="*/ 353428 h 95"/>
                <a:gd name="T4" fmla="*/ 877747 w 237"/>
                <a:gd name="T5" fmla="*/ 308310 h 95"/>
                <a:gd name="T6" fmla="*/ 889000 w 237"/>
                <a:gd name="T7" fmla="*/ 297030 h 95"/>
                <a:gd name="T8" fmla="*/ 885249 w 237"/>
                <a:gd name="T9" fmla="*/ 289510 h 95"/>
                <a:gd name="T10" fmla="*/ 866494 w 237"/>
                <a:gd name="T11" fmla="*/ 281991 h 95"/>
                <a:gd name="T12" fmla="*/ 791473 w 237"/>
                <a:gd name="T13" fmla="*/ 293270 h 95"/>
                <a:gd name="T14" fmla="*/ 761464 w 237"/>
                <a:gd name="T15" fmla="*/ 248152 h 95"/>
                <a:gd name="T16" fmla="*/ 810228 w 237"/>
                <a:gd name="T17" fmla="*/ 184234 h 95"/>
                <a:gd name="T18" fmla="*/ 813979 w 237"/>
                <a:gd name="T19" fmla="*/ 172954 h 95"/>
                <a:gd name="T20" fmla="*/ 810228 w 237"/>
                <a:gd name="T21" fmla="*/ 165434 h 95"/>
                <a:gd name="T22" fmla="*/ 791473 w 237"/>
                <a:gd name="T23" fmla="*/ 161675 h 95"/>
                <a:gd name="T24" fmla="*/ 720203 w 237"/>
                <a:gd name="T25" fmla="*/ 199273 h 95"/>
                <a:gd name="T26" fmla="*/ 678941 w 237"/>
                <a:gd name="T27" fmla="*/ 161675 h 95"/>
                <a:gd name="T28" fmla="*/ 705198 w 237"/>
                <a:gd name="T29" fmla="*/ 90237 h 95"/>
                <a:gd name="T30" fmla="*/ 708949 w 237"/>
                <a:gd name="T31" fmla="*/ 82717 h 95"/>
                <a:gd name="T32" fmla="*/ 701447 w 237"/>
                <a:gd name="T33" fmla="*/ 67678 h 95"/>
                <a:gd name="T34" fmla="*/ 678941 w 237"/>
                <a:gd name="T35" fmla="*/ 75197 h 95"/>
                <a:gd name="T36" fmla="*/ 626426 w 237"/>
                <a:gd name="T37" fmla="*/ 127836 h 95"/>
                <a:gd name="T38" fmla="*/ 573911 w 237"/>
                <a:gd name="T39" fmla="*/ 105276 h 95"/>
                <a:gd name="T40" fmla="*/ 577662 w 237"/>
                <a:gd name="T41" fmla="*/ 30079 h 95"/>
                <a:gd name="T42" fmla="*/ 577662 w 237"/>
                <a:gd name="T43" fmla="*/ 26319 h 95"/>
                <a:gd name="T44" fmla="*/ 566409 w 237"/>
                <a:gd name="T45" fmla="*/ 11280 h 95"/>
                <a:gd name="T46" fmla="*/ 547654 w 237"/>
                <a:gd name="T47" fmla="*/ 22559 h 95"/>
                <a:gd name="T48" fmla="*/ 513895 w 237"/>
                <a:gd name="T49" fmla="*/ 90237 h 95"/>
                <a:gd name="T50" fmla="*/ 457629 w 237"/>
                <a:gd name="T51" fmla="*/ 86477 h 95"/>
                <a:gd name="T52" fmla="*/ 435122 w 237"/>
                <a:gd name="T53" fmla="*/ 15039 h 95"/>
                <a:gd name="T54" fmla="*/ 420118 w 237"/>
                <a:gd name="T55" fmla="*/ 0 h 95"/>
                <a:gd name="T56" fmla="*/ 405114 w 237"/>
                <a:gd name="T57" fmla="*/ 15039 h 95"/>
                <a:gd name="T58" fmla="*/ 405114 w 237"/>
                <a:gd name="T59" fmla="*/ 15039 h 95"/>
                <a:gd name="T60" fmla="*/ 393861 w 237"/>
                <a:gd name="T61" fmla="*/ 90237 h 95"/>
                <a:gd name="T62" fmla="*/ 341346 w 237"/>
                <a:gd name="T63" fmla="*/ 105276 h 95"/>
                <a:gd name="T64" fmla="*/ 296333 w 237"/>
                <a:gd name="T65" fmla="*/ 41359 h 95"/>
                <a:gd name="T66" fmla="*/ 277578 w 237"/>
                <a:gd name="T67" fmla="*/ 33839 h 95"/>
                <a:gd name="T68" fmla="*/ 266325 w 237"/>
                <a:gd name="T69" fmla="*/ 45118 h 95"/>
                <a:gd name="T70" fmla="*/ 270076 w 237"/>
                <a:gd name="T71" fmla="*/ 52638 h 95"/>
                <a:gd name="T72" fmla="*/ 281329 w 237"/>
                <a:gd name="T73" fmla="*/ 127836 h 95"/>
                <a:gd name="T74" fmla="*/ 236316 w 237"/>
                <a:gd name="T75" fmla="*/ 157915 h 95"/>
                <a:gd name="T76" fmla="*/ 172549 w 237"/>
                <a:gd name="T77" fmla="*/ 109036 h 95"/>
                <a:gd name="T78" fmla="*/ 153793 w 237"/>
                <a:gd name="T79" fmla="*/ 109036 h 95"/>
                <a:gd name="T80" fmla="*/ 146291 w 237"/>
                <a:gd name="T81" fmla="*/ 120316 h 95"/>
                <a:gd name="T82" fmla="*/ 150042 w 237"/>
                <a:gd name="T83" fmla="*/ 127836 h 95"/>
                <a:gd name="T84" fmla="*/ 183802 w 237"/>
                <a:gd name="T85" fmla="*/ 199273 h 95"/>
                <a:gd name="T86" fmla="*/ 150042 w 237"/>
                <a:gd name="T87" fmla="*/ 240632 h 95"/>
                <a:gd name="T88" fmla="*/ 78772 w 237"/>
                <a:gd name="T89" fmla="*/ 214313 h 95"/>
                <a:gd name="T90" fmla="*/ 56266 w 237"/>
                <a:gd name="T91" fmla="*/ 218073 h 95"/>
                <a:gd name="T92" fmla="*/ 52515 w 237"/>
                <a:gd name="T93" fmla="*/ 225592 h 95"/>
                <a:gd name="T94" fmla="*/ 60017 w 237"/>
                <a:gd name="T95" fmla="*/ 240632 h 95"/>
                <a:gd name="T96" fmla="*/ 116283 w 237"/>
                <a:gd name="T97" fmla="*/ 293270 h 95"/>
                <a:gd name="T98" fmla="*/ 93776 w 237"/>
                <a:gd name="T99" fmla="*/ 345908 h 95"/>
                <a:gd name="T100" fmla="*/ 18755 w 237"/>
                <a:gd name="T101" fmla="*/ 342149 h 95"/>
                <a:gd name="T102" fmla="*/ 0 w 237"/>
                <a:gd name="T103" fmla="*/ 353428 h 95"/>
                <a:gd name="T104" fmla="*/ 0 w 237"/>
                <a:gd name="T105" fmla="*/ 357188 h 95"/>
                <a:gd name="T106" fmla="*/ 817730 w 237"/>
                <a:gd name="T107" fmla="*/ 357188 h 9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7"/>
                <a:gd name="T163" fmla="*/ 0 h 95"/>
                <a:gd name="T164" fmla="*/ 237 w 237"/>
                <a:gd name="T165" fmla="*/ 95 h 9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solidFill>
              <a:schemeClr val="accent1"/>
            </a:solidFill>
            <a:ln>
              <a:noFill/>
            </a:ln>
          </p:spPr>
          <p:txBody>
            <a:bodyPr/>
            <a:lstStyle/>
            <a:p>
              <a:pPr defTabSz="685800"/>
              <a:endParaRPr lang="en-GB" sz="1275" kern="0">
                <a:solidFill>
                  <a:srgbClr val="5C5C5C"/>
                </a:solidFill>
                <a:sym typeface="Arial" panose="020B0604020202020204" pitchFamily="34" charset="0"/>
              </a:endParaRPr>
            </a:p>
          </p:txBody>
        </p:sp>
      </p:grpSp>
      <p:sp>
        <p:nvSpPr>
          <p:cNvPr id="239625" name="Freeform 9"/>
          <p:cNvSpPr/>
          <p:nvPr>
            <p:custDataLst>
              <p:tags r:id="rId14"/>
            </p:custDataLst>
          </p:nvPr>
        </p:nvSpPr>
        <p:spPr>
          <a:xfrm rot="-3279584" flipH="1">
            <a:off x="3933183" y="1733564"/>
            <a:ext cx="1015528" cy="568515"/>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chemeClr val="tx1">
              <a:lumMod val="40000"/>
              <a:lumOff val="60000"/>
              <a:alpha val="82000"/>
            </a:schemeClr>
          </a:solidFill>
          <a:ln w="12700">
            <a:noFill/>
          </a:ln>
        </p:spPr>
        <p:txBody>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9635" name="Freeform 19"/>
          <p:cNvSpPr/>
          <p:nvPr>
            <p:custDataLst>
              <p:tags r:id="rId15"/>
            </p:custDataLst>
          </p:nvPr>
        </p:nvSpPr>
        <p:spPr>
          <a:xfrm rot="-3279584" flipH="1">
            <a:off x="2419673" y="2813582"/>
            <a:ext cx="1015527" cy="568515"/>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chemeClr val="tx1">
              <a:lumMod val="40000"/>
              <a:lumOff val="60000"/>
              <a:alpha val="82000"/>
            </a:schemeClr>
          </a:solidFill>
          <a:ln w="12700">
            <a:noFill/>
          </a:ln>
        </p:spPr>
        <p:txBody>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9636" name="Freeform 20"/>
          <p:cNvSpPr/>
          <p:nvPr>
            <p:custDataLst>
              <p:tags r:id="rId16"/>
            </p:custDataLst>
          </p:nvPr>
        </p:nvSpPr>
        <p:spPr>
          <a:xfrm rot="-3279584" flipH="1">
            <a:off x="981453" y="3820176"/>
            <a:ext cx="1015528" cy="568515"/>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chemeClr val="tx1">
              <a:lumMod val="40000"/>
              <a:lumOff val="60000"/>
              <a:alpha val="82000"/>
            </a:schemeClr>
          </a:solidFill>
          <a:ln w="12700">
            <a:noFill/>
          </a:ln>
        </p:spPr>
        <p:txBody>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3989070" y="4681220"/>
            <a:ext cx="5765800" cy="835025"/>
          </a:xfrm>
          <a:prstGeom prst="rect">
            <a:avLst/>
          </a:prstGeom>
          <a:noFill/>
        </p:spPr>
        <p:txBody>
          <a:bodyPr wrap="square" rtlCol="0" anchor="t">
            <a:spAutoFit/>
          </a:bodyPr>
          <a:lstStyle/>
          <a:p>
            <a:pPr marL="0" lvl="0" indent="-285750" algn="ctr" fontAlgn="ctr">
              <a:lnSpc>
                <a:spcPct val="100000"/>
              </a:lnSpc>
              <a:spcBef>
                <a:spcPts val="1000"/>
              </a:spcBef>
              <a:spcAft>
                <a:spcPts val="0"/>
              </a:spcAft>
              <a:buSzPct val="100000"/>
              <a:buFont typeface="Wingdings" panose="05000000000000000000" charset="0"/>
              <a:buNone/>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客观存在的属性从某种角</a:t>
            </a:r>
            <a:endPar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285750" algn="ctr" fontAlgn="ctr">
              <a:lnSpc>
                <a:spcPct val="100000"/>
              </a:lnSpc>
              <a:spcBef>
                <a:spcPts val="1000"/>
              </a:spcBef>
              <a:spcAft>
                <a:spcPts val="0"/>
              </a:spcAft>
              <a:buSzPct val="100000"/>
              <a:buFont typeface="Wingdings" panose="05000000000000000000" charset="0"/>
              <a:buNone/>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度看是看不到的</a:t>
            </a:r>
          </a:p>
        </p:txBody>
      </p:sp>
      <p:pic>
        <p:nvPicPr>
          <p:cNvPr id="12" name="图片 11" descr="微信截图_20240112211134"/>
          <p:cNvPicPr>
            <a:picLocks noChangeAspect="1"/>
          </p:cNvPicPr>
          <p:nvPr>
            <p:custDataLst>
              <p:tags r:id="rId17"/>
            </p:custDataLst>
          </p:nvPr>
        </p:nvPicPr>
        <p:blipFill>
          <a:blip r:embed="rId27"/>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9627"/>
                                        </p:tgtEl>
                                        <p:attrNameLst>
                                          <p:attrName>style.visibility</p:attrName>
                                        </p:attrNameLst>
                                      </p:cBhvr>
                                      <p:to>
                                        <p:strVal val="visible"/>
                                      </p:to>
                                    </p:set>
                                    <p:anim calcmode="lin" valueType="num">
                                      <p:cBhvr>
                                        <p:cTn id="7" dur="500" fill="hold"/>
                                        <p:tgtEl>
                                          <p:spTgt spid="239627"/>
                                        </p:tgtEl>
                                        <p:attrNameLst>
                                          <p:attrName>ppt_w</p:attrName>
                                        </p:attrNameLst>
                                      </p:cBhvr>
                                      <p:tavLst>
                                        <p:tav tm="0">
                                          <p:val>
                                            <p:fltVal val="0"/>
                                          </p:val>
                                        </p:tav>
                                        <p:tav tm="100000">
                                          <p:val>
                                            <p:strVal val="#ppt_w"/>
                                          </p:val>
                                        </p:tav>
                                      </p:tavLst>
                                    </p:anim>
                                    <p:anim calcmode="lin" valueType="num">
                                      <p:cBhvr>
                                        <p:cTn id="8" dur="500" fill="hold"/>
                                        <p:tgtEl>
                                          <p:spTgt spid="239627"/>
                                        </p:tgtEl>
                                        <p:attrNameLst>
                                          <p:attrName>ppt_h</p:attrName>
                                        </p:attrNameLst>
                                      </p:cBhvr>
                                      <p:tavLst>
                                        <p:tav tm="0">
                                          <p:val>
                                            <p:fltVal val="0"/>
                                          </p:val>
                                        </p:tav>
                                        <p:tav tm="100000">
                                          <p:val>
                                            <p:strVal val="#ppt_h"/>
                                          </p:val>
                                        </p:tav>
                                      </p:tavLst>
                                    </p:anim>
                                    <p:animEffect transition="in" filter="fade">
                                      <p:cBhvr>
                                        <p:cTn id="9" dur="500"/>
                                        <p:tgtEl>
                                          <p:spTgt spid="239627"/>
                                        </p:tgtEl>
                                      </p:cBhvr>
                                    </p:animEffect>
                                  </p:childTnLst>
                                </p:cTn>
                              </p:par>
                              <p:par>
                                <p:cTn id="10" presetID="53" presetClass="entr" presetSubtype="16" fill="hold" nodeType="withEffect">
                                  <p:stCondLst>
                                    <p:cond delay="0"/>
                                  </p:stCondLst>
                                  <p:childTnLst>
                                    <p:set>
                                      <p:cBhvr>
                                        <p:cTn id="11" dur="1" fill="hold">
                                          <p:stCondLst>
                                            <p:cond delay="0"/>
                                          </p:stCondLst>
                                        </p:cTn>
                                        <p:tgtEl>
                                          <p:spTgt spid="239626"/>
                                        </p:tgtEl>
                                        <p:attrNameLst>
                                          <p:attrName>style.visibility</p:attrName>
                                        </p:attrNameLst>
                                      </p:cBhvr>
                                      <p:to>
                                        <p:strVal val="visible"/>
                                      </p:to>
                                    </p:set>
                                    <p:anim calcmode="lin" valueType="num">
                                      <p:cBhvr>
                                        <p:cTn id="12" dur="500" fill="hold"/>
                                        <p:tgtEl>
                                          <p:spTgt spid="239626"/>
                                        </p:tgtEl>
                                        <p:attrNameLst>
                                          <p:attrName>ppt_w</p:attrName>
                                        </p:attrNameLst>
                                      </p:cBhvr>
                                      <p:tavLst>
                                        <p:tav tm="0">
                                          <p:val>
                                            <p:fltVal val="0"/>
                                          </p:val>
                                        </p:tav>
                                        <p:tav tm="100000">
                                          <p:val>
                                            <p:strVal val="#ppt_w"/>
                                          </p:val>
                                        </p:tav>
                                      </p:tavLst>
                                    </p:anim>
                                    <p:anim calcmode="lin" valueType="num">
                                      <p:cBhvr>
                                        <p:cTn id="13" dur="500" fill="hold"/>
                                        <p:tgtEl>
                                          <p:spTgt spid="239626"/>
                                        </p:tgtEl>
                                        <p:attrNameLst>
                                          <p:attrName>ppt_h</p:attrName>
                                        </p:attrNameLst>
                                      </p:cBhvr>
                                      <p:tavLst>
                                        <p:tav tm="0">
                                          <p:val>
                                            <p:fltVal val="0"/>
                                          </p:val>
                                        </p:tav>
                                        <p:tav tm="100000">
                                          <p:val>
                                            <p:strVal val="#ppt_h"/>
                                          </p:val>
                                        </p:tav>
                                      </p:tavLst>
                                    </p:anim>
                                    <p:animEffect transition="in" filter="fade">
                                      <p:cBhvr>
                                        <p:cTn id="14" dur="500"/>
                                        <p:tgtEl>
                                          <p:spTgt spid="2396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39631"/>
                                        </p:tgtEl>
                                        <p:attrNameLst>
                                          <p:attrName>style.visibility</p:attrName>
                                        </p:attrNameLst>
                                      </p:cBhvr>
                                      <p:to>
                                        <p:strVal val="visible"/>
                                      </p:to>
                                    </p:set>
                                    <p:anim calcmode="lin" valueType="num">
                                      <p:cBhvr>
                                        <p:cTn id="19" dur="500" fill="hold"/>
                                        <p:tgtEl>
                                          <p:spTgt spid="239631"/>
                                        </p:tgtEl>
                                        <p:attrNameLst>
                                          <p:attrName>ppt_w</p:attrName>
                                        </p:attrNameLst>
                                      </p:cBhvr>
                                      <p:tavLst>
                                        <p:tav tm="0">
                                          <p:val>
                                            <p:fltVal val="0"/>
                                          </p:val>
                                        </p:tav>
                                        <p:tav tm="100000">
                                          <p:val>
                                            <p:strVal val="#ppt_w"/>
                                          </p:val>
                                        </p:tav>
                                      </p:tavLst>
                                    </p:anim>
                                    <p:anim calcmode="lin" valueType="num">
                                      <p:cBhvr>
                                        <p:cTn id="20" dur="500" fill="hold"/>
                                        <p:tgtEl>
                                          <p:spTgt spid="239631"/>
                                        </p:tgtEl>
                                        <p:attrNameLst>
                                          <p:attrName>ppt_h</p:attrName>
                                        </p:attrNameLst>
                                      </p:cBhvr>
                                      <p:tavLst>
                                        <p:tav tm="0">
                                          <p:val>
                                            <p:fltVal val="0"/>
                                          </p:val>
                                        </p:tav>
                                        <p:tav tm="100000">
                                          <p:val>
                                            <p:strVal val="#ppt_h"/>
                                          </p:val>
                                        </p:tav>
                                      </p:tavLst>
                                    </p:anim>
                                    <p:animEffect transition="in" filter="fade">
                                      <p:cBhvr>
                                        <p:cTn id="21" dur="500"/>
                                        <p:tgtEl>
                                          <p:spTgt spid="239631"/>
                                        </p:tgtEl>
                                      </p:cBhvr>
                                    </p:animEffect>
                                  </p:childTnLst>
                                </p:cTn>
                              </p:par>
                              <p:par>
                                <p:cTn id="22" presetID="53" presetClass="entr" presetSubtype="16" fill="hold" nodeType="withEffect">
                                  <p:stCondLst>
                                    <p:cond delay="0"/>
                                  </p:stCondLst>
                                  <p:childTnLst>
                                    <p:set>
                                      <p:cBhvr>
                                        <p:cTn id="23" dur="1" fill="hold">
                                          <p:stCondLst>
                                            <p:cond delay="0"/>
                                          </p:stCondLst>
                                        </p:cTn>
                                        <p:tgtEl>
                                          <p:spTgt spid="239630"/>
                                        </p:tgtEl>
                                        <p:attrNameLst>
                                          <p:attrName>style.visibility</p:attrName>
                                        </p:attrNameLst>
                                      </p:cBhvr>
                                      <p:to>
                                        <p:strVal val="visible"/>
                                      </p:to>
                                    </p:set>
                                    <p:anim calcmode="lin" valueType="num">
                                      <p:cBhvr>
                                        <p:cTn id="24" dur="500" fill="hold"/>
                                        <p:tgtEl>
                                          <p:spTgt spid="239630"/>
                                        </p:tgtEl>
                                        <p:attrNameLst>
                                          <p:attrName>ppt_w</p:attrName>
                                        </p:attrNameLst>
                                      </p:cBhvr>
                                      <p:tavLst>
                                        <p:tav tm="0">
                                          <p:val>
                                            <p:fltVal val="0"/>
                                          </p:val>
                                        </p:tav>
                                        <p:tav tm="100000">
                                          <p:val>
                                            <p:strVal val="#ppt_w"/>
                                          </p:val>
                                        </p:tav>
                                      </p:tavLst>
                                    </p:anim>
                                    <p:anim calcmode="lin" valueType="num">
                                      <p:cBhvr>
                                        <p:cTn id="25" dur="500" fill="hold"/>
                                        <p:tgtEl>
                                          <p:spTgt spid="239630"/>
                                        </p:tgtEl>
                                        <p:attrNameLst>
                                          <p:attrName>ppt_h</p:attrName>
                                        </p:attrNameLst>
                                      </p:cBhvr>
                                      <p:tavLst>
                                        <p:tav tm="0">
                                          <p:val>
                                            <p:fltVal val="0"/>
                                          </p:val>
                                        </p:tav>
                                        <p:tav tm="100000">
                                          <p:val>
                                            <p:strVal val="#ppt_h"/>
                                          </p:val>
                                        </p:tav>
                                      </p:tavLst>
                                    </p:anim>
                                    <p:animEffect transition="in" filter="fade">
                                      <p:cBhvr>
                                        <p:cTn id="26" dur="500"/>
                                        <p:tgtEl>
                                          <p:spTgt spid="23963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39633"/>
                                        </p:tgtEl>
                                        <p:attrNameLst>
                                          <p:attrName>style.visibility</p:attrName>
                                        </p:attrNameLst>
                                      </p:cBhvr>
                                      <p:to>
                                        <p:strVal val="visible"/>
                                      </p:to>
                                    </p:set>
                                    <p:anim calcmode="lin" valueType="num">
                                      <p:cBhvr>
                                        <p:cTn id="31" dur="500" fill="hold"/>
                                        <p:tgtEl>
                                          <p:spTgt spid="239633"/>
                                        </p:tgtEl>
                                        <p:attrNameLst>
                                          <p:attrName>ppt_w</p:attrName>
                                        </p:attrNameLst>
                                      </p:cBhvr>
                                      <p:tavLst>
                                        <p:tav tm="0">
                                          <p:val>
                                            <p:fltVal val="0"/>
                                          </p:val>
                                        </p:tav>
                                        <p:tav tm="100000">
                                          <p:val>
                                            <p:strVal val="#ppt_w"/>
                                          </p:val>
                                        </p:tav>
                                      </p:tavLst>
                                    </p:anim>
                                    <p:anim calcmode="lin" valueType="num">
                                      <p:cBhvr>
                                        <p:cTn id="32" dur="500" fill="hold"/>
                                        <p:tgtEl>
                                          <p:spTgt spid="239633"/>
                                        </p:tgtEl>
                                        <p:attrNameLst>
                                          <p:attrName>ppt_h</p:attrName>
                                        </p:attrNameLst>
                                      </p:cBhvr>
                                      <p:tavLst>
                                        <p:tav tm="0">
                                          <p:val>
                                            <p:fltVal val="0"/>
                                          </p:val>
                                        </p:tav>
                                        <p:tav tm="100000">
                                          <p:val>
                                            <p:strVal val="#ppt_h"/>
                                          </p:val>
                                        </p:tav>
                                      </p:tavLst>
                                    </p:anim>
                                    <p:animEffect transition="in" filter="fade">
                                      <p:cBhvr>
                                        <p:cTn id="33" dur="500"/>
                                        <p:tgtEl>
                                          <p:spTgt spid="239633"/>
                                        </p:tgtEl>
                                      </p:cBhvr>
                                    </p:animEffect>
                                  </p:childTnLst>
                                </p:cTn>
                              </p:par>
                              <p:par>
                                <p:cTn id="34" presetID="53" presetClass="entr" presetSubtype="16" fill="hold" nodeType="withEffect">
                                  <p:stCondLst>
                                    <p:cond delay="0"/>
                                  </p:stCondLst>
                                  <p:childTnLst>
                                    <p:set>
                                      <p:cBhvr>
                                        <p:cTn id="35" dur="1" fill="hold">
                                          <p:stCondLst>
                                            <p:cond delay="0"/>
                                          </p:stCondLst>
                                        </p:cTn>
                                        <p:tgtEl>
                                          <p:spTgt spid="239632"/>
                                        </p:tgtEl>
                                        <p:attrNameLst>
                                          <p:attrName>style.visibility</p:attrName>
                                        </p:attrNameLst>
                                      </p:cBhvr>
                                      <p:to>
                                        <p:strVal val="visible"/>
                                      </p:to>
                                    </p:set>
                                    <p:anim calcmode="lin" valueType="num">
                                      <p:cBhvr>
                                        <p:cTn id="36" dur="500" fill="hold"/>
                                        <p:tgtEl>
                                          <p:spTgt spid="239632"/>
                                        </p:tgtEl>
                                        <p:attrNameLst>
                                          <p:attrName>ppt_w</p:attrName>
                                        </p:attrNameLst>
                                      </p:cBhvr>
                                      <p:tavLst>
                                        <p:tav tm="0">
                                          <p:val>
                                            <p:fltVal val="0"/>
                                          </p:val>
                                        </p:tav>
                                        <p:tav tm="100000">
                                          <p:val>
                                            <p:strVal val="#ppt_w"/>
                                          </p:val>
                                        </p:tav>
                                      </p:tavLst>
                                    </p:anim>
                                    <p:anim calcmode="lin" valueType="num">
                                      <p:cBhvr>
                                        <p:cTn id="37" dur="500" fill="hold"/>
                                        <p:tgtEl>
                                          <p:spTgt spid="239632"/>
                                        </p:tgtEl>
                                        <p:attrNameLst>
                                          <p:attrName>ppt_h</p:attrName>
                                        </p:attrNameLst>
                                      </p:cBhvr>
                                      <p:tavLst>
                                        <p:tav tm="0">
                                          <p:val>
                                            <p:fltVal val="0"/>
                                          </p:val>
                                        </p:tav>
                                        <p:tav tm="100000">
                                          <p:val>
                                            <p:strVal val="#ppt_h"/>
                                          </p:val>
                                        </p:tav>
                                      </p:tavLst>
                                    </p:anim>
                                    <p:animEffect transition="in" filter="fade">
                                      <p:cBhvr>
                                        <p:cTn id="38" dur="500"/>
                                        <p:tgtEl>
                                          <p:spTgt spid="239632"/>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239625"/>
                                        </p:tgtEl>
                                        <p:attrNameLst>
                                          <p:attrName>style.visibility</p:attrName>
                                        </p:attrNameLst>
                                      </p:cBhvr>
                                      <p:to>
                                        <p:strVal val="visible"/>
                                      </p:to>
                                    </p:set>
                                    <p:animEffect transition="in" filter="slide(fromTop)">
                                      <p:cBhvr>
                                        <p:cTn id="43" dur="500"/>
                                        <p:tgtEl>
                                          <p:spTgt spid="239625"/>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nodeType="clickEffect">
                                  <p:stCondLst>
                                    <p:cond delay="0"/>
                                  </p:stCondLst>
                                  <p:childTnLst>
                                    <p:set>
                                      <p:cBhvr>
                                        <p:cTn id="47" dur="1" fill="hold">
                                          <p:stCondLst>
                                            <p:cond delay="0"/>
                                          </p:stCondLst>
                                        </p:cTn>
                                        <p:tgtEl>
                                          <p:spTgt spid="239635"/>
                                        </p:tgtEl>
                                        <p:attrNameLst>
                                          <p:attrName>style.visibility</p:attrName>
                                        </p:attrNameLst>
                                      </p:cBhvr>
                                      <p:to>
                                        <p:strVal val="visible"/>
                                      </p:to>
                                    </p:set>
                                    <p:animEffect transition="in" filter="slide(fromTop)">
                                      <p:cBhvr>
                                        <p:cTn id="48" dur="500"/>
                                        <p:tgtEl>
                                          <p:spTgt spid="239635"/>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nodeType="clickEffect">
                                  <p:stCondLst>
                                    <p:cond delay="0"/>
                                  </p:stCondLst>
                                  <p:childTnLst>
                                    <p:set>
                                      <p:cBhvr>
                                        <p:cTn id="52" dur="1" fill="hold">
                                          <p:stCondLst>
                                            <p:cond delay="0"/>
                                          </p:stCondLst>
                                        </p:cTn>
                                        <p:tgtEl>
                                          <p:spTgt spid="239636"/>
                                        </p:tgtEl>
                                        <p:attrNameLst>
                                          <p:attrName>style.visibility</p:attrName>
                                        </p:attrNameLst>
                                      </p:cBhvr>
                                      <p:to>
                                        <p:strVal val="visible"/>
                                      </p:to>
                                    </p:set>
                                    <p:animEffect transition="in" filter="slide(fromTop)">
                                      <p:cBhvr>
                                        <p:cTn id="53" dur="500"/>
                                        <p:tgtEl>
                                          <p:spTgt spid="23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7" grpId="0"/>
      <p:bldP spid="239631" grpId="0"/>
      <p:bldP spid="2396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52"/>
          <p:cNvCxnSpPr/>
          <p:nvPr>
            <p:custDataLst>
              <p:tags r:id="rId2"/>
            </p:custDataLst>
          </p:nvPr>
        </p:nvCxnSpPr>
        <p:spPr>
          <a:xfrm>
            <a:off x="488428" y="2187504"/>
            <a:ext cx="10598462" cy="0"/>
          </a:xfrm>
          <a:prstGeom prst="line">
            <a:avLst/>
          </a:prstGeom>
          <a:ln w="254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3"/>
            </p:custDataLst>
          </p:nvPr>
        </p:nvSpPr>
        <p:spPr>
          <a:xfrm>
            <a:off x="742925" y="1640512"/>
            <a:ext cx="349354" cy="377752"/>
          </a:xfrm>
          <a:prstGeom prst="rect">
            <a:avLst/>
          </a:prstGeom>
          <a:noFill/>
        </p:spPr>
        <p:txBody>
          <a:bodyPr wrap="square" bIns="0" rtlCol="0" anchor="b" anchorCtr="0">
            <a:normAutofit/>
          </a:bodyPr>
          <a:lstStyle/>
          <a:p>
            <a:r>
              <a:rPr lang="en-US" altLang="zh-CN" sz="1890" b="1" dirty="0">
                <a:solidFill>
                  <a:schemeClr val="dk1">
                    <a:lumMod val="75000"/>
                  </a:schemeClr>
                </a:solidFill>
                <a:latin typeface="Arial" panose="020B0604020202020204" pitchFamily="34" charset="0"/>
                <a:ea typeface="方正兰亭细黑_GBK" panose="02000000000000000000" charset="-122"/>
                <a:cs typeface="Arial" panose="020B0604020202020204" pitchFamily="34" charset="0"/>
              </a:rPr>
              <a:t>1</a:t>
            </a:r>
          </a:p>
        </p:txBody>
      </p:sp>
      <p:cxnSp>
        <p:nvCxnSpPr>
          <p:cNvPr id="6" name="直接连接符 5"/>
          <p:cNvCxnSpPr/>
          <p:nvPr>
            <p:custDataLst>
              <p:tags r:id="rId4"/>
            </p:custDataLst>
          </p:nvPr>
        </p:nvCxnSpPr>
        <p:spPr>
          <a:xfrm flipH="1">
            <a:off x="917601" y="2302717"/>
            <a:ext cx="6099" cy="478919"/>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椭圆 22"/>
          <p:cNvSpPr/>
          <p:nvPr>
            <p:custDataLst>
              <p:tags r:id="rId5"/>
            </p:custDataLst>
          </p:nvPr>
        </p:nvSpPr>
        <p:spPr>
          <a:xfrm>
            <a:off x="886088" y="2781636"/>
            <a:ext cx="69127" cy="691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37" name="椭圆 36"/>
          <p:cNvSpPr/>
          <p:nvPr>
            <p:custDataLst>
              <p:tags r:id="rId6"/>
            </p:custDataLst>
          </p:nvPr>
        </p:nvSpPr>
        <p:spPr>
          <a:xfrm>
            <a:off x="805439" y="2072293"/>
            <a:ext cx="230423" cy="230423"/>
          </a:xfrm>
          <a:prstGeom prst="ellipse">
            <a:avLst/>
          </a:prstGeom>
          <a:solidFill>
            <a:schemeClr val="bg1"/>
          </a:solid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1" name="文本框 50"/>
          <p:cNvSpPr txBox="1"/>
          <p:nvPr>
            <p:custDataLst>
              <p:tags r:id="rId7"/>
            </p:custDataLst>
          </p:nvPr>
        </p:nvSpPr>
        <p:spPr>
          <a:xfrm>
            <a:off x="432010" y="3405497"/>
            <a:ext cx="3202036" cy="1579581"/>
          </a:xfrm>
          <a:prstGeom prst="rect">
            <a:avLst/>
          </a:prstGeom>
          <a:noFill/>
        </p:spPr>
        <p:txBody>
          <a:bodyPr wrap="square" tIns="0" bIns="44221" rtlCol="0">
            <a:noAutofit/>
          </a:bodyPr>
          <a:lstStyle/>
          <a:p>
            <a:pPr marL="0" lvl="0" indent="0" algn="l">
              <a:lnSpc>
                <a:spcPct val="150000"/>
              </a:lnSpc>
              <a:spcBef>
                <a:spcPts val="0"/>
              </a:spcBef>
              <a:spcAft>
                <a:spcPts val="2000"/>
              </a:spcAft>
              <a:buSzPct val="100000"/>
              <a:buNone/>
            </a:pPr>
            <a:r>
              <a:rPr lang="zh-CN" altLang="en-US" sz="2000" spc="150" dirty="0">
                <a:solidFill>
                  <a:schemeClr val="dk1">
                    <a:lumMod val="75000"/>
                  </a:schemeClr>
                </a:solidFill>
                <a:uFillTx/>
                <a:latin typeface="微软雅黑" panose="020B0503020204020204" pitchFamily="34" charset="-122"/>
                <a:ea typeface="微软雅黑" panose="020B0503020204020204" pitchFamily="34" charset="-122"/>
              </a:rPr>
              <a:t>在计算机技术中，对这种本来是存在的事物或属性，但从某种角度看又好象不存在的概念称为</a:t>
            </a:r>
            <a:r>
              <a:rPr lang="zh-CN" altLang="en-US" sz="2000" b="1" spc="150" dirty="0">
                <a:solidFill>
                  <a:srgbClr val="FF0000"/>
                </a:solidFill>
                <a:uFillTx/>
                <a:latin typeface="微软雅黑" panose="020B0503020204020204" pitchFamily="34" charset="-122"/>
                <a:ea typeface="微软雅黑" panose="020B0503020204020204" pitchFamily="34" charset="-122"/>
              </a:rPr>
              <a:t>透明性</a:t>
            </a:r>
          </a:p>
        </p:txBody>
      </p:sp>
      <p:sp>
        <p:nvSpPr>
          <p:cNvPr id="74" name="文本框 73"/>
          <p:cNvSpPr txBox="1"/>
          <p:nvPr>
            <p:custDataLst>
              <p:tags r:id="rId8"/>
            </p:custDataLst>
          </p:nvPr>
        </p:nvSpPr>
        <p:spPr>
          <a:xfrm>
            <a:off x="432348" y="2882641"/>
            <a:ext cx="3217223" cy="459491"/>
          </a:xfrm>
          <a:prstGeom prst="rect">
            <a:avLst/>
          </a:prstGeom>
          <a:noFill/>
        </p:spPr>
        <p:txBody>
          <a:bodyPr wrap="square" bIns="0" rtlCol="0" anchor="ctr" anchorCtr="0">
            <a:normAutofit/>
          </a:bodyPr>
          <a:lstStyle/>
          <a:p>
            <a:pPr marL="0" lvl="0" indent="0" algn="l">
              <a:lnSpc>
                <a:spcPct val="120000"/>
              </a:lnSpc>
              <a:spcBef>
                <a:spcPts val="0"/>
              </a:spcBef>
              <a:spcAft>
                <a:spcPts val="2000"/>
              </a:spcAft>
              <a:buSzPct val="100000"/>
              <a:buNone/>
            </a:pPr>
            <a:r>
              <a:rPr lang="zh-CN" altLang="en-US" sz="2100" b="1" spc="150" dirty="0">
                <a:solidFill>
                  <a:schemeClr val="dk1">
                    <a:lumMod val="75000"/>
                  </a:schemeClr>
                </a:solidFill>
                <a:latin typeface="微软雅黑" panose="020B0503020204020204" pitchFamily="34" charset="-122"/>
                <a:ea typeface="微软雅黑" panose="020B0503020204020204" pitchFamily="34" charset="-122"/>
                <a:cs typeface="Arial" panose="020B0604020202020204" pitchFamily="34" charset="0"/>
              </a:rPr>
              <a:t>透明性定义</a:t>
            </a:r>
          </a:p>
        </p:txBody>
      </p:sp>
      <p:sp>
        <p:nvSpPr>
          <p:cNvPr id="30" name="文本框 29"/>
          <p:cNvSpPr txBox="1"/>
          <p:nvPr>
            <p:custDataLst>
              <p:tags r:id="rId9"/>
            </p:custDataLst>
          </p:nvPr>
        </p:nvSpPr>
        <p:spPr>
          <a:xfrm>
            <a:off x="4476184" y="1640512"/>
            <a:ext cx="349354" cy="377752"/>
          </a:xfrm>
          <a:prstGeom prst="rect">
            <a:avLst/>
          </a:prstGeom>
          <a:noFill/>
        </p:spPr>
        <p:txBody>
          <a:bodyPr wrap="square" bIns="0" rtlCol="0" anchor="b" anchorCtr="0">
            <a:normAutofit/>
          </a:bodyPr>
          <a:lstStyle/>
          <a:p>
            <a:r>
              <a:rPr lang="en-US" altLang="zh-CN" sz="1890" b="1" dirty="0">
                <a:solidFill>
                  <a:schemeClr val="dk1">
                    <a:lumMod val="75000"/>
                  </a:schemeClr>
                </a:solidFill>
                <a:latin typeface="Arial" panose="020B0604020202020204" pitchFamily="34" charset="0"/>
                <a:ea typeface="方正兰亭细黑_GBK" panose="02000000000000000000" charset="-122"/>
                <a:cs typeface="Arial" panose="020B0604020202020204" pitchFamily="34" charset="0"/>
              </a:rPr>
              <a:t>2</a:t>
            </a:r>
          </a:p>
        </p:txBody>
      </p:sp>
      <p:cxnSp>
        <p:nvCxnSpPr>
          <p:cNvPr id="58" name="直接连接符 57"/>
          <p:cNvCxnSpPr/>
          <p:nvPr>
            <p:custDataLst>
              <p:tags r:id="rId10"/>
            </p:custDataLst>
          </p:nvPr>
        </p:nvCxnSpPr>
        <p:spPr>
          <a:xfrm flipH="1">
            <a:off x="4650862" y="2302717"/>
            <a:ext cx="6099" cy="478919"/>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椭圆 58"/>
          <p:cNvSpPr/>
          <p:nvPr>
            <p:custDataLst>
              <p:tags r:id="rId11"/>
            </p:custDataLst>
          </p:nvPr>
        </p:nvSpPr>
        <p:spPr>
          <a:xfrm>
            <a:off x="4619347" y="2781636"/>
            <a:ext cx="69127" cy="691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38" name="椭圆 37"/>
          <p:cNvSpPr/>
          <p:nvPr>
            <p:custDataLst>
              <p:tags r:id="rId12"/>
            </p:custDataLst>
          </p:nvPr>
        </p:nvSpPr>
        <p:spPr>
          <a:xfrm>
            <a:off x="4538699" y="2072293"/>
            <a:ext cx="230423" cy="230423"/>
          </a:xfrm>
          <a:prstGeom prst="ellipse">
            <a:avLst/>
          </a:prstGeom>
          <a:solidFill>
            <a:schemeClr val="bg1"/>
          </a:solid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1" name="文本框 30"/>
          <p:cNvSpPr txBox="1"/>
          <p:nvPr>
            <p:custDataLst>
              <p:tags r:id="rId13"/>
            </p:custDataLst>
          </p:nvPr>
        </p:nvSpPr>
        <p:spPr>
          <a:xfrm>
            <a:off x="8173895" y="1640512"/>
            <a:ext cx="349354" cy="377752"/>
          </a:xfrm>
          <a:prstGeom prst="rect">
            <a:avLst/>
          </a:prstGeom>
          <a:noFill/>
        </p:spPr>
        <p:txBody>
          <a:bodyPr wrap="square" bIns="0" rtlCol="0" anchor="b" anchorCtr="0">
            <a:normAutofit/>
          </a:bodyPr>
          <a:lstStyle/>
          <a:p>
            <a:r>
              <a:rPr lang="en-US" altLang="zh-CN" sz="1890" b="1" dirty="0">
                <a:solidFill>
                  <a:schemeClr val="dk1">
                    <a:lumMod val="75000"/>
                  </a:schemeClr>
                </a:solidFill>
                <a:latin typeface="Arial" panose="020B0604020202020204" pitchFamily="34" charset="0"/>
                <a:ea typeface="方正兰亭细黑_GBK" panose="02000000000000000000" charset="-122"/>
                <a:cs typeface="Arial" panose="020B0604020202020204" pitchFamily="34" charset="0"/>
              </a:rPr>
              <a:t>3</a:t>
            </a:r>
          </a:p>
        </p:txBody>
      </p:sp>
      <p:cxnSp>
        <p:nvCxnSpPr>
          <p:cNvPr id="62" name="直接连接符 61"/>
          <p:cNvCxnSpPr/>
          <p:nvPr>
            <p:custDataLst>
              <p:tags r:id="rId14"/>
            </p:custDataLst>
          </p:nvPr>
        </p:nvCxnSpPr>
        <p:spPr>
          <a:xfrm flipH="1">
            <a:off x="8348571" y="2302717"/>
            <a:ext cx="6099" cy="478919"/>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椭圆 62"/>
          <p:cNvSpPr/>
          <p:nvPr>
            <p:custDataLst>
              <p:tags r:id="rId15"/>
            </p:custDataLst>
          </p:nvPr>
        </p:nvSpPr>
        <p:spPr>
          <a:xfrm>
            <a:off x="8317057" y="2781636"/>
            <a:ext cx="69127" cy="691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39" name="椭圆 38"/>
          <p:cNvSpPr/>
          <p:nvPr>
            <p:custDataLst>
              <p:tags r:id="rId16"/>
            </p:custDataLst>
          </p:nvPr>
        </p:nvSpPr>
        <p:spPr>
          <a:xfrm>
            <a:off x="8236409" y="2072293"/>
            <a:ext cx="230423" cy="230423"/>
          </a:xfrm>
          <a:prstGeom prst="ellipse">
            <a:avLst/>
          </a:prstGeom>
          <a:solidFill>
            <a:schemeClr val="bg1"/>
          </a:solid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5" name="等腰三角形 84"/>
          <p:cNvSpPr/>
          <p:nvPr>
            <p:custDataLst>
              <p:tags r:id="rId17"/>
            </p:custDataLst>
          </p:nvPr>
        </p:nvSpPr>
        <p:spPr>
          <a:xfrm rot="5400000">
            <a:off x="2718205" y="2125286"/>
            <a:ext cx="144350" cy="12443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6" name="等腰三角形 85"/>
          <p:cNvSpPr/>
          <p:nvPr>
            <p:custDataLst>
              <p:tags r:id="rId18"/>
            </p:custDataLst>
          </p:nvPr>
        </p:nvSpPr>
        <p:spPr>
          <a:xfrm rot="5400000">
            <a:off x="6521075" y="2125286"/>
            <a:ext cx="144350" cy="12443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99" name="文本框 98"/>
          <p:cNvSpPr txBox="1"/>
          <p:nvPr>
            <p:custDataLst>
              <p:tags r:id="rId19"/>
            </p:custDataLst>
          </p:nvPr>
        </p:nvSpPr>
        <p:spPr>
          <a:xfrm>
            <a:off x="4158432" y="3405497"/>
            <a:ext cx="3202036" cy="1579581"/>
          </a:xfrm>
          <a:prstGeom prst="rect">
            <a:avLst/>
          </a:prstGeom>
          <a:noFill/>
        </p:spPr>
        <p:txBody>
          <a:bodyPr wrap="square" tIns="0" bIns="44221" rtlCol="0">
            <a:normAutofit/>
          </a:bodyPr>
          <a:lstStyle/>
          <a:p>
            <a:pPr marL="0" lvl="0" indent="0" algn="l">
              <a:lnSpc>
                <a:spcPct val="150000"/>
              </a:lnSpc>
              <a:spcBef>
                <a:spcPts val="0"/>
              </a:spcBef>
              <a:spcAft>
                <a:spcPts val="2000"/>
              </a:spcAft>
              <a:buSzPct val="100000"/>
              <a:buNone/>
            </a:pPr>
            <a:r>
              <a:rPr lang="zh-CN" altLang="en-US" sz="2000" spc="150" dirty="0">
                <a:solidFill>
                  <a:schemeClr val="dk1">
                    <a:lumMod val="75000"/>
                  </a:schemeClr>
                </a:solidFill>
                <a:uFillTx/>
                <a:latin typeface="微软雅黑" panose="020B0503020204020204" pitchFamily="34" charset="-122"/>
                <a:ea typeface="微软雅黑" panose="020B0503020204020204" pitchFamily="34" charset="-122"/>
              </a:rPr>
              <a:t>可以不用管理它简化设计</a:t>
            </a:r>
          </a:p>
        </p:txBody>
      </p:sp>
      <p:sp>
        <p:nvSpPr>
          <p:cNvPr id="100" name="文本框 99"/>
          <p:cNvSpPr txBox="1"/>
          <p:nvPr>
            <p:custDataLst>
              <p:tags r:id="rId20"/>
            </p:custDataLst>
          </p:nvPr>
        </p:nvSpPr>
        <p:spPr>
          <a:xfrm>
            <a:off x="4158429" y="2882641"/>
            <a:ext cx="3201700" cy="459491"/>
          </a:xfrm>
          <a:prstGeom prst="rect">
            <a:avLst/>
          </a:prstGeom>
          <a:noFill/>
        </p:spPr>
        <p:txBody>
          <a:bodyPr wrap="square" bIns="0" rtlCol="0" anchor="ctr" anchorCtr="0">
            <a:normAutofit/>
          </a:bodyPr>
          <a:lstStyle/>
          <a:p>
            <a:pPr marL="0" lvl="0" indent="0" algn="l">
              <a:lnSpc>
                <a:spcPct val="120000"/>
              </a:lnSpc>
              <a:spcBef>
                <a:spcPts val="0"/>
              </a:spcBef>
              <a:spcAft>
                <a:spcPts val="2000"/>
              </a:spcAft>
              <a:buSzPct val="100000"/>
              <a:buNone/>
            </a:pPr>
            <a:r>
              <a:rPr lang="zh-CN" altLang="en-US" sz="2100" b="1" spc="150" dirty="0">
                <a:solidFill>
                  <a:schemeClr val="dk1">
                    <a:lumMod val="75000"/>
                  </a:schemeClr>
                </a:solidFill>
                <a:latin typeface="微软雅黑" panose="020B0503020204020204" pitchFamily="34" charset="-122"/>
                <a:ea typeface="微软雅黑" panose="020B0503020204020204" pitchFamily="34" charset="-122"/>
                <a:cs typeface="Arial" panose="020B0604020202020204" pitchFamily="34" charset="0"/>
              </a:rPr>
              <a:t>优点</a:t>
            </a:r>
          </a:p>
        </p:txBody>
      </p:sp>
      <p:sp>
        <p:nvSpPr>
          <p:cNvPr id="101" name="文本框 100"/>
          <p:cNvSpPr txBox="1"/>
          <p:nvPr>
            <p:custDataLst>
              <p:tags r:id="rId21"/>
            </p:custDataLst>
          </p:nvPr>
        </p:nvSpPr>
        <p:spPr>
          <a:xfrm>
            <a:off x="7884853" y="3405497"/>
            <a:ext cx="3202036" cy="1579581"/>
          </a:xfrm>
          <a:prstGeom prst="rect">
            <a:avLst/>
          </a:prstGeom>
          <a:noFill/>
        </p:spPr>
        <p:txBody>
          <a:bodyPr wrap="square" tIns="0" bIns="44221" rtlCol="0">
            <a:normAutofit/>
          </a:bodyPr>
          <a:lstStyle/>
          <a:p>
            <a:pPr marL="0" lvl="0" indent="0" algn="l">
              <a:lnSpc>
                <a:spcPct val="150000"/>
              </a:lnSpc>
              <a:spcBef>
                <a:spcPts val="0"/>
              </a:spcBef>
              <a:spcAft>
                <a:spcPts val="2000"/>
              </a:spcAft>
              <a:buSzPct val="100000"/>
              <a:buNone/>
            </a:pPr>
            <a:r>
              <a:rPr lang="zh-CN" altLang="en-US" sz="2000" spc="150" dirty="0">
                <a:solidFill>
                  <a:schemeClr val="dk1">
                    <a:lumMod val="75000"/>
                  </a:schemeClr>
                </a:solidFill>
                <a:uFillTx/>
                <a:latin typeface="微软雅黑" panose="020B0503020204020204" pitchFamily="34" charset="-122"/>
                <a:ea typeface="微软雅黑" panose="020B0503020204020204" pitchFamily="34" charset="-122"/>
              </a:rPr>
              <a:t>看不到而无法加以控制，会带来不利</a:t>
            </a:r>
          </a:p>
        </p:txBody>
      </p:sp>
      <p:sp>
        <p:nvSpPr>
          <p:cNvPr id="102" name="文本框 101"/>
          <p:cNvSpPr txBox="1"/>
          <p:nvPr>
            <p:custDataLst>
              <p:tags r:id="rId22"/>
            </p:custDataLst>
          </p:nvPr>
        </p:nvSpPr>
        <p:spPr>
          <a:xfrm>
            <a:off x="7885190" y="2882641"/>
            <a:ext cx="3201700" cy="459491"/>
          </a:xfrm>
          <a:prstGeom prst="rect">
            <a:avLst/>
          </a:prstGeom>
          <a:noFill/>
        </p:spPr>
        <p:txBody>
          <a:bodyPr wrap="square" bIns="0" rtlCol="0" anchor="ctr" anchorCtr="0">
            <a:normAutofit/>
          </a:bodyPr>
          <a:lstStyle/>
          <a:p>
            <a:pPr marL="0" lvl="0" indent="0" algn="l">
              <a:lnSpc>
                <a:spcPct val="120000"/>
              </a:lnSpc>
              <a:spcBef>
                <a:spcPts val="0"/>
              </a:spcBef>
              <a:spcAft>
                <a:spcPts val="2000"/>
              </a:spcAft>
              <a:buSzPct val="100000"/>
              <a:buNone/>
            </a:pPr>
            <a:r>
              <a:rPr lang="zh-CN" altLang="en-US" sz="2100" b="1" spc="150" dirty="0">
                <a:solidFill>
                  <a:schemeClr val="dk1">
                    <a:lumMod val="75000"/>
                  </a:schemeClr>
                </a:solidFill>
                <a:latin typeface="微软雅黑" panose="020B0503020204020204" pitchFamily="34" charset="-122"/>
                <a:ea typeface="微软雅黑" panose="020B0503020204020204" pitchFamily="34" charset="-122"/>
                <a:cs typeface="Arial" panose="020B0604020202020204" pitchFamily="34" charset="0"/>
              </a:rPr>
              <a:t>缺点</a:t>
            </a:r>
          </a:p>
        </p:txBody>
      </p:sp>
      <p:cxnSp>
        <p:nvCxnSpPr>
          <p:cNvPr id="2" name="直接连接符 1"/>
          <p:cNvCxnSpPr/>
          <p:nvPr>
            <p:custDataLst>
              <p:tags r:id="rId2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2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pic>
        <p:nvPicPr>
          <p:cNvPr id="11" name="图片 10" descr="微信截图_20240112211134"/>
          <p:cNvPicPr>
            <a:picLocks noChangeAspect="1"/>
          </p:cNvPicPr>
          <p:nvPr>
            <p:custDataLst>
              <p:tags r:id="rId25"/>
            </p:custDataLst>
          </p:nvPr>
        </p:nvPicPr>
        <p:blipFill>
          <a:blip r:embed="rId28"/>
          <a:stretch>
            <a:fillRect/>
          </a:stretch>
        </p:blipFill>
        <p:spPr>
          <a:xfrm>
            <a:off x="9216390" y="201295"/>
            <a:ext cx="1895475" cy="485775"/>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5" name="矩形 4"/>
          <p:cNvSpPr/>
          <p:nvPr>
            <p:custDataLst>
              <p:tags r:id="rId4"/>
            </p:custDataLst>
          </p:nvPr>
        </p:nvSpPr>
        <p:spPr>
          <a:xfrm>
            <a:off x="6236332" y="1151992"/>
            <a:ext cx="4358751" cy="5039806"/>
          </a:xfrm>
          <a:prstGeom prst="rect">
            <a:avLst/>
          </a:prstGeom>
          <a:noFill/>
          <a:ln w="2540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7" name="Title 6"/>
          <p:cNvSpPr txBox="1"/>
          <p:nvPr>
            <p:custDataLst>
              <p:tags r:id="rId5"/>
            </p:custDataLst>
          </p:nvPr>
        </p:nvSpPr>
        <p:spPr>
          <a:xfrm>
            <a:off x="924103" y="1560625"/>
            <a:ext cx="4358750" cy="4222528"/>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计算机系统结构的最初定义</a:t>
            </a:r>
          </a:p>
          <a:p>
            <a:pPr marL="628650" lvl="1" indent="-342900" algn="l" fontAlgn="ctr">
              <a:lnSpc>
                <a:spcPct val="130000"/>
              </a:lnSpc>
              <a:spcBef>
                <a:spcPts val="0"/>
              </a:spcBef>
              <a:spcAft>
                <a:spcPts val="0"/>
              </a:spcAft>
              <a:buSzPct val="100000"/>
              <a:buFont typeface="Wingdings" panose="05000000000000000000" charset="0"/>
              <a:buChar char="l"/>
            </a:pPr>
            <a:r>
              <a:rPr lang="en-US" altLang="zh-CN"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Amdahl：</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程序员所看到的计算机的属即概念性结构与功能特性</a:t>
            </a:r>
          </a:p>
          <a:p>
            <a:pPr marL="628650" lvl="1" indent="-342900" algn="l" fontAlgn="ctr">
              <a:lnSpc>
                <a:spcPct val="130000"/>
              </a:lnSpc>
              <a:spcBef>
                <a:spcPts val="0"/>
              </a:spcBef>
              <a:spcAft>
                <a:spcPts val="0"/>
              </a:spcAft>
              <a:buSzPct val="100000"/>
              <a:buFont typeface="Wingdings" panose="05000000000000000000" charset="0"/>
              <a:buChar char="l"/>
            </a:pPr>
            <a:r>
              <a:rPr lang="en-US" altLang="zh-CN"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Amdahl定义的缺点：</a:t>
            </a:r>
            <a:r>
              <a:rPr lang="en-US" altLang="zh-CN" sz="2000" spc="100" dirty="0">
                <a:ln w="3175">
                  <a:noFill/>
                  <a:prstDash val="dash"/>
                </a:ln>
                <a:solidFill>
                  <a:srgbClr val="ED5A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按照计算机系统的多级层次结构</a:t>
            </a:r>
            <a:endPar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28650" lvl="1" indent="-342900" algn="l" fontAlgn="ctr">
              <a:lnSpc>
                <a:spcPct val="130000"/>
              </a:lnSpc>
              <a:spcBef>
                <a:spcPts val="0"/>
              </a:spcBef>
              <a:spcAft>
                <a:spcPts val="0"/>
              </a:spcAft>
              <a:buSzPct val="100000"/>
              <a:buFont typeface="Wingdings" panose="05000000000000000000" charset="0"/>
              <a:buChar char="l"/>
            </a:pPr>
            <a:r>
              <a:rPr lang="zh-CN" altLang="en-US" sz="2000" spc="100" dirty="0">
                <a:ln w="3175">
                  <a:noFill/>
                  <a:prstDash val="dash"/>
                </a:ln>
                <a:solidFill>
                  <a:srgbClr val="ED5A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不同级程序员所看到的计算机具有不同的属性</a:t>
            </a:r>
          </a:p>
        </p:txBody>
      </p:sp>
      <p:graphicFrame>
        <p:nvGraphicFramePr>
          <p:cNvPr id="8" name="Object 9"/>
          <p:cNvGraphicFramePr>
            <a:graphicFrameLocks noGrp="1" noChangeAspect="1"/>
          </p:cNvGraphicFramePr>
          <p:nvPr>
            <p:custDataLst>
              <p:tags r:id="rId6"/>
            </p:custDataLst>
          </p:nvPr>
        </p:nvGraphicFramePr>
        <p:xfrm>
          <a:off x="5827698" y="1562981"/>
          <a:ext cx="4358750" cy="4217795"/>
        </p:xfrm>
        <a:graphic>
          <a:graphicData uri="http://schemas.openxmlformats.org/presentationml/2006/ole">
            <mc:AlternateContent xmlns:mc="http://schemas.openxmlformats.org/markup-compatibility/2006">
              <mc:Choice xmlns:v="urn:schemas-microsoft-com:vml" Requires="v">
                <p:oleObj r:id="rId10" imgW="3829050" imgH="3705225" progId="Paint.Picture">
                  <p:embed/>
                </p:oleObj>
              </mc:Choice>
              <mc:Fallback>
                <p:oleObj r:id="rId10" imgW="3829050" imgH="3705225" progId="Paint.Picture">
                  <p:embed/>
                  <p:pic>
                    <p:nvPicPr>
                      <p:cNvPr id="0" name="图片 3081"/>
                      <p:cNvPicPr/>
                      <p:nvPr/>
                    </p:nvPicPr>
                    <p:blipFill>
                      <a:blip r:embed="rId11"/>
                      <a:srcRect/>
                      <a:stretch>
                        <a:fillRect/>
                      </a:stretch>
                    </p:blipFill>
                    <p:spPr>
                      <a:xfrm>
                        <a:off x="5827698" y="1562981"/>
                        <a:ext cx="4358750" cy="4217795"/>
                      </a:xfrm>
                      <a:prstGeom prst="rect">
                        <a:avLst/>
                      </a:prstGeom>
                      <a:noFill/>
                      <a:ln w="38100">
                        <a:miter/>
                      </a:ln>
                    </p:spPr>
                  </p:pic>
                </p:oleObj>
              </mc:Fallback>
            </mc:AlternateContent>
          </a:graphicData>
        </a:graphic>
      </p:graphicFrame>
      <p:pic>
        <p:nvPicPr>
          <p:cNvPr id="11" name="图片 10" descr="微信截图_20240112211134"/>
          <p:cNvPicPr>
            <a:picLocks noChangeAspect="1"/>
          </p:cNvPicPr>
          <p:nvPr>
            <p:custDataLst>
              <p:tags r:id="rId7"/>
            </p:custDataLst>
          </p:nvPr>
        </p:nvPicPr>
        <p:blipFill>
          <a:blip r:embed="rId12"/>
          <a:stretch>
            <a:fillRect/>
          </a:stretch>
        </p:blipFill>
        <p:spPr>
          <a:xfrm>
            <a:off x="9216390" y="201295"/>
            <a:ext cx="1895475" cy="485775"/>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7"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6" name="矩形 5"/>
          <p:cNvSpPr/>
          <p:nvPr>
            <p:custDataLst>
              <p:tags r:id="rId4"/>
            </p:custDataLst>
          </p:nvPr>
        </p:nvSpPr>
        <p:spPr>
          <a:xfrm>
            <a:off x="6236332" y="1151992"/>
            <a:ext cx="4358751" cy="5039806"/>
          </a:xfrm>
          <a:prstGeom prst="rect">
            <a:avLst/>
          </a:prstGeom>
          <a:noFill/>
          <a:ln w="2540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935355" y="1584325"/>
            <a:ext cx="4617085" cy="4076700"/>
          </a:xfrm>
          <a:prstGeom prst="rect">
            <a:avLst/>
          </a:prstGeom>
          <a:noFill/>
        </p:spPr>
        <p:txBody>
          <a:bodyPr wrap="square" rtlCol="0" anchor="t">
            <a:spAutoFit/>
          </a:bodyPr>
          <a:lstStyle/>
          <a:p>
            <a:pPr marL="0" lvl="0" indent="0" algn="l" fontAlgn="ctr">
              <a:lnSpc>
                <a:spcPct val="130000"/>
              </a:lnSpc>
              <a:spcBef>
                <a:spcPts val="1000"/>
              </a:spcBef>
              <a:spcAft>
                <a:spcPts val="0"/>
              </a:spcAft>
              <a:buSzPct val="100000"/>
              <a:buFont typeface="Wingdings" panose="05000000000000000000" charset="0"/>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狭义的计算机系统结构定义</a:t>
            </a:r>
          </a:p>
          <a:p>
            <a:pPr marL="0" lvl="0" indent="0" algn="l" fontAlgn="ctr">
              <a:lnSpc>
                <a:spcPct val="130000"/>
              </a:lnSpc>
              <a:spcBef>
                <a:spcPts val="1000"/>
              </a:spcBef>
              <a:spcAft>
                <a:spcPts val="0"/>
              </a:spcAft>
              <a:buSzPct val="100000"/>
              <a:buFont typeface="Wingdings" panose="05000000000000000000" charset="0"/>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由机器语言、汇编语言设计者，或编译程序设计者所看到的计算系统的属性,是硬件子系统的概念性结构和功能特性。</a:t>
            </a:r>
          </a:p>
          <a:p>
            <a:pPr marL="0" lvl="0" indent="0" algn="l" fontAlgn="ctr">
              <a:lnSpc>
                <a:spcPct val="130000"/>
              </a:lnSpc>
              <a:spcBef>
                <a:spcPts val="1000"/>
              </a:spcBef>
              <a:spcAft>
                <a:spcPts val="0"/>
              </a:spcAft>
              <a:buSzPct val="100000"/>
              <a:buFont typeface="Wingdings" panose="05000000000000000000" charset="0"/>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狭义的计算机系统结构概念的实质</a:t>
            </a:r>
          </a:p>
          <a:p>
            <a:pPr marL="0" lvl="0" indent="0" algn="l" fontAlgn="ctr">
              <a:lnSpc>
                <a:spcPct val="130000"/>
              </a:lnSpc>
              <a:spcBef>
                <a:spcPts val="1000"/>
              </a:spcBef>
              <a:spcAft>
                <a:spcPts val="0"/>
              </a:spcAft>
              <a:buSzPct val="100000"/>
              <a:buFont typeface="Wingdings" panose="05000000000000000000" charset="0"/>
            </a:pPr>
            <a:r>
              <a:rPr lang="zh-CN" altLang="en-US" sz="2000" b="1" spc="100" dirty="0">
                <a:ln w="3175">
                  <a:noFill/>
                  <a:prstDash val="dash"/>
                </a:ln>
                <a:solidFill>
                  <a:srgbClr val="ED5A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计算机系统中软硬件界面的确定，其界面之上的是软件的功能，界面之下的是硬件和固件的功能。</a:t>
            </a:r>
          </a:p>
        </p:txBody>
      </p:sp>
      <p:pic>
        <p:nvPicPr>
          <p:cNvPr id="11" name="图片 10" descr="微信截图_20240112211134"/>
          <p:cNvPicPr>
            <a:picLocks noChangeAspect="1"/>
          </p:cNvPicPr>
          <p:nvPr>
            <p:custDataLst>
              <p:tags r:id="rId5"/>
            </p:custDataLst>
          </p:nvPr>
        </p:nvPicPr>
        <p:blipFill>
          <a:blip r:embed="rId8"/>
          <a:stretch>
            <a:fillRect/>
          </a:stretch>
        </p:blipFill>
        <p:spPr>
          <a:xfrm>
            <a:off x="9216390" y="201295"/>
            <a:ext cx="1895475" cy="485775"/>
          </a:xfrm>
          <a:prstGeom prst="rect">
            <a:avLst/>
          </a:prstGeom>
        </p:spPr>
      </p:pic>
      <p:sp>
        <p:nvSpPr>
          <p:cNvPr id="3" name="文本框 2"/>
          <p:cNvSpPr txBox="1"/>
          <p:nvPr/>
        </p:nvSpPr>
        <p:spPr>
          <a:xfrm>
            <a:off x="6345142" y="3141373"/>
            <a:ext cx="1944215" cy="584775"/>
          </a:xfrm>
          <a:prstGeom prst="rect">
            <a:avLst/>
          </a:prstGeom>
          <a:solidFill>
            <a:srgbClr val="FFCCFF"/>
          </a:solidFill>
          <a:ln w="19050">
            <a:solidFill>
              <a:srgbClr val="01041D"/>
            </a:solidFill>
          </a:ln>
        </p:spPr>
        <p:txBody>
          <a:bodyPr wrap="square" rtlCol="0" anchor="ctr" anchorCtr="1">
            <a:spAutoFit/>
          </a:bodyPr>
          <a:lstStyle/>
          <a:p>
            <a:pPr algn="ctr"/>
            <a:r>
              <a:rPr lang="zh-CN" altLang="en-US" sz="3200" dirty="0"/>
              <a:t>软件</a:t>
            </a:r>
          </a:p>
        </p:txBody>
      </p:sp>
      <p:sp>
        <p:nvSpPr>
          <p:cNvPr id="4" name="文本框 3"/>
          <p:cNvSpPr txBox="1"/>
          <p:nvPr/>
        </p:nvSpPr>
        <p:spPr>
          <a:xfrm>
            <a:off x="6345142" y="3735432"/>
            <a:ext cx="1953049" cy="584775"/>
          </a:xfrm>
          <a:prstGeom prst="rect">
            <a:avLst/>
          </a:prstGeom>
          <a:solidFill>
            <a:srgbClr val="FFCCFF"/>
          </a:solidFill>
          <a:ln w="19050">
            <a:solidFill>
              <a:srgbClr val="01041D"/>
            </a:solidFill>
          </a:ln>
        </p:spPr>
        <p:txBody>
          <a:bodyPr wrap="square" rtlCol="0" anchor="ctr" anchorCtr="1">
            <a:spAutoFit/>
          </a:bodyPr>
          <a:lstStyle/>
          <a:p>
            <a:pPr algn="ctr"/>
            <a:r>
              <a:rPr lang="zh-CN" altLang="en-US" sz="3200" dirty="0"/>
              <a:t>硬件</a:t>
            </a:r>
            <a:r>
              <a:rPr lang="en-US" altLang="zh-CN" sz="3200" dirty="0"/>
              <a:t>/</a:t>
            </a:r>
            <a:r>
              <a:rPr lang="zh-CN" altLang="en-US" sz="3200" dirty="0"/>
              <a:t>固件</a:t>
            </a:r>
          </a:p>
        </p:txBody>
      </p:sp>
      <p:cxnSp>
        <p:nvCxnSpPr>
          <p:cNvPr id="9" name="直接连接符 8"/>
          <p:cNvCxnSpPr/>
          <p:nvPr/>
        </p:nvCxnSpPr>
        <p:spPr bwMode="auto">
          <a:xfrm>
            <a:off x="7344420" y="3735432"/>
            <a:ext cx="1440160" cy="0"/>
          </a:xfrm>
          <a:prstGeom prst="line">
            <a:avLst/>
          </a:prstGeom>
          <a:solidFill>
            <a:schemeClr val="accent1"/>
          </a:solidFill>
          <a:ln w="19050" cap="flat" cmpd="sng" algn="ctr">
            <a:solidFill>
              <a:schemeClr val="tx1"/>
            </a:solidFill>
            <a:prstDash val="solid"/>
            <a:round/>
            <a:headEnd type="none" w="med" len="med"/>
            <a:tailEnd type="none" w="med" len="med"/>
          </a:ln>
        </p:spPr>
      </p:cxnSp>
      <p:sp>
        <p:nvSpPr>
          <p:cNvPr id="12" name="文本框 11"/>
          <p:cNvSpPr txBox="1"/>
          <p:nvPr/>
        </p:nvSpPr>
        <p:spPr>
          <a:xfrm>
            <a:off x="8538417" y="3777000"/>
            <a:ext cx="2057968" cy="646331"/>
          </a:xfrm>
          <a:prstGeom prst="rect">
            <a:avLst/>
          </a:prstGeom>
          <a:noFill/>
        </p:spPr>
        <p:txBody>
          <a:bodyPr wrap="square">
            <a:spAutoFit/>
          </a:bodyPr>
          <a:lstStyle/>
          <a:p>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软件与硬件</a:t>
            </a:r>
            <a:r>
              <a:rPr lang="en-US" altLang="zh-CN"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固件的交界面</a:t>
            </a:r>
            <a:endParaRPr lang="zh-CN" altLang="en-US" dirty="0"/>
          </a:p>
        </p:txBody>
      </p:sp>
      <p:sp>
        <p:nvSpPr>
          <p:cNvPr id="13" name="文本框 12"/>
          <p:cNvSpPr txBox="1"/>
          <p:nvPr/>
        </p:nvSpPr>
        <p:spPr>
          <a:xfrm>
            <a:off x="8136508" y="2120547"/>
            <a:ext cx="2513481" cy="646331"/>
          </a:xfrm>
          <a:prstGeom prst="rect">
            <a:avLst/>
          </a:prstGeom>
          <a:noFill/>
        </p:spPr>
        <p:txBody>
          <a:bodyPr wrap="square">
            <a:spAutoFit/>
          </a:bodyPr>
          <a:lstStyle/>
          <a:p>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从机器语言程序员看的计算机系统结构</a:t>
            </a:r>
            <a:endParaRPr lang="zh-CN" altLang="en-US" dirty="0"/>
          </a:p>
        </p:txBody>
      </p:sp>
      <p:cxnSp>
        <p:nvCxnSpPr>
          <p:cNvPr id="15" name="直接箭头连接符 14"/>
          <p:cNvCxnSpPr>
            <a:stCxn id="13" idx="2"/>
          </p:cNvCxnSpPr>
          <p:nvPr/>
        </p:nvCxnSpPr>
        <p:spPr bwMode="auto">
          <a:xfrm flipH="1">
            <a:off x="8640564" y="2766878"/>
            <a:ext cx="752685" cy="855797"/>
          </a:xfrm>
          <a:prstGeom prst="straightConnector1">
            <a:avLst/>
          </a:prstGeom>
          <a:solidFill>
            <a:schemeClr val="accent1"/>
          </a:solidFill>
          <a:ln w="19050" cap="flat" cmpd="sng" algn="ctr">
            <a:solidFill>
              <a:srgbClr val="002060"/>
            </a:solidFill>
            <a:prstDash val="solid"/>
            <a:round/>
            <a:headEnd type="none" w="med" len="med"/>
            <a:tailEnd type="triangle"/>
          </a:ln>
        </p:spPr>
      </p:cxn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49157" name="Rectangle 3"/>
          <p:cNvSpPr>
            <a:spLocks noGrp="1"/>
          </p:cNvSpPr>
          <p:nvPr>
            <p:ph idx="1" hasCustomPrompt="1"/>
            <p:custDataLst>
              <p:tags r:id="rId4"/>
            </p:custDataLst>
          </p:nvPr>
        </p:nvSpPr>
        <p:spPr>
          <a:xfrm>
            <a:off x="575310" y="935990"/>
            <a:ext cx="8545830" cy="5386705"/>
          </a:xfrm>
        </p:spPr>
        <p:txBody>
          <a:bodyPr vert="horz" wrap="square" lIns="91440" tIns="45720" rIns="91440" bIns="45720" anchor="t" anchorCtr="0"/>
          <a:lstStyle/>
          <a:p>
            <a:pPr marL="0" indent="0" eaLnBrk="1" latinLnBrk="0" hangingPunct="1">
              <a:lnSpc>
                <a:spcPct val="130000"/>
              </a:lnSpc>
              <a:spcBef>
                <a:spcPts val="0"/>
              </a:spcBef>
              <a:buNone/>
            </a:pPr>
            <a:r>
              <a:rPr lang="zh-CN" altLang="en-US" sz="2000" dirty="0">
                <a:solidFill>
                  <a:srgbClr val="000000"/>
                </a:solidFill>
                <a:ea typeface="微软雅黑" panose="020B0503020204020204" pitchFamily="34" charset="-122"/>
              </a:rPr>
              <a:t>狭义的计算机系统结构概念包含内容</a:t>
            </a:r>
          </a:p>
          <a:p>
            <a:pPr lvl="1" eaLnBrk="1" latinLnBrk="0" hangingPunct="1">
              <a:lnSpc>
                <a:spcPct val="130000"/>
              </a:lnSpc>
              <a:spcBef>
                <a:spcPts val="0"/>
              </a:spcBef>
            </a:pPr>
            <a:r>
              <a:rPr lang="zh-CN" altLang="en-US" sz="2400" b="1" dirty="0">
                <a:solidFill>
                  <a:schemeClr val="bg2"/>
                </a:solidFill>
                <a:ea typeface="微软雅黑" panose="020B0503020204020204" pitchFamily="34" charset="-122"/>
              </a:rPr>
              <a:t>对于通用寄存器型机器，这些属性主要是指</a:t>
            </a:r>
            <a:r>
              <a:rPr lang="zh-CN" altLang="en-US" sz="2400" b="1" dirty="0">
                <a:ea typeface="微软雅黑" panose="020B0503020204020204" pitchFamily="34" charset="-122"/>
              </a:rPr>
              <a:t>：</a:t>
            </a:r>
          </a:p>
          <a:p>
            <a:pPr lvl="2" eaLnBrk="1" latinLnBrk="0" hangingPunct="1">
              <a:lnSpc>
                <a:spcPct val="130000"/>
              </a:lnSpc>
              <a:spcBef>
                <a:spcPts val="0"/>
              </a:spcBef>
            </a:pPr>
            <a:endParaRPr lang="zh-CN" altLang="en-US" sz="2400" b="1" dirty="0">
              <a:latin typeface="微软雅黑" panose="020B0503020204020204" pitchFamily="34" charset="-122"/>
            </a:endParaRPr>
          </a:p>
        </p:txBody>
      </p:sp>
      <p:sp>
        <p:nvSpPr>
          <p:cNvPr id="12" name="文本框 11"/>
          <p:cNvSpPr txBox="1"/>
          <p:nvPr>
            <p:custDataLst>
              <p:tags r:id="rId5"/>
            </p:custDataLst>
          </p:nvPr>
        </p:nvSpPr>
        <p:spPr>
          <a:xfrm>
            <a:off x="142875" y="2086610"/>
            <a:ext cx="2863850" cy="2249170"/>
          </a:xfrm>
          <a:prstGeom prst="rect">
            <a:avLst/>
          </a:prstGeom>
          <a:noFill/>
        </p:spPr>
        <p:txBody>
          <a:bodyPr wrap="square" rtlCol="0" anchor="t">
            <a:spAutoFit/>
          </a:bodyPr>
          <a:lstStyle/>
          <a:p>
            <a:pPr lvl="2" eaLnBrk="1" latinLnBrk="0" hangingPunct="1">
              <a:lnSpc>
                <a:spcPct val="130000"/>
              </a:lnSpc>
              <a:spcBef>
                <a:spcPts val="0"/>
              </a:spcBef>
            </a:pPr>
            <a: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指令集</a:t>
            </a:r>
            <a:b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(包括机器指令的操作类型和格式、指令间的排序和控制机构等)</a:t>
            </a:r>
            <a:endPar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lvl="2" eaLnBrk="1" latinLnBrk="0" hangingPunct="1">
              <a:lnSpc>
                <a:spcPct val="130000"/>
              </a:lnSpc>
              <a:spcBef>
                <a:spcPts val="0"/>
              </a:spcBef>
            </a:pPr>
            <a:endPar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custDataLst>
              <p:tags r:id="rId6"/>
            </p:custDataLst>
          </p:nvPr>
        </p:nvSpPr>
        <p:spPr>
          <a:xfrm>
            <a:off x="2614930" y="2086610"/>
            <a:ext cx="3201035" cy="1529715"/>
          </a:xfrm>
          <a:prstGeom prst="rect">
            <a:avLst/>
          </a:prstGeom>
          <a:noFill/>
        </p:spPr>
        <p:txBody>
          <a:bodyPr wrap="square" rtlCol="0" anchor="t">
            <a:spAutoFit/>
          </a:bodyPr>
          <a:lstStyle/>
          <a:p>
            <a:pPr lvl="2" eaLnBrk="1" latinLnBrk="0" hangingPunct="1">
              <a:lnSpc>
                <a:spcPct val="130000"/>
              </a:lnSpc>
              <a:spcBef>
                <a:spcPts val="0"/>
              </a:spcBef>
            </a:pPr>
            <a: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数据表示</a:t>
            </a:r>
            <a:b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(硬件能直接辩认和处理的数据类型) </a:t>
            </a:r>
            <a:endParaRPr lang="en-US" altLang="zh-CN" sz="1800" b="1" dirty="0">
              <a:latin typeface="微软雅黑" panose="020B0503020204020204" pitchFamily="34" charset="-122"/>
              <a:ea typeface="微软雅黑" panose="020B0503020204020204" pitchFamily="34" charset="-122"/>
              <a:cs typeface="微软雅黑" panose="020B0503020204020204" pitchFamily="34" charset="-122"/>
            </a:endParaRPr>
          </a:p>
          <a:p>
            <a:pPr lvl="2" eaLnBrk="1" latinLnBrk="0" hangingPunct="1">
              <a:lnSpc>
                <a:spcPct val="130000"/>
              </a:lnSpc>
              <a:spcBef>
                <a:spcPts val="0"/>
              </a:spcBef>
            </a:pPr>
            <a:endPar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custDataLst>
              <p:tags r:id="rId7"/>
            </p:custDataLst>
          </p:nvPr>
        </p:nvSpPr>
        <p:spPr>
          <a:xfrm>
            <a:off x="5424170" y="2086610"/>
            <a:ext cx="2893060" cy="1889760"/>
          </a:xfrm>
          <a:prstGeom prst="rect">
            <a:avLst/>
          </a:prstGeom>
          <a:noFill/>
        </p:spPr>
        <p:txBody>
          <a:bodyPr wrap="square" rtlCol="0" anchor="t">
            <a:spAutoFit/>
          </a:bodyPr>
          <a:lstStyle/>
          <a:p>
            <a:pPr lvl="2" eaLnBrk="1" latinLnBrk="0" hangingPunct="1">
              <a:lnSpc>
                <a:spcPct val="130000"/>
              </a:lnSpc>
              <a:spcBef>
                <a:spcPts val="0"/>
              </a:spcBef>
            </a:pPr>
            <a: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寻址规则</a:t>
            </a:r>
            <a:b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(包括最小寻址单元、寻址方式及其表示) </a:t>
            </a:r>
            <a:endPar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lvl="2" eaLnBrk="1" latinLnBrk="0" hangingPunct="1">
              <a:lnSpc>
                <a:spcPct val="130000"/>
              </a:lnSpc>
              <a:spcBef>
                <a:spcPts val="0"/>
              </a:spcBef>
            </a:pPr>
            <a:endPar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custDataLst>
              <p:tags r:id="rId8"/>
            </p:custDataLst>
          </p:nvPr>
        </p:nvSpPr>
        <p:spPr>
          <a:xfrm>
            <a:off x="7925435" y="2086610"/>
            <a:ext cx="2900045" cy="1889760"/>
          </a:xfrm>
          <a:prstGeom prst="rect">
            <a:avLst/>
          </a:prstGeom>
          <a:noFill/>
        </p:spPr>
        <p:txBody>
          <a:bodyPr wrap="square" rtlCol="0" anchor="t">
            <a:spAutoFit/>
          </a:bodyPr>
          <a:lstStyle/>
          <a:p>
            <a:pPr lvl="2" eaLnBrk="1" latinLnBrk="0" hangingPunct="1">
              <a:lnSpc>
                <a:spcPct val="130000"/>
              </a:lnSpc>
              <a:spcBef>
                <a:spcPts val="0"/>
              </a:spcBef>
            </a:pPr>
            <a: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寄存器定义</a:t>
            </a:r>
            <a:b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(包括各种寄存器的定义、数量和使用方式)</a:t>
            </a:r>
            <a:endPar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lvl="2" eaLnBrk="1" latinLnBrk="0" hangingPunct="1">
              <a:lnSpc>
                <a:spcPct val="130000"/>
              </a:lnSpc>
              <a:spcBef>
                <a:spcPts val="0"/>
              </a:spcBef>
            </a:pPr>
            <a:endPar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custDataLst>
              <p:tags r:id="rId9"/>
            </p:custDataLst>
          </p:nvPr>
        </p:nvSpPr>
        <p:spPr>
          <a:xfrm>
            <a:off x="2744470" y="4097020"/>
            <a:ext cx="2880360" cy="2249170"/>
          </a:xfrm>
          <a:prstGeom prst="rect">
            <a:avLst/>
          </a:prstGeom>
          <a:noFill/>
        </p:spPr>
        <p:txBody>
          <a:bodyPr wrap="square" rtlCol="0" anchor="t">
            <a:spAutoFit/>
          </a:bodyPr>
          <a:lstStyle/>
          <a:p>
            <a:pPr lvl="2" eaLnBrk="1" latinLnBrk="0" hangingPunct="1">
              <a:lnSpc>
                <a:spcPct val="130000"/>
              </a:lnSpc>
              <a:spcBef>
                <a:spcPts val="0"/>
              </a:spcBef>
            </a:pPr>
            <a: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存储系统</a:t>
            </a:r>
            <a:b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 (最大可编址空间、最小编址单位、编址方式和主存容量等)</a:t>
            </a:r>
            <a:endParaRPr lang="en-US" altLang="zh-CN" sz="1800" b="1" dirty="0">
              <a:latin typeface="微软雅黑" panose="020B0503020204020204" pitchFamily="34" charset="-122"/>
              <a:ea typeface="微软雅黑" panose="020B0503020204020204" pitchFamily="34" charset="-122"/>
              <a:cs typeface="微软雅黑" panose="020B0503020204020204" pitchFamily="34" charset="-122"/>
            </a:endParaRPr>
          </a:p>
          <a:p>
            <a:pPr lvl="2" eaLnBrk="1" latinLnBrk="0" hangingPunct="1">
              <a:lnSpc>
                <a:spcPct val="130000"/>
              </a:lnSpc>
              <a:spcBef>
                <a:spcPts val="0"/>
              </a:spcBef>
            </a:pPr>
            <a:endPar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框 16"/>
          <p:cNvSpPr txBox="1"/>
          <p:nvPr>
            <p:custDataLst>
              <p:tags r:id="rId10"/>
            </p:custDataLst>
          </p:nvPr>
        </p:nvSpPr>
        <p:spPr>
          <a:xfrm>
            <a:off x="142875" y="4247515"/>
            <a:ext cx="2896870" cy="1889760"/>
          </a:xfrm>
          <a:prstGeom prst="rect">
            <a:avLst/>
          </a:prstGeom>
          <a:noFill/>
        </p:spPr>
        <p:txBody>
          <a:bodyPr wrap="square" rtlCol="0" anchor="t">
            <a:spAutoFit/>
          </a:bodyPr>
          <a:lstStyle/>
          <a:p>
            <a:pPr lvl="2" eaLnBrk="1" latinLnBrk="0" hangingPunct="1">
              <a:lnSpc>
                <a:spcPct val="130000"/>
              </a:lnSpc>
              <a:spcBef>
                <a:spcPts val="0"/>
              </a:spcBef>
            </a:pPr>
            <a: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中断系统</a:t>
            </a:r>
            <a:b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(中断的类型和中断响应硬件的功能等)</a:t>
            </a:r>
            <a:endPar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lvl="2" eaLnBrk="1" latinLnBrk="0" hangingPunct="1">
              <a:lnSpc>
                <a:spcPct val="130000"/>
              </a:lnSpc>
              <a:spcBef>
                <a:spcPts val="0"/>
              </a:spcBef>
            </a:pPr>
            <a:endPar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p:cNvSpPr txBox="1"/>
          <p:nvPr>
            <p:custDataLst>
              <p:tags r:id="rId11"/>
            </p:custDataLst>
          </p:nvPr>
        </p:nvSpPr>
        <p:spPr>
          <a:xfrm>
            <a:off x="5473065" y="4175760"/>
            <a:ext cx="2712085" cy="1529715"/>
          </a:xfrm>
          <a:prstGeom prst="rect">
            <a:avLst/>
          </a:prstGeom>
          <a:noFill/>
        </p:spPr>
        <p:txBody>
          <a:bodyPr wrap="square" rtlCol="0" anchor="t">
            <a:spAutoFit/>
          </a:bodyPr>
          <a:lstStyle/>
          <a:p>
            <a:pPr lvl="2" eaLnBrk="1" latinLnBrk="0" hangingPunct="1">
              <a:lnSpc>
                <a:spcPct val="130000"/>
              </a:lnSpc>
              <a:spcBef>
                <a:spcPts val="0"/>
              </a:spcBef>
            </a:pPr>
            <a: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机器工作状态的定义和切换</a:t>
            </a:r>
            <a:b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(如管态和目态等)</a:t>
            </a:r>
          </a:p>
        </p:txBody>
      </p:sp>
      <p:pic>
        <p:nvPicPr>
          <p:cNvPr id="19" name="图片 18" descr="微信截图_20240112211134"/>
          <p:cNvPicPr>
            <a:picLocks noChangeAspect="1"/>
          </p:cNvPicPr>
          <p:nvPr>
            <p:custDataLst>
              <p:tags r:id="rId12"/>
            </p:custDataLst>
          </p:nvPr>
        </p:nvPicPr>
        <p:blipFill>
          <a:blip r:embed="rId15"/>
          <a:stretch>
            <a:fillRect/>
          </a:stretch>
        </p:blipFill>
        <p:spPr>
          <a:xfrm>
            <a:off x="9216390" y="201295"/>
            <a:ext cx="1895475" cy="48577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988695"/>
            <a:ext cx="11520805" cy="4604385"/>
          </a:xfrm>
          <a:prstGeom prst="rect">
            <a:avLst/>
          </a:prstGeom>
          <a:solidFill>
            <a:srgbClr val="003164">
              <a:alpha val="80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cs typeface="微软雅黑" panose="020B0503020204020204" pitchFamily="34" charset="-122"/>
              </a:rPr>
              <a:t>         </a:t>
            </a:r>
          </a:p>
        </p:txBody>
      </p:sp>
      <p:grpSp>
        <p:nvGrpSpPr>
          <p:cNvPr id="5" name="组合 10"/>
          <p:cNvGrpSpPr/>
          <p:nvPr/>
        </p:nvGrpSpPr>
        <p:grpSpPr>
          <a:xfrm>
            <a:off x="2859152" y="1284038"/>
            <a:ext cx="2563608" cy="724727"/>
            <a:chOff x="1409700" y="1155700"/>
            <a:chExt cx="2714463" cy="767269"/>
          </a:xfrm>
        </p:grpSpPr>
        <p:sp>
          <p:nvSpPr>
            <p:cNvPr id="31" name="文本框 30"/>
            <p:cNvSpPr txBox="1"/>
            <p:nvPr/>
          </p:nvSpPr>
          <p:spPr>
            <a:xfrm>
              <a:off x="1409700" y="1155700"/>
              <a:ext cx="1220721" cy="713122"/>
            </a:xfrm>
            <a:prstGeom prst="rect">
              <a:avLst/>
            </a:prstGeom>
            <a:noFill/>
          </p:spPr>
          <p:txBody>
            <a:bodyPr wrap="none" rtlCol="0">
              <a:spAutoFit/>
            </a:bodyPr>
            <a:lstStyle/>
            <a:p>
              <a:pPr defTabSz="863600"/>
              <a:r>
                <a:rPr lang="zh-CN" altLang="en-US" sz="377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目录</a:t>
              </a:r>
            </a:p>
          </p:txBody>
        </p:sp>
        <p:sp>
          <p:nvSpPr>
            <p:cNvPr id="32" name="文本框 31"/>
            <p:cNvSpPr txBox="1"/>
            <p:nvPr/>
          </p:nvSpPr>
          <p:spPr>
            <a:xfrm>
              <a:off x="2747288" y="1520685"/>
              <a:ext cx="1376875" cy="391012"/>
            </a:xfrm>
            <a:prstGeom prst="rect">
              <a:avLst/>
            </a:prstGeom>
            <a:noFill/>
          </p:spPr>
          <p:txBody>
            <a:bodyPr wrap="none" rtlCol="0">
              <a:spAutoFit/>
            </a:bodyPr>
            <a:lstStyle/>
            <a:p>
              <a:pPr defTabSz="863600"/>
              <a:r>
                <a:rPr lang="en-US" altLang="zh-CN" sz="1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CONTENT</a:t>
              </a:r>
            </a:p>
          </p:txBody>
        </p:sp>
        <p:cxnSp>
          <p:nvCxnSpPr>
            <p:cNvPr id="34" name="直接连接符 33"/>
            <p:cNvCxnSpPr/>
            <p:nvPr/>
          </p:nvCxnSpPr>
          <p:spPr>
            <a:xfrm flipH="1">
              <a:off x="2451765" y="1461463"/>
              <a:ext cx="413246" cy="461506"/>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2898775" y="2203450"/>
            <a:ext cx="4369435" cy="398780"/>
          </a:xfrm>
          <a:prstGeom prst="rect">
            <a:avLst/>
          </a:prstGeom>
          <a:noFill/>
        </p:spPr>
        <p:txBody>
          <a:bodyPr wrap="square" rtlCol="0">
            <a:spAutoFit/>
          </a:bodyPr>
          <a:lstStyle/>
          <a:p>
            <a:pPr defTabSz="863600"/>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1.1 计算机系统的多级层次结构</a:t>
            </a:r>
          </a:p>
        </p:txBody>
      </p:sp>
      <p:sp>
        <p:nvSpPr>
          <p:cNvPr id="41" name="文本框 40"/>
          <p:cNvSpPr txBox="1"/>
          <p:nvPr/>
        </p:nvSpPr>
        <p:spPr>
          <a:xfrm>
            <a:off x="2898775" y="2847975"/>
            <a:ext cx="4024630" cy="706755"/>
          </a:xfrm>
          <a:prstGeom prst="rect">
            <a:avLst/>
          </a:prstGeom>
          <a:noFill/>
        </p:spPr>
        <p:txBody>
          <a:bodyPr wrap="square" rtlCol="0">
            <a:spAutoFit/>
          </a:bodyPr>
          <a:lstStyle/>
          <a:p>
            <a:pPr defTabSz="863600"/>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1.2 计算机系统结构、组成与实现</a:t>
            </a:r>
          </a:p>
        </p:txBody>
      </p:sp>
      <p:sp>
        <p:nvSpPr>
          <p:cNvPr id="44" name="文本框 43"/>
          <p:cNvSpPr txBox="1"/>
          <p:nvPr/>
        </p:nvSpPr>
        <p:spPr>
          <a:xfrm>
            <a:off x="2898775" y="3532505"/>
            <a:ext cx="4024630" cy="706755"/>
          </a:xfrm>
          <a:prstGeom prst="rect">
            <a:avLst/>
          </a:prstGeom>
          <a:noFill/>
        </p:spPr>
        <p:txBody>
          <a:bodyPr wrap="square" rtlCol="0">
            <a:spAutoFit/>
          </a:bodyPr>
          <a:lstStyle/>
          <a:p>
            <a:pPr defTabSz="863600"/>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1.3 计算机系统结构、组成与实现</a:t>
            </a:r>
          </a:p>
        </p:txBody>
      </p:sp>
      <p:sp>
        <p:nvSpPr>
          <p:cNvPr id="47" name="文本框 46"/>
          <p:cNvSpPr txBox="1"/>
          <p:nvPr/>
        </p:nvSpPr>
        <p:spPr>
          <a:xfrm>
            <a:off x="2898775" y="4175760"/>
            <a:ext cx="5307330" cy="398780"/>
          </a:xfrm>
          <a:prstGeom prst="rect">
            <a:avLst/>
          </a:prstGeom>
          <a:noFill/>
        </p:spPr>
        <p:txBody>
          <a:bodyPr wrap="square" rtlCol="0">
            <a:spAutoFit/>
          </a:bodyPr>
          <a:lstStyle/>
          <a:p>
            <a:pPr defTabSz="863600"/>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1.4 软件、应用、器件对系统结构的影响</a:t>
            </a:r>
          </a:p>
        </p:txBody>
      </p:sp>
      <p:sp>
        <p:nvSpPr>
          <p:cNvPr id="9" name="文本框 8"/>
          <p:cNvSpPr txBox="1"/>
          <p:nvPr>
            <p:custDataLst>
              <p:tags r:id="rId2"/>
            </p:custDataLst>
          </p:nvPr>
        </p:nvSpPr>
        <p:spPr>
          <a:xfrm>
            <a:off x="2898775" y="4752340"/>
            <a:ext cx="5498465" cy="706755"/>
          </a:xfrm>
          <a:prstGeom prst="rect">
            <a:avLst/>
          </a:prstGeom>
          <a:noFill/>
        </p:spPr>
        <p:txBody>
          <a:bodyPr wrap="square" rtlCol="0">
            <a:spAutoFit/>
          </a:bodyPr>
          <a:lstStyle/>
          <a:p>
            <a:pPr defTabSz="863600"/>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1.5 统结构和并行性的发展及计算机系统的分类</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5" name="Rectangle 3"/>
          <p:cNvSpPr>
            <a:spLocks noGrp="1"/>
          </p:cNvSpPr>
          <p:nvPr>
            <p:custDataLst>
              <p:tags r:id="rId4"/>
            </p:custDataLst>
          </p:nvPr>
        </p:nvSpPr>
        <p:spPr>
          <a:xfrm>
            <a:off x="431800" y="1299414"/>
            <a:ext cx="10655300" cy="4083966"/>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lvl="2" eaLnBrk="1" latinLnBrk="0" hangingPunct="1">
              <a:lnSpc>
                <a:spcPct val="130000"/>
              </a:lnSpc>
              <a:spcBef>
                <a:spcPts val="0"/>
              </a:spcBef>
            </a:pPr>
            <a:r>
              <a:rPr lang="zh-CN" altLang="en-US" sz="2000" dirty="0">
                <a:solidFill>
                  <a:schemeClr val="dk1">
                    <a:lumMod val="75000"/>
                  </a:schemeClr>
                </a:solidFill>
                <a:latin typeface="微软雅黑" panose="020B0503020204020204" pitchFamily="34" charset="-122"/>
                <a:cs typeface="微软雅黑" panose="020B0503020204020204" pitchFamily="34" charset="-122"/>
              </a:rPr>
              <a:t>信息保护</a:t>
            </a:r>
            <a:br>
              <a:rPr lang="zh-CN" altLang="en-US" sz="2000" dirty="0">
                <a:solidFill>
                  <a:schemeClr val="dk1">
                    <a:lumMod val="75000"/>
                  </a:schemeClr>
                </a:solidFill>
                <a:latin typeface="微软雅黑" panose="020B0503020204020204" pitchFamily="34" charset="-122"/>
                <a:cs typeface="微软雅黑" panose="020B0503020204020204" pitchFamily="34" charset="-122"/>
              </a:rPr>
            </a:br>
            <a:r>
              <a:rPr lang="zh-CN" altLang="en-US" sz="2000" dirty="0">
                <a:solidFill>
                  <a:schemeClr val="dk1">
                    <a:lumMod val="75000"/>
                  </a:schemeClr>
                </a:solidFill>
                <a:latin typeface="微软雅黑" panose="020B0503020204020204" pitchFamily="34" charset="-122"/>
                <a:cs typeface="微软雅黑" panose="020B0503020204020204" pitchFamily="34" charset="-122"/>
              </a:rPr>
              <a:t>    </a:t>
            </a:r>
            <a:r>
              <a:rPr lang="en-US" altLang="zh-CN" sz="2000" dirty="0">
                <a:solidFill>
                  <a:schemeClr val="dk1">
                    <a:lumMod val="75000"/>
                  </a:schemeClr>
                </a:solidFill>
                <a:latin typeface="微软雅黑" panose="020B0503020204020204" pitchFamily="34" charset="-122"/>
                <a:cs typeface="微软雅黑" panose="020B0503020204020204" pitchFamily="34" charset="-122"/>
              </a:rPr>
              <a:t>(</a:t>
            </a:r>
            <a:r>
              <a:rPr lang="zh-CN" altLang="en-US" sz="2000" dirty="0">
                <a:solidFill>
                  <a:schemeClr val="dk1">
                    <a:lumMod val="75000"/>
                  </a:schemeClr>
                </a:solidFill>
                <a:latin typeface="微软雅黑" panose="020B0503020204020204" pitchFamily="34" charset="-122"/>
                <a:cs typeface="微软雅黑" panose="020B0503020204020204" pitchFamily="34" charset="-122"/>
              </a:rPr>
              <a:t>包括信息保护方式和硬件对信息保护的支持</a:t>
            </a:r>
            <a:r>
              <a:rPr lang="en-US" altLang="zh-CN" sz="2000" dirty="0">
                <a:solidFill>
                  <a:schemeClr val="dk1">
                    <a:lumMod val="75000"/>
                  </a:schemeClr>
                </a:solidFill>
                <a:latin typeface="微软雅黑" panose="020B0503020204020204" pitchFamily="34" charset="-122"/>
                <a:cs typeface="微软雅黑" panose="020B0503020204020204" pitchFamily="34" charset="-122"/>
              </a:rPr>
              <a:t>) </a:t>
            </a:r>
          </a:p>
          <a:p>
            <a:pPr lvl="2" eaLnBrk="1" latinLnBrk="0" hangingPunct="1">
              <a:lnSpc>
                <a:spcPct val="130000"/>
              </a:lnSpc>
              <a:spcBef>
                <a:spcPts val="0"/>
              </a:spcBef>
            </a:pPr>
            <a:r>
              <a:rPr lang="en-US" altLang="zh-CN" sz="2000" dirty="0">
                <a:solidFill>
                  <a:schemeClr val="dk1">
                    <a:lumMod val="75000"/>
                  </a:schemeClr>
                </a:solidFill>
                <a:latin typeface="微软雅黑" panose="020B0503020204020204" pitchFamily="34" charset="-122"/>
                <a:cs typeface="微软雅黑" panose="020B0503020204020204" pitchFamily="34" charset="-122"/>
              </a:rPr>
              <a:t>I/O</a:t>
            </a:r>
            <a:r>
              <a:rPr lang="zh-CN" altLang="en-US" sz="2000" dirty="0">
                <a:solidFill>
                  <a:schemeClr val="dk1">
                    <a:lumMod val="75000"/>
                  </a:schemeClr>
                </a:solidFill>
                <a:latin typeface="微软雅黑" panose="020B0503020204020204" pitchFamily="34" charset="-122"/>
                <a:cs typeface="微软雅黑" panose="020B0503020204020204" pitchFamily="34" charset="-122"/>
              </a:rPr>
              <a:t>结构</a:t>
            </a:r>
            <a:br>
              <a:rPr lang="zh-CN" altLang="en-US" sz="2000" dirty="0">
                <a:solidFill>
                  <a:schemeClr val="dk1">
                    <a:lumMod val="75000"/>
                  </a:schemeClr>
                </a:solidFill>
                <a:latin typeface="微软雅黑" panose="020B0503020204020204" pitchFamily="34" charset="-122"/>
                <a:cs typeface="微软雅黑" panose="020B0503020204020204" pitchFamily="34" charset="-122"/>
              </a:rPr>
            </a:br>
            <a:r>
              <a:rPr lang="zh-CN" altLang="en-US" sz="2000" dirty="0">
                <a:solidFill>
                  <a:schemeClr val="dk1">
                    <a:lumMod val="75000"/>
                  </a:schemeClr>
                </a:solidFill>
                <a:latin typeface="微软雅黑" panose="020B0503020204020204" pitchFamily="34" charset="-122"/>
                <a:cs typeface="微软雅黑" panose="020B0503020204020204" pitchFamily="34" charset="-122"/>
              </a:rPr>
              <a:t>    </a:t>
            </a:r>
            <a:r>
              <a:rPr lang="en-US" altLang="zh-CN" sz="2000" dirty="0">
                <a:solidFill>
                  <a:schemeClr val="dk1">
                    <a:lumMod val="75000"/>
                  </a:schemeClr>
                </a:solidFill>
                <a:latin typeface="微软雅黑" panose="020B0503020204020204" pitchFamily="34" charset="-122"/>
                <a:cs typeface="微软雅黑" panose="020B0503020204020204" pitchFamily="34" charset="-122"/>
              </a:rPr>
              <a:t>(</a:t>
            </a:r>
            <a:r>
              <a:rPr lang="zh-CN" altLang="en-US" sz="2000" dirty="0">
                <a:solidFill>
                  <a:schemeClr val="dk1">
                    <a:lumMod val="75000"/>
                  </a:schemeClr>
                </a:solidFill>
                <a:latin typeface="微软雅黑" panose="020B0503020204020204" pitchFamily="34" charset="-122"/>
                <a:cs typeface="微软雅黑" panose="020B0503020204020204" pitchFamily="34" charset="-122"/>
              </a:rPr>
              <a:t>包括</a:t>
            </a:r>
            <a:r>
              <a:rPr lang="en-US" altLang="zh-CN" sz="2000" dirty="0">
                <a:solidFill>
                  <a:schemeClr val="dk1">
                    <a:lumMod val="75000"/>
                  </a:schemeClr>
                </a:solidFill>
                <a:latin typeface="微软雅黑" panose="020B0503020204020204" pitchFamily="34" charset="-122"/>
                <a:cs typeface="微软雅黑" panose="020B0503020204020204" pitchFamily="34" charset="-122"/>
              </a:rPr>
              <a:t>I/O</a:t>
            </a:r>
            <a:r>
              <a:rPr lang="zh-CN" altLang="en-US" sz="2000" dirty="0">
                <a:solidFill>
                  <a:schemeClr val="dk1">
                    <a:lumMod val="75000"/>
                  </a:schemeClr>
                </a:solidFill>
                <a:latin typeface="微软雅黑" panose="020B0503020204020204" pitchFamily="34" charset="-122"/>
                <a:cs typeface="微软雅黑" panose="020B0503020204020204" pitchFamily="34" charset="-122"/>
              </a:rPr>
              <a:t>联结方式、处理机</a:t>
            </a:r>
            <a:r>
              <a:rPr lang="en-US" altLang="zh-CN" sz="2000" dirty="0">
                <a:solidFill>
                  <a:schemeClr val="dk1">
                    <a:lumMod val="75000"/>
                  </a:schemeClr>
                </a:solidFill>
                <a:latin typeface="微软雅黑" panose="020B0503020204020204" pitchFamily="34" charset="-122"/>
                <a:cs typeface="微软雅黑" panose="020B0503020204020204" pitchFamily="34" charset="-122"/>
              </a:rPr>
              <a:t>/</a:t>
            </a:r>
            <a:r>
              <a:rPr lang="zh-CN" altLang="en-US" sz="2000" dirty="0">
                <a:solidFill>
                  <a:schemeClr val="dk1">
                    <a:lumMod val="75000"/>
                  </a:schemeClr>
                </a:solidFill>
                <a:latin typeface="微软雅黑" panose="020B0503020204020204" pitchFamily="34" charset="-122"/>
                <a:cs typeface="微软雅黑" panose="020B0503020204020204" pitchFamily="34" charset="-122"/>
              </a:rPr>
              <a:t>存储器与</a:t>
            </a:r>
            <a:r>
              <a:rPr lang="en-US" altLang="zh-CN" sz="2000" dirty="0">
                <a:solidFill>
                  <a:schemeClr val="dk1">
                    <a:lumMod val="75000"/>
                  </a:schemeClr>
                </a:solidFill>
                <a:latin typeface="微软雅黑" panose="020B0503020204020204" pitchFamily="34" charset="-122"/>
                <a:cs typeface="微软雅黑" panose="020B0503020204020204" pitchFamily="34" charset="-122"/>
              </a:rPr>
              <a:t>I/O</a:t>
            </a:r>
            <a:r>
              <a:rPr lang="zh-CN" altLang="en-US" sz="2000" dirty="0">
                <a:solidFill>
                  <a:schemeClr val="dk1">
                    <a:lumMod val="75000"/>
                  </a:schemeClr>
                </a:solidFill>
                <a:latin typeface="微软雅黑" panose="020B0503020204020204" pitchFamily="34" charset="-122"/>
                <a:cs typeface="微软雅黑" panose="020B0503020204020204" pitchFamily="34" charset="-122"/>
              </a:rPr>
              <a:t>设备间数据传送的方式和格式以及</a:t>
            </a:r>
            <a:r>
              <a:rPr lang="en-US" altLang="zh-CN" sz="2000" dirty="0">
                <a:solidFill>
                  <a:schemeClr val="dk1">
                    <a:lumMod val="75000"/>
                  </a:schemeClr>
                </a:solidFill>
                <a:latin typeface="微软雅黑" panose="020B0503020204020204" pitchFamily="34" charset="-122"/>
                <a:cs typeface="微软雅黑" panose="020B0503020204020204" pitchFamily="34" charset="-122"/>
              </a:rPr>
              <a:t>I/O</a:t>
            </a:r>
            <a:r>
              <a:rPr lang="zh-CN" altLang="en-US" sz="2000" dirty="0">
                <a:solidFill>
                  <a:schemeClr val="dk1">
                    <a:lumMod val="75000"/>
                  </a:schemeClr>
                </a:solidFill>
                <a:latin typeface="微软雅黑" panose="020B0503020204020204" pitchFamily="34" charset="-122"/>
                <a:cs typeface="微软雅黑" panose="020B0503020204020204" pitchFamily="34" charset="-122"/>
              </a:rPr>
              <a:t>操作的状态等</a:t>
            </a:r>
            <a:r>
              <a:rPr lang="en-US" altLang="zh-CN" sz="2000" dirty="0">
                <a:solidFill>
                  <a:schemeClr val="dk1">
                    <a:lumMod val="75000"/>
                  </a:schemeClr>
                </a:solidFill>
                <a:latin typeface="微软雅黑" panose="020B0503020204020204" pitchFamily="34" charset="-122"/>
                <a:cs typeface="微软雅黑" panose="020B0503020204020204" pitchFamily="34" charset="-122"/>
              </a:rPr>
              <a:t>)</a:t>
            </a:r>
          </a:p>
        </p:txBody>
      </p:sp>
      <p:sp>
        <p:nvSpPr>
          <p:cNvPr id="6" name="AutoShape 6"/>
          <p:cNvSpPr/>
          <p:nvPr>
            <p:custDataLst>
              <p:tags r:id="rId5"/>
            </p:custDataLst>
          </p:nvPr>
        </p:nvSpPr>
        <p:spPr>
          <a:xfrm>
            <a:off x="2769393" y="4004472"/>
            <a:ext cx="4968067" cy="1268546"/>
          </a:xfrm>
          <a:prstGeom prst="parallelogram">
            <a:avLst>
              <a:gd name="adj" fmla="val 92289"/>
            </a:avLst>
          </a:prstGeom>
          <a:solidFill>
            <a:srgbClr val="CC99FF">
              <a:alpha val="39999"/>
            </a:srgbClr>
          </a:solidFill>
          <a:ln w="19050"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AutoShape 7"/>
          <p:cNvSpPr/>
          <p:nvPr>
            <p:custDataLst>
              <p:tags r:id="rId6"/>
            </p:custDataLst>
          </p:nvPr>
        </p:nvSpPr>
        <p:spPr>
          <a:xfrm>
            <a:off x="4506064" y="4131812"/>
            <a:ext cx="1616001" cy="506327"/>
          </a:xfrm>
          <a:prstGeom prst="parallelogram">
            <a:avLst>
              <a:gd name="adj" fmla="val 88954"/>
            </a:avLst>
          </a:prstGeom>
          <a:noFill/>
          <a:ln w="19050" cap="flat" cmpd="sng">
            <a:solidFill>
              <a:schemeClr val="tx1"/>
            </a:solidFill>
            <a:prstDash val="solid"/>
            <a:miter/>
            <a:headEnd type="none" w="med" len="med"/>
            <a:tailEnd type="none" w="med" len="med"/>
          </a:ln>
        </p:spPr>
        <p:txBody>
          <a:bodyPr wrap="none" anchor="ctr" anchorCtr="0">
            <a:normAutofit fontScale="80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 Box 8"/>
          <p:cNvSpPr txBox="1"/>
          <p:nvPr/>
        </p:nvSpPr>
        <p:spPr>
          <a:xfrm>
            <a:off x="4926891" y="4080162"/>
            <a:ext cx="836804" cy="542925"/>
          </a:xfrm>
          <a:prstGeom prst="rect">
            <a:avLst/>
          </a:prstGeom>
          <a:noFill/>
          <a:ln w="19050">
            <a:noFill/>
          </a:ln>
        </p:spPr>
        <p:txBody>
          <a:bodyPr lIns="17008" tIns="10205" rIns="17008" bIns="10205"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指令系统</a:t>
            </a:r>
          </a:p>
        </p:txBody>
      </p:sp>
      <p:sp>
        <p:nvSpPr>
          <p:cNvPr id="29" name="Text Box 9"/>
          <p:cNvSpPr txBox="1"/>
          <p:nvPr/>
        </p:nvSpPr>
        <p:spPr>
          <a:xfrm>
            <a:off x="1706487" y="3539986"/>
            <a:ext cx="817245" cy="2161743"/>
          </a:xfrm>
          <a:prstGeom prst="rect">
            <a:avLst/>
          </a:prstGeom>
          <a:noFill/>
          <a:ln w="19050">
            <a:noFill/>
          </a:ln>
        </p:spPr>
        <p:txBody>
          <a:bodyPr vert="eaVert" lIns="17008" tIns="10205" rIns="17008" bIns="10205"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机器语言、汇编语言设计者或编译程序设计者看到的属性</a:t>
            </a:r>
          </a:p>
        </p:txBody>
      </p:sp>
      <p:sp>
        <p:nvSpPr>
          <p:cNvPr id="30" name="AutoShape 10"/>
          <p:cNvSpPr/>
          <p:nvPr>
            <p:custDataLst>
              <p:tags r:id="rId7"/>
            </p:custDataLst>
          </p:nvPr>
        </p:nvSpPr>
        <p:spPr>
          <a:xfrm>
            <a:off x="2531086" y="3826803"/>
            <a:ext cx="60638" cy="1827628"/>
          </a:xfrm>
          <a:prstGeom prst="leftBrace">
            <a:avLst>
              <a:gd name="adj1" fmla="val 236775"/>
              <a:gd name="adj2" fmla="val 50000"/>
            </a:avLst>
          </a:prstGeom>
          <a:noFill/>
          <a:ln w="19050" cap="flat" cmpd="sng">
            <a:solidFill>
              <a:schemeClr val="hlink"/>
            </a:solidFill>
            <a:prstDash val="solid"/>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endParaRPr lang="zh-CN" altLang="en-US" sz="1700" b="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AutoShape 12"/>
          <p:cNvSpPr/>
          <p:nvPr>
            <p:custDataLst>
              <p:tags r:id="rId8"/>
            </p:custDataLst>
          </p:nvPr>
        </p:nvSpPr>
        <p:spPr>
          <a:xfrm>
            <a:off x="3070763" y="4257939"/>
            <a:ext cx="1076930" cy="823463"/>
          </a:xfrm>
          <a:prstGeom prst="parallelogram">
            <a:avLst>
              <a:gd name="adj" fmla="val 90833"/>
            </a:avLst>
          </a:prstGeom>
          <a:noFill/>
          <a:ln w="19050" cap="flat" cmpd="sng">
            <a:solidFill>
              <a:schemeClr val="tx1"/>
            </a:solidFill>
            <a:prstDash val="solid"/>
            <a:miter/>
            <a:headEnd type="none" w="med" len="med"/>
            <a:tailEnd type="none" w="med" len="med"/>
          </a:ln>
        </p:spPr>
        <p:txBody>
          <a:bodyPr wrap="none" anchor="ctr" anchorCtr="0">
            <a:normAutofit fontScale="4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 Box 13"/>
          <p:cNvSpPr txBox="1"/>
          <p:nvPr/>
        </p:nvSpPr>
        <p:spPr>
          <a:xfrm rot="18600000">
            <a:off x="3097444" y="4540843"/>
            <a:ext cx="973239" cy="281305"/>
          </a:xfrm>
          <a:prstGeom prst="rect">
            <a:avLst/>
          </a:prstGeom>
          <a:noFill/>
          <a:ln w="19050">
            <a:noFill/>
          </a:ln>
        </p:spPr>
        <p:txBody>
          <a:bodyPr lIns="17008" tIns="10205" rIns="17008" bIns="10205"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信息保护</a:t>
            </a:r>
          </a:p>
        </p:txBody>
      </p:sp>
      <p:sp>
        <p:nvSpPr>
          <p:cNvPr id="33" name="AutoShape 15"/>
          <p:cNvSpPr/>
          <p:nvPr>
            <p:custDataLst>
              <p:tags r:id="rId9"/>
            </p:custDataLst>
          </p:nvPr>
        </p:nvSpPr>
        <p:spPr>
          <a:xfrm>
            <a:off x="3549197" y="4257939"/>
            <a:ext cx="1076930" cy="823463"/>
          </a:xfrm>
          <a:prstGeom prst="parallelogram">
            <a:avLst>
              <a:gd name="adj" fmla="val 90833"/>
            </a:avLst>
          </a:prstGeom>
          <a:noFill/>
          <a:ln w="19050" cap="flat" cmpd="sng">
            <a:solidFill>
              <a:schemeClr val="tx1"/>
            </a:solidFill>
            <a:prstDash val="solid"/>
            <a:miter/>
            <a:headEnd type="none" w="med" len="med"/>
            <a:tailEnd type="none" w="med" len="med"/>
          </a:ln>
        </p:spPr>
        <p:txBody>
          <a:bodyPr wrap="none" anchor="ctr" anchorCtr="0">
            <a:normAutofit fontScale="4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Text Box 16"/>
          <p:cNvSpPr txBox="1"/>
          <p:nvPr/>
        </p:nvSpPr>
        <p:spPr>
          <a:xfrm rot="18600000">
            <a:off x="3575878" y="4540843"/>
            <a:ext cx="973239" cy="281305"/>
          </a:xfrm>
          <a:prstGeom prst="rect">
            <a:avLst/>
          </a:prstGeom>
          <a:noFill/>
          <a:ln w="19050">
            <a:noFill/>
          </a:ln>
        </p:spPr>
        <p:txBody>
          <a:bodyPr lIns="17008" tIns="10205" rIns="17008" bIns="10205"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机器状态</a:t>
            </a:r>
          </a:p>
        </p:txBody>
      </p:sp>
      <p:sp>
        <p:nvSpPr>
          <p:cNvPr id="35" name="AutoShape 17"/>
          <p:cNvSpPr/>
          <p:nvPr>
            <p:custDataLst>
              <p:tags r:id="rId10"/>
            </p:custDataLst>
          </p:nvPr>
        </p:nvSpPr>
        <p:spPr>
          <a:xfrm>
            <a:off x="6002002" y="4131812"/>
            <a:ext cx="1375875" cy="443263"/>
          </a:xfrm>
          <a:prstGeom prst="parallelogram">
            <a:avLst>
              <a:gd name="adj" fmla="val 88638"/>
            </a:avLst>
          </a:prstGeom>
          <a:noFill/>
          <a:ln w="19050" cap="flat" cmpd="sng">
            <a:solidFill>
              <a:schemeClr val="tx1"/>
            </a:solidFill>
            <a:prstDash val="solid"/>
            <a:miter/>
            <a:headEnd type="none" w="med" len="med"/>
            <a:tailEnd type="none" w="med" len="med"/>
          </a:ln>
        </p:spPr>
        <p:txBody>
          <a:bodyPr wrap="none" anchor="ctr" anchorCtr="0">
            <a:normAutofit fontScale="70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Text Box 18"/>
          <p:cNvSpPr txBox="1"/>
          <p:nvPr/>
        </p:nvSpPr>
        <p:spPr>
          <a:xfrm>
            <a:off x="6242128" y="4081981"/>
            <a:ext cx="836804" cy="542925"/>
          </a:xfrm>
          <a:prstGeom prst="rect">
            <a:avLst/>
          </a:prstGeom>
          <a:noFill/>
          <a:ln w="19050">
            <a:noFill/>
          </a:ln>
        </p:spPr>
        <p:txBody>
          <a:bodyPr lIns="17008" tIns="10205" rIns="17008" bIns="10205"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存储系统</a:t>
            </a:r>
          </a:p>
        </p:txBody>
      </p:sp>
      <p:sp>
        <p:nvSpPr>
          <p:cNvPr id="37" name="AutoShape 19"/>
          <p:cNvSpPr/>
          <p:nvPr>
            <p:custDataLst>
              <p:tags r:id="rId11"/>
            </p:custDataLst>
          </p:nvPr>
        </p:nvSpPr>
        <p:spPr>
          <a:xfrm>
            <a:off x="4087662" y="4701809"/>
            <a:ext cx="1196993" cy="443263"/>
          </a:xfrm>
          <a:prstGeom prst="parallelogram">
            <a:avLst>
              <a:gd name="adj" fmla="val 91478"/>
            </a:avLst>
          </a:prstGeom>
          <a:noFill/>
          <a:ln w="19050" cap="flat" cmpd="sng">
            <a:solidFill>
              <a:schemeClr val="tx1"/>
            </a:solidFill>
            <a:prstDash val="solid"/>
            <a:miter/>
            <a:headEnd type="none" w="med" len="med"/>
            <a:tailEnd type="none" w="med" len="med"/>
          </a:ln>
        </p:spPr>
        <p:txBody>
          <a:bodyPr wrap="none" anchor="ctr" anchorCtr="0">
            <a:normAutofit fontScale="6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 Box 20"/>
          <p:cNvSpPr txBox="1"/>
          <p:nvPr/>
        </p:nvSpPr>
        <p:spPr>
          <a:xfrm>
            <a:off x="4267150" y="4781576"/>
            <a:ext cx="836804" cy="281305"/>
          </a:xfrm>
          <a:prstGeom prst="rect">
            <a:avLst/>
          </a:prstGeom>
          <a:noFill/>
          <a:ln w="19050">
            <a:noFill/>
          </a:ln>
        </p:spPr>
        <p:txBody>
          <a:bodyPr lIns="17008" tIns="10205" rIns="17008" bIns="10205" anchor="ctr" anchorCtr="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en-US" altLang="zh-CN"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a:t>
            </a:r>
          </a:p>
        </p:txBody>
      </p:sp>
      <p:sp>
        <p:nvSpPr>
          <p:cNvPr id="39" name="AutoShape 22"/>
          <p:cNvSpPr/>
          <p:nvPr>
            <p:custDataLst>
              <p:tags r:id="rId12"/>
            </p:custDataLst>
          </p:nvPr>
        </p:nvSpPr>
        <p:spPr>
          <a:xfrm>
            <a:off x="5583600" y="4765479"/>
            <a:ext cx="1255812" cy="317136"/>
          </a:xfrm>
          <a:prstGeom prst="parallelogram">
            <a:avLst>
              <a:gd name="adj" fmla="val 93837"/>
            </a:avLst>
          </a:prstGeom>
          <a:noFill/>
          <a:ln w="19050" cap="flat" cmpd="sng">
            <a:solidFill>
              <a:schemeClr val="tx1"/>
            </a:solidFill>
            <a:prstDash val="solid"/>
            <a:miter/>
            <a:headEnd type="none" w="med" len="med"/>
            <a:tailEnd type="none" w="med" len="med"/>
          </a:ln>
        </p:spPr>
        <p:txBody>
          <a:bodyPr wrap="none" anchor="ctr" anchorCtr="0">
            <a:normAutofit fontScale="47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 Box 23"/>
          <p:cNvSpPr txBox="1"/>
          <p:nvPr/>
        </p:nvSpPr>
        <p:spPr>
          <a:xfrm>
            <a:off x="5764301" y="4652585"/>
            <a:ext cx="836197" cy="542925"/>
          </a:xfrm>
          <a:prstGeom prst="rect">
            <a:avLst/>
          </a:prstGeom>
          <a:noFill/>
          <a:ln w="19050">
            <a:noFill/>
          </a:ln>
        </p:spPr>
        <p:txBody>
          <a:bodyPr lIns="17008" tIns="10205" rIns="17008" bIns="10205"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中断系统</a:t>
            </a:r>
          </a:p>
        </p:txBody>
      </p:sp>
      <p:sp>
        <p:nvSpPr>
          <p:cNvPr id="41" name="AutoShape 26"/>
          <p:cNvSpPr/>
          <p:nvPr>
            <p:custDataLst>
              <p:tags r:id="rId13"/>
            </p:custDataLst>
          </p:nvPr>
        </p:nvSpPr>
        <p:spPr>
          <a:xfrm>
            <a:off x="4613999" y="3427805"/>
            <a:ext cx="191616" cy="982941"/>
          </a:xfrm>
          <a:prstGeom prst="upArrow">
            <a:avLst>
              <a:gd name="adj1" fmla="val 50000"/>
              <a:gd name="adj2" fmla="val 121207"/>
            </a:avLst>
          </a:prstGeom>
          <a:gradFill rotWithShape="1">
            <a:gsLst>
              <a:gs pos="0">
                <a:srgbClr val="00FF00"/>
              </a:gs>
              <a:gs pos="100000">
                <a:srgbClr val="007600"/>
              </a:gs>
            </a:gsLst>
            <a:lin ang="5400000" scaled="1"/>
            <a:tileRect/>
          </a:gra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AutoShape 27"/>
          <p:cNvSpPr/>
          <p:nvPr>
            <p:custDataLst>
              <p:tags r:id="rId14"/>
            </p:custDataLst>
          </p:nvPr>
        </p:nvSpPr>
        <p:spPr>
          <a:xfrm flipV="1">
            <a:off x="5492643" y="5280901"/>
            <a:ext cx="204350" cy="763432"/>
          </a:xfrm>
          <a:prstGeom prst="upArrow">
            <a:avLst>
              <a:gd name="adj1" fmla="val 50000"/>
              <a:gd name="adj2" fmla="val 88064"/>
            </a:avLst>
          </a:prstGeom>
          <a:gradFill rotWithShape="1">
            <a:gsLst>
              <a:gs pos="0">
                <a:srgbClr val="00FF00"/>
              </a:gs>
              <a:gs pos="100000">
                <a:srgbClr val="007600"/>
              </a:gs>
            </a:gsLst>
            <a:lin ang="5400000" scaled="1"/>
            <a:tileRect/>
          </a:gra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 Box 29"/>
          <p:cNvSpPr txBox="1"/>
          <p:nvPr/>
        </p:nvSpPr>
        <p:spPr>
          <a:xfrm>
            <a:off x="4803190" y="3506635"/>
            <a:ext cx="803453" cy="44005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27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软件</a:t>
            </a:r>
          </a:p>
        </p:txBody>
      </p:sp>
      <p:sp>
        <p:nvSpPr>
          <p:cNvPr id="44" name="Text Box 30"/>
          <p:cNvSpPr txBox="1"/>
          <p:nvPr/>
        </p:nvSpPr>
        <p:spPr>
          <a:xfrm>
            <a:off x="4658871" y="5346390"/>
            <a:ext cx="803453" cy="44005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27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硬件</a:t>
            </a:r>
          </a:p>
        </p:txBody>
      </p:sp>
      <p:sp>
        <p:nvSpPr>
          <p:cNvPr id="45" name="AutoShape 25"/>
          <p:cNvSpPr/>
          <p:nvPr>
            <p:custDataLst>
              <p:tags r:id="rId15"/>
            </p:custDataLst>
          </p:nvPr>
        </p:nvSpPr>
        <p:spPr>
          <a:xfrm>
            <a:off x="7604056" y="3567273"/>
            <a:ext cx="3272024" cy="2335167"/>
          </a:xfrm>
          <a:prstGeom prst="flowChartDecision">
            <a:avLst/>
          </a:prstGeom>
          <a:solidFill>
            <a:srgbClr val="FF0000"/>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27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指令集方面的体系</a:t>
            </a:r>
          </a:p>
          <a:p>
            <a:pPr marL="0" lvl="0" indent="0" algn="ctr">
              <a:spcBef>
                <a:spcPct val="0"/>
              </a:spcBef>
              <a:buClrTx/>
              <a:buFontTx/>
              <a:buNone/>
            </a:pPr>
            <a:r>
              <a:rPr lang="zh-CN" altLang="en-US" sz="227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结构的设计</a:t>
            </a:r>
          </a:p>
        </p:txBody>
      </p:sp>
      <p:pic>
        <p:nvPicPr>
          <p:cNvPr id="11" name="图片 10" descr="微信截图_20240112211134"/>
          <p:cNvPicPr>
            <a:picLocks noChangeAspect="1"/>
          </p:cNvPicPr>
          <p:nvPr>
            <p:custDataLst>
              <p:tags r:id="rId16"/>
            </p:custDataLst>
          </p:nvPr>
        </p:nvPicPr>
        <p:blipFill>
          <a:blip r:embed="rId19"/>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45"/>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45"/>
                                        </p:tgtEl>
                                        <p:attrNameLst>
                                          <p:attrName>ppt_y</p:attrName>
                                        </p:attrNameLst>
                                      </p:cBhvr>
                                      <p:tavLst>
                                        <p:tav tm="0">
                                          <p:val>
                                            <p:strVal val="#ppt_y"/>
                                          </p:val>
                                        </p:tav>
                                        <p:tav tm="100000">
                                          <p:val>
                                            <p:strVal val="#ppt_y"/>
                                          </p:val>
                                        </p:tav>
                                      </p:tavLst>
                                    </p:anim>
                                    <p:animEffect transition="in" filter="fade">
                                      <p:cBhvr>
                                        <p:cTn id="10"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78"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6" name="Rectangle 3"/>
          <p:cNvSpPr>
            <a:spLocks noGrp="1"/>
          </p:cNvSpPr>
          <p:nvPr/>
        </p:nvSpPr>
        <p:spPr>
          <a:xfrm>
            <a:off x="431870" y="1064946"/>
            <a:ext cx="10656210" cy="4551092"/>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eaLnBrk="1" hangingPunct="1"/>
            <a:r>
              <a:rPr lang="zh-CN" altLang="en-US" sz="2000" dirty="0">
                <a:solidFill>
                  <a:srgbClr val="000000"/>
                </a:solidFill>
                <a:ea typeface="微软雅黑" panose="020B0503020204020204" pitchFamily="34" charset="-122"/>
              </a:rPr>
              <a:t>例题</a:t>
            </a:r>
          </a:p>
          <a:p>
            <a:pPr lvl="1" eaLnBrk="1" hangingPunct="1"/>
            <a:r>
              <a:rPr lang="zh-CN" altLang="en-US" sz="2400" b="1" dirty="0">
                <a:solidFill>
                  <a:srgbClr val="000000"/>
                </a:solidFill>
              </a:rPr>
              <a:t>从汇编语言程序员的角度来看，以下哪些是透明的？</a:t>
            </a:r>
          </a:p>
        </p:txBody>
      </p:sp>
      <p:sp>
        <p:nvSpPr>
          <p:cNvPr id="7" name="Rectangle 78"/>
          <p:cNvSpPr/>
          <p:nvPr>
            <p:custDataLst>
              <p:tags r:id="rId4"/>
            </p:custDataLst>
          </p:nvPr>
        </p:nvSpPr>
        <p:spPr>
          <a:xfrm>
            <a:off x="6292051" y="2258760"/>
            <a:ext cx="854027" cy="352785"/>
          </a:xfrm>
          <a:prstGeom prst="rect">
            <a:avLst/>
          </a:prstGeom>
          <a:solidFill>
            <a:srgbClr val="FF9900"/>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Rectangle 79"/>
          <p:cNvSpPr/>
          <p:nvPr>
            <p:custDataLst>
              <p:tags r:id="rId5"/>
            </p:custDataLst>
          </p:nvPr>
        </p:nvSpPr>
        <p:spPr>
          <a:xfrm>
            <a:off x="6292051" y="2651453"/>
            <a:ext cx="854027" cy="352785"/>
          </a:xfrm>
          <a:prstGeom prst="rect">
            <a:avLst/>
          </a:prstGeom>
          <a:solidFill>
            <a:srgbClr val="FF9900"/>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Rectangle 80"/>
          <p:cNvSpPr/>
          <p:nvPr>
            <p:custDataLst>
              <p:tags r:id="rId6"/>
            </p:custDataLst>
          </p:nvPr>
        </p:nvSpPr>
        <p:spPr>
          <a:xfrm>
            <a:off x="6292051" y="3044147"/>
            <a:ext cx="854027" cy="352785"/>
          </a:xfrm>
          <a:prstGeom prst="rect">
            <a:avLst/>
          </a:prstGeom>
          <a:solidFill>
            <a:srgbClr val="FF9900"/>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Rectangle 81"/>
          <p:cNvSpPr/>
          <p:nvPr>
            <p:custDataLst>
              <p:tags r:id="rId7"/>
            </p:custDataLst>
          </p:nvPr>
        </p:nvSpPr>
        <p:spPr>
          <a:xfrm>
            <a:off x="6292051" y="3436840"/>
            <a:ext cx="854027" cy="352785"/>
          </a:xfrm>
          <a:prstGeom prst="rect">
            <a:avLst/>
          </a:prstGeom>
          <a:solidFill>
            <a:srgbClr val="FF9900"/>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Rectangle 82"/>
          <p:cNvSpPr/>
          <p:nvPr>
            <p:custDataLst>
              <p:tags r:id="rId8"/>
            </p:custDataLst>
          </p:nvPr>
        </p:nvSpPr>
        <p:spPr>
          <a:xfrm>
            <a:off x="6292051" y="3829533"/>
            <a:ext cx="854027" cy="352785"/>
          </a:xfrm>
          <a:prstGeom prst="rect">
            <a:avLst/>
          </a:prstGeom>
          <a:solidFill>
            <a:srgbClr val="FF9900"/>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Text Box 83"/>
          <p:cNvSpPr txBox="1"/>
          <p:nvPr/>
        </p:nvSpPr>
        <p:spPr>
          <a:xfrm>
            <a:off x="6406986" y="2258760"/>
            <a:ext cx="603406"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51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否</a:t>
            </a:r>
          </a:p>
        </p:txBody>
      </p:sp>
      <p:sp>
        <p:nvSpPr>
          <p:cNvPr id="48" name="Text Box 84"/>
          <p:cNvSpPr txBox="1"/>
          <p:nvPr/>
        </p:nvSpPr>
        <p:spPr>
          <a:xfrm>
            <a:off x="6470838" y="2632298"/>
            <a:ext cx="494858"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51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是</a:t>
            </a:r>
          </a:p>
        </p:txBody>
      </p:sp>
      <p:sp>
        <p:nvSpPr>
          <p:cNvPr id="49" name="Text Box 85"/>
          <p:cNvSpPr txBox="1"/>
          <p:nvPr/>
        </p:nvSpPr>
        <p:spPr>
          <a:xfrm>
            <a:off x="6399003" y="3044147"/>
            <a:ext cx="603406"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510" dirty="0">
                <a:solidFill>
                  <a:srgbClr val="FFFFFF"/>
                </a:solidFill>
                <a:latin typeface="Verdana" panose="020B0604030504040204" pitchFamily="34" charset="0"/>
                <a:ea typeface="微软雅黑" panose="020B0503020204020204" pitchFamily="34" charset="-122"/>
                <a:cs typeface="微软雅黑" panose="020B0503020204020204" pitchFamily="34" charset="-122"/>
              </a:rPr>
              <a:t>是</a:t>
            </a:r>
          </a:p>
        </p:txBody>
      </p:sp>
      <p:sp>
        <p:nvSpPr>
          <p:cNvPr id="50" name="Text Box 86"/>
          <p:cNvSpPr txBox="1"/>
          <p:nvPr/>
        </p:nvSpPr>
        <p:spPr>
          <a:xfrm>
            <a:off x="6399003" y="3443225"/>
            <a:ext cx="603406"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510" dirty="0">
                <a:solidFill>
                  <a:srgbClr val="FFFFFF"/>
                </a:solidFill>
                <a:latin typeface="Verdana" panose="020B0604030504040204" pitchFamily="34" charset="0"/>
                <a:ea typeface="微软雅黑" panose="020B0503020204020204" pitchFamily="34" charset="-122"/>
                <a:cs typeface="微软雅黑" panose="020B0503020204020204" pitchFamily="34" charset="-122"/>
              </a:rPr>
              <a:t>否</a:t>
            </a:r>
          </a:p>
        </p:txBody>
      </p:sp>
      <p:sp>
        <p:nvSpPr>
          <p:cNvPr id="51" name="Text Box 87"/>
          <p:cNvSpPr txBox="1"/>
          <p:nvPr/>
        </p:nvSpPr>
        <p:spPr>
          <a:xfrm>
            <a:off x="6399003" y="3819956"/>
            <a:ext cx="603406"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510" dirty="0">
                <a:solidFill>
                  <a:srgbClr val="FFFFFF"/>
                </a:solidFill>
                <a:latin typeface="Verdana" panose="020B0604030504040204" pitchFamily="34" charset="0"/>
                <a:ea typeface="微软雅黑" panose="020B0503020204020204" pitchFamily="34" charset="-122"/>
                <a:cs typeface="微软雅黑" panose="020B0503020204020204" pitchFamily="34" charset="-122"/>
              </a:rPr>
              <a:t>是</a:t>
            </a:r>
          </a:p>
        </p:txBody>
      </p:sp>
      <p:sp>
        <p:nvSpPr>
          <p:cNvPr id="52" name="Rectangle 88"/>
          <p:cNvSpPr/>
          <p:nvPr>
            <p:custDataLst>
              <p:tags r:id="rId9"/>
            </p:custDataLst>
          </p:nvPr>
        </p:nvSpPr>
        <p:spPr>
          <a:xfrm>
            <a:off x="6298436" y="4222226"/>
            <a:ext cx="854027" cy="352785"/>
          </a:xfrm>
          <a:prstGeom prst="rect">
            <a:avLst/>
          </a:prstGeom>
          <a:solidFill>
            <a:srgbClr val="FF9900"/>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Rectangle 89"/>
          <p:cNvSpPr/>
          <p:nvPr>
            <p:custDataLst>
              <p:tags r:id="rId10"/>
            </p:custDataLst>
          </p:nvPr>
        </p:nvSpPr>
        <p:spPr>
          <a:xfrm>
            <a:off x="6298436" y="4614920"/>
            <a:ext cx="854027" cy="352785"/>
          </a:xfrm>
          <a:prstGeom prst="rect">
            <a:avLst/>
          </a:prstGeom>
          <a:solidFill>
            <a:srgbClr val="FF9900"/>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Rectangle 90"/>
          <p:cNvSpPr/>
          <p:nvPr>
            <p:custDataLst>
              <p:tags r:id="rId11"/>
            </p:custDataLst>
          </p:nvPr>
        </p:nvSpPr>
        <p:spPr>
          <a:xfrm>
            <a:off x="6298436" y="5007613"/>
            <a:ext cx="854027" cy="352785"/>
          </a:xfrm>
          <a:prstGeom prst="rect">
            <a:avLst/>
          </a:prstGeom>
          <a:solidFill>
            <a:srgbClr val="FF9900"/>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Rectangle 91"/>
          <p:cNvSpPr/>
          <p:nvPr>
            <p:custDataLst>
              <p:tags r:id="rId12"/>
            </p:custDataLst>
          </p:nvPr>
        </p:nvSpPr>
        <p:spPr>
          <a:xfrm>
            <a:off x="6298436" y="5400306"/>
            <a:ext cx="854027" cy="352785"/>
          </a:xfrm>
          <a:prstGeom prst="rect">
            <a:avLst/>
          </a:prstGeom>
          <a:solidFill>
            <a:srgbClr val="FF9900"/>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Text Box 92"/>
          <p:cNvSpPr txBox="1"/>
          <p:nvPr/>
        </p:nvSpPr>
        <p:spPr>
          <a:xfrm>
            <a:off x="6406986" y="4250960"/>
            <a:ext cx="573076"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510" dirty="0">
                <a:solidFill>
                  <a:srgbClr val="FFFFFF"/>
                </a:solidFill>
                <a:latin typeface="Verdana" panose="020B0604030504040204" pitchFamily="34" charset="0"/>
                <a:ea typeface="微软雅黑" panose="020B0503020204020204" pitchFamily="34" charset="-122"/>
                <a:cs typeface="微软雅黑" panose="020B0503020204020204" pitchFamily="34" charset="-122"/>
              </a:rPr>
              <a:t>是</a:t>
            </a:r>
          </a:p>
        </p:txBody>
      </p:sp>
      <p:sp>
        <p:nvSpPr>
          <p:cNvPr id="57" name="Text Box 93"/>
          <p:cNvSpPr txBox="1"/>
          <p:nvPr/>
        </p:nvSpPr>
        <p:spPr>
          <a:xfrm>
            <a:off x="6405388" y="4630882"/>
            <a:ext cx="603406"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51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否</a:t>
            </a:r>
          </a:p>
        </p:txBody>
      </p:sp>
      <p:sp>
        <p:nvSpPr>
          <p:cNvPr id="58" name="Text Box 94"/>
          <p:cNvSpPr txBox="1"/>
          <p:nvPr/>
        </p:nvSpPr>
        <p:spPr>
          <a:xfrm>
            <a:off x="6405388" y="5037943"/>
            <a:ext cx="603406"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51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是</a:t>
            </a:r>
          </a:p>
        </p:txBody>
      </p:sp>
      <p:sp>
        <p:nvSpPr>
          <p:cNvPr id="59" name="Text Box 95"/>
          <p:cNvSpPr txBox="1"/>
          <p:nvPr/>
        </p:nvSpPr>
        <p:spPr>
          <a:xfrm>
            <a:off x="6413371" y="5406691"/>
            <a:ext cx="603406"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51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是</a:t>
            </a:r>
          </a:p>
        </p:txBody>
      </p:sp>
      <p:sp>
        <p:nvSpPr>
          <p:cNvPr id="60" name="Rectangle 96"/>
          <p:cNvSpPr/>
          <p:nvPr>
            <p:custDataLst>
              <p:tags r:id="rId13"/>
            </p:custDataLst>
          </p:nvPr>
        </p:nvSpPr>
        <p:spPr>
          <a:xfrm>
            <a:off x="3418686" y="2266742"/>
            <a:ext cx="2844631" cy="352784"/>
          </a:xfrm>
          <a:prstGeom prst="rect">
            <a:avLst/>
          </a:prstGeom>
          <a:solidFill>
            <a:schemeClr val="accent1"/>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Rectangle 97"/>
          <p:cNvSpPr/>
          <p:nvPr>
            <p:custDataLst>
              <p:tags r:id="rId14"/>
            </p:custDataLst>
          </p:nvPr>
        </p:nvSpPr>
        <p:spPr>
          <a:xfrm>
            <a:off x="3418686" y="2659436"/>
            <a:ext cx="2844631" cy="352784"/>
          </a:xfrm>
          <a:prstGeom prst="rect">
            <a:avLst/>
          </a:prstGeom>
          <a:solidFill>
            <a:schemeClr val="accent1"/>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Rectangle 98"/>
          <p:cNvSpPr/>
          <p:nvPr>
            <p:custDataLst>
              <p:tags r:id="rId15"/>
            </p:custDataLst>
          </p:nvPr>
        </p:nvSpPr>
        <p:spPr>
          <a:xfrm>
            <a:off x="3418686" y="3052129"/>
            <a:ext cx="2844631" cy="352784"/>
          </a:xfrm>
          <a:prstGeom prst="rect">
            <a:avLst/>
          </a:prstGeom>
          <a:solidFill>
            <a:schemeClr val="accent1"/>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Rectangle 99"/>
          <p:cNvSpPr/>
          <p:nvPr>
            <p:custDataLst>
              <p:tags r:id="rId16"/>
            </p:custDataLst>
          </p:nvPr>
        </p:nvSpPr>
        <p:spPr>
          <a:xfrm>
            <a:off x="3418686" y="3444822"/>
            <a:ext cx="2844631" cy="352784"/>
          </a:xfrm>
          <a:prstGeom prst="rect">
            <a:avLst/>
          </a:prstGeom>
          <a:solidFill>
            <a:schemeClr val="accent1"/>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Rectangle 100"/>
          <p:cNvSpPr/>
          <p:nvPr>
            <p:custDataLst>
              <p:tags r:id="rId17"/>
            </p:custDataLst>
          </p:nvPr>
        </p:nvSpPr>
        <p:spPr>
          <a:xfrm>
            <a:off x="3418686" y="3837516"/>
            <a:ext cx="2844631" cy="352784"/>
          </a:xfrm>
          <a:prstGeom prst="rect">
            <a:avLst/>
          </a:prstGeom>
          <a:solidFill>
            <a:schemeClr val="accent1"/>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Text Box 101"/>
          <p:cNvSpPr txBox="1"/>
          <p:nvPr/>
        </p:nvSpPr>
        <p:spPr>
          <a:xfrm>
            <a:off x="3527235" y="2298669"/>
            <a:ext cx="2601992"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510" b="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指令地址寄存器</a:t>
            </a:r>
          </a:p>
        </p:txBody>
      </p:sp>
      <p:sp>
        <p:nvSpPr>
          <p:cNvPr id="66" name="Text Box 102"/>
          <p:cNvSpPr txBox="1"/>
          <p:nvPr/>
        </p:nvSpPr>
        <p:spPr>
          <a:xfrm>
            <a:off x="3527235" y="2707325"/>
            <a:ext cx="2601992"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510" b="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指令缓冲器</a:t>
            </a:r>
          </a:p>
        </p:txBody>
      </p:sp>
      <p:sp>
        <p:nvSpPr>
          <p:cNvPr id="67" name="Text Box 103"/>
          <p:cNvSpPr txBox="1"/>
          <p:nvPr/>
        </p:nvSpPr>
        <p:spPr>
          <a:xfrm>
            <a:off x="3527235" y="3090441"/>
            <a:ext cx="2601992"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510" b="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时标发生器</a:t>
            </a:r>
          </a:p>
        </p:txBody>
      </p:sp>
      <p:sp>
        <p:nvSpPr>
          <p:cNvPr id="68" name="Text Box 104"/>
          <p:cNvSpPr txBox="1"/>
          <p:nvPr/>
        </p:nvSpPr>
        <p:spPr>
          <a:xfrm>
            <a:off x="3394741" y="3483134"/>
            <a:ext cx="3015438"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510" b="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条件码寄存器（状态寄存器）</a:t>
            </a:r>
          </a:p>
        </p:txBody>
      </p:sp>
      <p:sp>
        <p:nvSpPr>
          <p:cNvPr id="69" name="Text Box 105"/>
          <p:cNvSpPr txBox="1"/>
          <p:nvPr/>
        </p:nvSpPr>
        <p:spPr>
          <a:xfrm>
            <a:off x="3527235" y="3866248"/>
            <a:ext cx="2601992"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510" b="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乘法器</a:t>
            </a:r>
          </a:p>
        </p:txBody>
      </p:sp>
      <p:sp>
        <p:nvSpPr>
          <p:cNvPr id="70" name="Rectangle 106"/>
          <p:cNvSpPr/>
          <p:nvPr>
            <p:custDataLst>
              <p:tags r:id="rId18"/>
            </p:custDataLst>
          </p:nvPr>
        </p:nvSpPr>
        <p:spPr>
          <a:xfrm>
            <a:off x="3412301" y="4236594"/>
            <a:ext cx="2844631" cy="352784"/>
          </a:xfrm>
          <a:prstGeom prst="rect">
            <a:avLst/>
          </a:prstGeom>
          <a:solidFill>
            <a:schemeClr val="accent1"/>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Text Box 107"/>
          <p:cNvSpPr txBox="1"/>
          <p:nvPr/>
        </p:nvSpPr>
        <p:spPr>
          <a:xfrm>
            <a:off x="3509675" y="4238189"/>
            <a:ext cx="2601992"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510" b="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主存地址寄存器</a:t>
            </a:r>
          </a:p>
        </p:txBody>
      </p:sp>
      <p:sp>
        <p:nvSpPr>
          <p:cNvPr id="72" name="Rectangle 108"/>
          <p:cNvSpPr/>
          <p:nvPr>
            <p:custDataLst>
              <p:tags r:id="rId19"/>
            </p:custDataLst>
          </p:nvPr>
        </p:nvSpPr>
        <p:spPr>
          <a:xfrm>
            <a:off x="3410703" y="4630882"/>
            <a:ext cx="2844631" cy="352785"/>
          </a:xfrm>
          <a:prstGeom prst="rect">
            <a:avLst/>
          </a:prstGeom>
          <a:solidFill>
            <a:schemeClr val="accent1"/>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Rectangle 109"/>
          <p:cNvSpPr/>
          <p:nvPr>
            <p:custDataLst>
              <p:tags r:id="rId20"/>
            </p:custDataLst>
          </p:nvPr>
        </p:nvSpPr>
        <p:spPr>
          <a:xfrm>
            <a:off x="3410703" y="5023576"/>
            <a:ext cx="2844631" cy="352785"/>
          </a:xfrm>
          <a:prstGeom prst="rect">
            <a:avLst/>
          </a:prstGeom>
          <a:solidFill>
            <a:schemeClr val="accent1"/>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Text Box 110"/>
          <p:cNvSpPr txBox="1"/>
          <p:nvPr/>
        </p:nvSpPr>
        <p:spPr>
          <a:xfrm>
            <a:off x="3474556" y="4697928"/>
            <a:ext cx="2601992"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510" b="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磁盘外设</a:t>
            </a:r>
          </a:p>
        </p:txBody>
      </p:sp>
      <p:sp>
        <p:nvSpPr>
          <p:cNvPr id="75" name="Text Box 111"/>
          <p:cNvSpPr txBox="1"/>
          <p:nvPr/>
        </p:nvSpPr>
        <p:spPr>
          <a:xfrm>
            <a:off x="3474556" y="5081044"/>
            <a:ext cx="2601992"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510" b="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先行进位链</a:t>
            </a:r>
          </a:p>
        </p:txBody>
      </p:sp>
      <p:sp>
        <p:nvSpPr>
          <p:cNvPr id="76" name="Rectangle 112"/>
          <p:cNvSpPr/>
          <p:nvPr>
            <p:custDataLst>
              <p:tags r:id="rId21"/>
            </p:custDataLst>
          </p:nvPr>
        </p:nvSpPr>
        <p:spPr>
          <a:xfrm>
            <a:off x="3404318" y="5422654"/>
            <a:ext cx="2844631" cy="352785"/>
          </a:xfrm>
          <a:prstGeom prst="rect">
            <a:avLst/>
          </a:prstGeom>
          <a:solidFill>
            <a:schemeClr val="accent1"/>
          </a:solidFill>
          <a:ln w="9525" cap="flat" cmpd="sng">
            <a:prstDash val="solid"/>
            <a:miter/>
            <a:headEnd type="none" w="med" len="med"/>
            <a:tailEnd type="none" w="med" len="med"/>
          </a:ln>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normAutofit fontScale="92500" lnSpcReduction="1000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 name="Text Box 113"/>
          <p:cNvSpPr txBox="1"/>
          <p:nvPr/>
        </p:nvSpPr>
        <p:spPr>
          <a:xfrm>
            <a:off x="3456997" y="5452985"/>
            <a:ext cx="2601992" cy="32321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510" b="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移位器</a:t>
            </a:r>
          </a:p>
        </p:txBody>
      </p:sp>
      <p:pic>
        <p:nvPicPr>
          <p:cNvPr id="11" name="图片 10" descr="微信截图_20240112211134"/>
          <p:cNvPicPr>
            <a:picLocks noChangeAspect="1"/>
          </p:cNvPicPr>
          <p:nvPr>
            <p:custDataLst>
              <p:tags r:id="rId22"/>
            </p:custDataLst>
          </p:nvPr>
        </p:nvPicPr>
        <p:blipFill>
          <a:blip r:embed="rId25"/>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linds(horizontal)">
                                      <p:cBhvr>
                                        <p:cTn id="7" dur="500"/>
                                        <p:tgtEl>
                                          <p:spTgt spid="4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500"/>
                                        <p:tgtEl>
                                          <p:spTgt spid="5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blinds(horizontal)">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blinds(horizontal)">
                                      <p:cBhvr>
                                        <p:cTn id="18" dur="500"/>
                                        <p:tgtEl>
                                          <p:spTgt spid="4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blinds(horizontal)">
                                      <p:cBhvr>
                                        <p:cTn id="21" dur="500"/>
                                        <p:tgtEl>
                                          <p:spTgt spid="4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blinds(horizontal)">
                                      <p:cBhvr>
                                        <p:cTn id="24" dur="500"/>
                                        <p:tgtEl>
                                          <p:spTgt spid="5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blinds(horizontal)">
                                      <p:cBhvr>
                                        <p:cTn id="27" dur="500"/>
                                        <p:tgtEl>
                                          <p:spTgt spid="5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blinds(horizontal)">
                                      <p:cBhvr>
                                        <p:cTn id="30" dur="500"/>
                                        <p:tgtEl>
                                          <p:spTgt spid="5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blinds(horizontal)">
                                      <p:cBhvr>
                                        <p:cTn id="3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6" grpId="0"/>
      <p:bldP spid="57" grpId="0"/>
      <p:bldP spid="58" grpId="0"/>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0"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6" name="Rectangle 3"/>
          <p:cNvSpPr>
            <a:spLocks noGrp="1"/>
          </p:cNvSpPr>
          <p:nvPr>
            <p:custDataLst>
              <p:tags r:id="rId4"/>
            </p:custDataLst>
          </p:nvPr>
        </p:nvSpPr>
        <p:spPr>
          <a:xfrm>
            <a:off x="431870" y="1428853"/>
            <a:ext cx="10656210" cy="4551092"/>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eaLnBrk="1" latinLnBrk="0" hangingPunct="1">
              <a:lnSpc>
                <a:spcPct val="130000"/>
              </a:lnSpc>
              <a:spcBef>
                <a:spcPts val="0"/>
              </a:spcBef>
              <a:buNone/>
            </a:pPr>
            <a:r>
              <a:rPr lang="zh-CN" altLang="en-US" sz="2000" dirty="0">
                <a:solidFill>
                  <a:schemeClr val="dk1">
                    <a:lumMod val="75000"/>
                  </a:schemeClr>
                </a:solidFill>
                <a:ea typeface="微软雅黑" panose="020B0503020204020204" pitchFamily="34" charset="-122"/>
              </a:rPr>
              <a:t>  </a:t>
            </a:r>
            <a:r>
              <a:rPr lang="zh-CN" altLang="en-US" sz="2000" dirty="0">
                <a:solidFill>
                  <a:srgbClr val="FF0000"/>
                </a:solidFill>
                <a:ea typeface="微软雅黑" panose="020B0503020204020204" pitchFamily="34" charset="-122"/>
              </a:rPr>
              <a:t>广义的计算机体系结构定义？</a:t>
            </a:r>
          </a:p>
          <a:p>
            <a:pPr eaLnBrk="1" latinLnBrk="0" hangingPunct="1">
              <a:lnSpc>
                <a:spcPct val="130000"/>
              </a:lnSpc>
              <a:spcBef>
                <a:spcPts val="0"/>
              </a:spcBef>
            </a:pPr>
            <a:endParaRPr lang="zh-CN" altLang="en-US" sz="2000" dirty="0">
              <a:solidFill>
                <a:srgbClr val="FF0000"/>
              </a:solidFill>
              <a:ea typeface="微软雅黑" panose="020B0503020204020204" pitchFamily="34" charset="-122"/>
            </a:endParaRPr>
          </a:p>
          <a:p>
            <a:pPr eaLnBrk="1" latinLnBrk="0" hangingPunct="1">
              <a:lnSpc>
                <a:spcPct val="130000"/>
              </a:lnSpc>
              <a:spcBef>
                <a:spcPts val="0"/>
              </a:spcBef>
              <a:buNone/>
            </a:pPr>
            <a:r>
              <a:rPr lang="zh-CN" altLang="en-US" sz="2000" dirty="0">
                <a:solidFill>
                  <a:srgbClr val="FF0000"/>
                </a:solidFill>
                <a:ea typeface="微软雅黑" panose="020B0503020204020204" pitchFamily="34" charset="-122"/>
              </a:rPr>
              <a:t>  软硬件的功能分配及如何更好、</a:t>
            </a:r>
          </a:p>
          <a:p>
            <a:pPr eaLnBrk="1" latinLnBrk="0" hangingPunct="1">
              <a:lnSpc>
                <a:spcPct val="130000"/>
              </a:lnSpc>
              <a:spcBef>
                <a:spcPts val="0"/>
              </a:spcBef>
              <a:buNone/>
            </a:pPr>
            <a:r>
              <a:rPr lang="zh-CN" altLang="en-US" sz="2000" dirty="0">
                <a:solidFill>
                  <a:srgbClr val="FF0000"/>
                </a:solidFill>
                <a:ea typeface="微软雅黑" panose="020B0503020204020204" pitchFamily="34" charset="-122"/>
              </a:rPr>
              <a:t>  更合理地实现分配给硬件的功能</a:t>
            </a:r>
          </a:p>
          <a:p>
            <a:pPr marL="0" indent="0" eaLnBrk="1" latinLnBrk="0" hangingPunct="1">
              <a:lnSpc>
                <a:spcPct val="130000"/>
              </a:lnSpc>
              <a:spcBef>
                <a:spcPts val="0"/>
              </a:spcBef>
              <a:buNone/>
            </a:pPr>
            <a:r>
              <a:rPr lang="en-US" altLang="zh-CN" sz="2000" dirty="0">
                <a:solidFill>
                  <a:schemeClr val="dk1">
                    <a:lumMod val="75000"/>
                  </a:schemeClr>
                </a:solidFill>
                <a:ea typeface="微软雅黑" panose="020B0503020204020204" pitchFamily="34" charset="-122"/>
              </a:rPr>
              <a:t>  </a:t>
            </a:r>
            <a:r>
              <a:rPr lang="zh-CN" altLang="en-US" sz="2000" dirty="0">
                <a:solidFill>
                  <a:schemeClr val="dk1">
                    <a:lumMod val="75000"/>
                  </a:schemeClr>
                </a:solidFill>
                <a:ea typeface="微软雅黑" panose="020B0503020204020204" pitchFamily="34" charset="-122"/>
              </a:rPr>
              <a:t>例：实现指令系统</a:t>
            </a:r>
          </a:p>
        </p:txBody>
      </p:sp>
      <p:sp>
        <p:nvSpPr>
          <p:cNvPr id="7" name="AutoShape 4"/>
          <p:cNvSpPr/>
          <p:nvPr>
            <p:custDataLst>
              <p:tags r:id="rId5"/>
            </p:custDataLst>
          </p:nvPr>
        </p:nvSpPr>
        <p:spPr>
          <a:xfrm flipV="1">
            <a:off x="3752315" y="1345845"/>
            <a:ext cx="542747" cy="557115"/>
          </a:xfrm>
          <a:prstGeom prst="upArrow">
            <a:avLst>
              <a:gd name="adj1" fmla="val 66601"/>
              <a:gd name="adj2" fmla="val 49536"/>
            </a:avLst>
          </a:prstGeom>
          <a:gradFill rotWithShape="1">
            <a:gsLst>
              <a:gs pos="0">
                <a:srgbClr val="336699"/>
              </a:gs>
              <a:gs pos="100000">
                <a:srgbClr val="FFFFFF">
                  <a:alpha val="0"/>
                </a:srgbClr>
              </a:gs>
            </a:gsLst>
            <a:lin ang="5400000" scaled="1"/>
            <a:tileRect/>
          </a:gradFill>
          <a:ln w="9525">
            <a:noFill/>
          </a:ln>
        </p:spPr>
        <p:txBody>
          <a:bodyPr vert="eaVert" wrap="none" anchor="ctr" anchorCtr="0">
            <a:normAutofit fontScale="6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AutoShape 7"/>
          <p:cNvSpPr/>
          <p:nvPr>
            <p:custDataLst>
              <p:tags r:id="rId6"/>
            </p:custDataLst>
          </p:nvPr>
        </p:nvSpPr>
        <p:spPr>
          <a:xfrm>
            <a:off x="2663628" y="5240851"/>
            <a:ext cx="3360242" cy="756653"/>
          </a:xfrm>
          <a:prstGeom prst="bevel">
            <a:avLst>
              <a:gd name="adj" fmla="val 10407"/>
            </a:avLst>
          </a:prstGeom>
          <a:solidFill>
            <a:srgbClr val="99CC00"/>
          </a:solidFill>
          <a:ln w="9525">
            <a:noFill/>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Freeform 8"/>
          <p:cNvSpPr/>
          <p:nvPr>
            <p:custDataLst>
              <p:tags r:id="rId7"/>
            </p:custDataLst>
          </p:nvPr>
        </p:nvSpPr>
        <p:spPr>
          <a:xfrm rot="-3279584" flipH="1">
            <a:off x="4424363" y="3625381"/>
            <a:ext cx="1080704" cy="605004"/>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E7A9A9">
                  <a:alpha val="32001"/>
                </a:srgbClr>
              </a:gs>
              <a:gs pos="100000">
                <a:srgbClr val="D05656">
                  <a:alpha val="100000"/>
                </a:srgbClr>
              </a:gs>
            </a:gsLst>
            <a:lin ang="0" scaled="1"/>
            <a:tileRect/>
          </a:gradFill>
          <a:ln w="12700">
            <a:noFill/>
          </a:ln>
        </p:spPr>
        <p:txBody>
          <a:bodyPr>
            <a:normAutofit fontScale="25000" lnSpcReduction="20000"/>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Freeform 9"/>
          <p:cNvSpPr/>
          <p:nvPr>
            <p:custDataLst>
              <p:tags r:id="rId8"/>
            </p:custDataLst>
          </p:nvPr>
        </p:nvSpPr>
        <p:spPr>
          <a:xfrm rot="-3279584" flipH="1">
            <a:off x="2960543" y="4514529"/>
            <a:ext cx="1080705" cy="605003"/>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E7A9A9">
                  <a:alpha val="32001"/>
                </a:srgbClr>
              </a:gs>
              <a:gs pos="100000">
                <a:srgbClr val="D05656">
                  <a:alpha val="100000"/>
                </a:srgbClr>
              </a:gs>
            </a:gsLst>
            <a:lin ang="0" scaled="1"/>
            <a:tileRect/>
          </a:gradFill>
          <a:ln w="12700">
            <a:noFill/>
          </a:ln>
        </p:spPr>
        <p:txBody>
          <a:bodyPr>
            <a:normAutofit fontScale="25000" lnSpcReduction="20000"/>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AutoShape 6"/>
          <p:cNvSpPr/>
          <p:nvPr>
            <p:custDataLst>
              <p:tags r:id="rId9"/>
            </p:custDataLst>
          </p:nvPr>
        </p:nvSpPr>
        <p:spPr>
          <a:xfrm>
            <a:off x="3990324" y="4343946"/>
            <a:ext cx="3360528" cy="429104"/>
          </a:xfrm>
          <a:prstGeom prst="bevel">
            <a:avLst>
              <a:gd name="adj" fmla="val 12639"/>
            </a:avLst>
          </a:prstGeom>
          <a:solidFill>
            <a:schemeClr val="accent2"/>
          </a:solidFill>
          <a:ln w="9525">
            <a:noFill/>
          </a:ln>
        </p:spPr>
        <p:txBody>
          <a:bodyPr wrap="none" anchor="ctr" anchorCtr="0">
            <a:normAutofit fontScale="8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Rectangle 10"/>
          <p:cNvSpPr/>
          <p:nvPr/>
        </p:nvSpPr>
        <p:spPr>
          <a:xfrm>
            <a:off x="4221432" y="4359488"/>
            <a:ext cx="2990215" cy="375044"/>
          </a:xfrm>
          <a:prstGeom prst="rect">
            <a:avLst/>
          </a:prstGeom>
          <a:noFill/>
          <a:ln w="9525">
            <a:noFill/>
          </a:ln>
        </p:spPr>
        <p:txBody>
          <a:bodyPr>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指令操作的实现方法</a:t>
            </a:r>
          </a:p>
        </p:txBody>
      </p:sp>
      <p:sp>
        <p:nvSpPr>
          <p:cNvPr id="29" name="AutoShape 5"/>
          <p:cNvSpPr/>
          <p:nvPr>
            <p:custDataLst>
              <p:tags r:id="rId10"/>
            </p:custDataLst>
          </p:nvPr>
        </p:nvSpPr>
        <p:spPr>
          <a:xfrm>
            <a:off x="5476309" y="3440462"/>
            <a:ext cx="3360528" cy="429104"/>
          </a:xfrm>
          <a:prstGeom prst="bevel">
            <a:avLst>
              <a:gd name="adj" fmla="val 12639"/>
            </a:avLst>
          </a:prstGeom>
          <a:solidFill>
            <a:schemeClr val="accent1"/>
          </a:solidFill>
          <a:ln w="9525">
            <a:noFill/>
          </a:ln>
        </p:spPr>
        <p:txBody>
          <a:bodyPr wrap="none" anchor="ctr" anchorCtr="0">
            <a:normAutofit fontScale="825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Rectangle 11"/>
          <p:cNvSpPr/>
          <p:nvPr/>
        </p:nvSpPr>
        <p:spPr>
          <a:xfrm>
            <a:off x="5821838" y="3477798"/>
            <a:ext cx="2709101" cy="375044"/>
          </a:xfrm>
          <a:prstGeom prst="rect">
            <a:avLst/>
          </a:prstGeom>
          <a:noFill/>
          <a:ln w="9525">
            <a:noFill/>
          </a:ln>
        </p:spPr>
        <p:txBody>
          <a:bodyPr>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457200" lvl="1" indent="0" eaLnBrk="1" hangingPunct="1">
              <a:buNone/>
            </a:pPr>
            <a:r>
              <a:rPr lang="zh-CN" altLang="en-US" sz="17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指令系统的确定</a:t>
            </a:r>
          </a:p>
        </p:txBody>
      </p:sp>
      <p:sp>
        <p:nvSpPr>
          <p:cNvPr id="31" name="Rectangle 12"/>
          <p:cNvSpPr/>
          <p:nvPr/>
        </p:nvSpPr>
        <p:spPr>
          <a:xfrm>
            <a:off x="2708325" y="5295125"/>
            <a:ext cx="3179858" cy="653455"/>
          </a:xfrm>
          <a:prstGeom prst="rect">
            <a:avLst/>
          </a:prstGeom>
          <a:noFill/>
          <a:ln w="9525">
            <a:noFill/>
          </a:ln>
        </p:spPr>
        <p:txBody>
          <a:bodyPr>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实现这些指令功能的具体电路、器件的设计及装配技术</a:t>
            </a:r>
          </a:p>
        </p:txBody>
      </p:sp>
      <p:sp>
        <p:nvSpPr>
          <p:cNvPr id="32" name="AutoShape 15"/>
          <p:cNvSpPr/>
          <p:nvPr>
            <p:custDataLst>
              <p:tags r:id="rId11"/>
            </p:custDataLst>
          </p:nvPr>
        </p:nvSpPr>
        <p:spPr>
          <a:xfrm>
            <a:off x="4738837" y="3029956"/>
            <a:ext cx="4891106" cy="1120612"/>
          </a:xfrm>
          <a:prstGeom prst="flowChartInputOutput">
            <a:avLst/>
          </a:prstGeom>
          <a:noFill/>
          <a:ln w="63500" cap="flat" cmpd="sng">
            <a:solidFill>
              <a:srgbClr val="FF0000"/>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AutoShape 16"/>
          <p:cNvSpPr/>
          <p:nvPr>
            <p:custDataLst>
              <p:tags r:id="rId12"/>
            </p:custDataLst>
          </p:nvPr>
        </p:nvSpPr>
        <p:spPr>
          <a:xfrm rot="5400000">
            <a:off x="7094997" y="2664400"/>
            <a:ext cx="1015256" cy="472509"/>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alpha val="100000"/>
            </a:srgbClr>
          </a:solidFill>
          <a:ln w="9525" cap="flat" cmpd="sng">
            <a:solidFill>
              <a:schemeClr val="tx1">
                <a:alpha val="100000"/>
              </a:schemeClr>
            </a:solidFill>
            <a:prstDash val="solid"/>
            <a:miter lim="800000"/>
            <a:headEnd type="none" w="med" len="med"/>
            <a:tailEnd type="none" w="med" len="med"/>
          </a:ln>
        </p:spPr>
        <p:txBody>
          <a:bodyPr>
            <a:normAutofit/>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Text Box 18"/>
          <p:cNvSpPr txBox="1"/>
          <p:nvPr/>
        </p:nvSpPr>
        <p:spPr>
          <a:xfrm>
            <a:off x="6579086" y="1922758"/>
            <a:ext cx="2132675" cy="352425"/>
          </a:xfrm>
          <a:prstGeom prst="rect">
            <a:avLst/>
          </a:prstGeom>
          <a:noFill/>
          <a:ln w="9525">
            <a:noFill/>
          </a:ln>
        </p:spPr>
        <p:txBody>
          <a:bodyPr>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狭义的系统结构</a:t>
            </a:r>
          </a:p>
        </p:txBody>
      </p:sp>
      <p:sp>
        <p:nvSpPr>
          <p:cNvPr id="35" name="AutoShape 21"/>
          <p:cNvSpPr/>
          <p:nvPr>
            <p:custDataLst>
              <p:tags r:id="rId13"/>
            </p:custDataLst>
          </p:nvPr>
        </p:nvSpPr>
        <p:spPr>
          <a:xfrm>
            <a:off x="7366395" y="4291237"/>
            <a:ext cx="981872" cy="488571"/>
          </a:xfrm>
          <a:custGeom>
            <a:avLst/>
            <a:gdLst>
              <a:gd name="txL" fmla="*/ 3372 w 21600"/>
              <a:gd name="txT" fmla="*/ 5435 h 21600"/>
              <a:gd name="txR" fmla="*/ 18896 w 21600"/>
              <a:gd name="txB" fmla="*/ 16235 h 21600"/>
            </a:gdLst>
            <a:ahLst/>
            <a:cxnLst>
              <a:cxn ang="17694720">
                <a:pos x="0" y="0"/>
              </a:cxn>
              <a:cxn ang="11796480">
                <a:pos x="0" y="0"/>
              </a:cxn>
              <a:cxn ang="5898240">
                <a:pos x="0" y="0"/>
              </a:cxn>
              <a:cxn ang="0">
                <a:pos x="0" y="0"/>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alpha val="100000"/>
            </a:srgbClr>
          </a:solidFill>
          <a:ln w="9525" cap="flat" cmpd="sng">
            <a:solidFill>
              <a:schemeClr val="tx1">
                <a:alpha val="100000"/>
              </a:schemeClr>
            </a:solidFill>
            <a:prstDash val="solid"/>
            <a:miter lim="800000"/>
            <a:headEnd type="none" w="med" len="med"/>
            <a:tailEnd type="none" w="med" len="med"/>
          </a:ln>
        </p:spPr>
        <p:txBody>
          <a:bodyPr>
            <a:normAutofit/>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Text Box 22"/>
          <p:cNvSpPr txBox="1"/>
          <p:nvPr/>
        </p:nvSpPr>
        <p:spPr>
          <a:xfrm>
            <a:off x="8712230" y="4359536"/>
            <a:ext cx="1262380" cy="352425"/>
          </a:xfrm>
          <a:prstGeom prst="rect">
            <a:avLst/>
          </a:prstGeom>
          <a:noFill/>
          <a:ln w="9525">
            <a:noFill/>
          </a:ln>
        </p:spPr>
        <p:txBody>
          <a:bodyPr wrap="none">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计算机组成</a:t>
            </a:r>
          </a:p>
        </p:txBody>
      </p:sp>
      <p:sp>
        <p:nvSpPr>
          <p:cNvPr id="37" name="AutoShape 19"/>
          <p:cNvSpPr/>
          <p:nvPr>
            <p:custDataLst>
              <p:tags r:id="rId14"/>
            </p:custDataLst>
          </p:nvPr>
        </p:nvSpPr>
        <p:spPr>
          <a:xfrm>
            <a:off x="6339923" y="5400151"/>
            <a:ext cx="981872" cy="488571"/>
          </a:xfrm>
          <a:custGeom>
            <a:avLst/>
            <a:gdLst>
              <a:gd name="txL" fmla="*/ 3372 w 21600"/>
              <a:gd name="txT" fmla="*/ 5435 h 21600"/>
              <a:gd name="txR" fmla="*/ 18896 w 21600"/>
              <a:gd name="txB" fmla="*/ 16235 h 21600"/>
            </a:gdLst>
            <a:ahLst/>
            <a:cxnLst>
              <a:cxn ang="17694720">
                <a:pos x="0" y="0"/>
              </a:cxn>
              <a:cxn ang="11796480">
                <a:pos x="0" y="0"/>
              </a:cxn>
              <a:cxn ang="5898240">
                <a:pos x="0" y="0"/>
              </a:cxn>
              <a:cxn ang="0">
                <a:pos x="0" y="0"/>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alpha val="100000"/>
            </a:srgbClr>
          </a:solidFill>
          <a:ln w="9525" cap="flat" cmpd="sng">
            <a:solidFill>
              <a:schemeClr val="tx1">
                <a:alpha val="100000"/>
              </a:schemeClr>
            </a:solidFill>
            <a:prstDash val="solid"/>
            <a:miter lim="800000"/>
            <a:headEnd type="none" w="med" len="med"/>
            <a:tailEnd type="none" w="med" len="med"/>
          </a:ln>
        </p:spPr>
        <p:txBody>
          <a:bodyPr>
            <a:normAutofit/>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 Box 23"/>
          <p:cNvSpPr txBox="1"/>
          <p:nvPr/>
        </p:nvSpPr>
        <p:spPr>
          <a:xfrm>
            <a:off x="7371765" y="5458265"/>
            <a:ext cx="1262380" cy="352425"/>
          </a:xfrm>
          <a:prstGeom prst="rect">
            <a:avLst/>
          </a:prstGeom>
          <a:noFill/>
          <a:ln w="9525">
            <a:noFill/>
          </a:ln>
        </p:spPr>
        <p:txBody>
          <a:bodyPr wrap="none">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计算机实现</a:t>
            </a:r>
          </a:p>
        </p:txBody>
      </p:sp>
      <p:sp>
        <p:nvSpPr>
          <p:cNvPr id="39" name="AutoShape 15"/>
          <p:cNvSpPr/>
          <p:nvPr>
            <p:custDataLst>
              <p:tags r:id="rId15"/>
            </p:custDataLst>
          </p:nvPr>
        </p:nvSpPr>
        <p:spPr>
          <a:xfrm>
            <a:off x="3466575" y="3058690"/>
            <a:ext cx="6075571" cy="1846934"/>
          </a:xfrm>
          <a:prstGeom prst="flowChartInputOutput">
            <a:avLst/>
          </a:prstGeom>
          <a:noFill/>
          <a:ln w="63500" cap="flat" cmpd="sng">
            <a:solidFill>
              <a:srgbClr val="FF0000"/>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16"/>
            </p:custDataLst>
          </p:nvPr>
        </p:nvPicPr>
        <p:blipFill>
          <a:blip r:embed="rId19"/>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To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blinds(horizontal)">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charRg st="51" end="60"/>
                                            </p:txEl>
                                          </p:spTgt>
                                        </p:tgtEl>
                                        <p:attrNameLst>
                                          <p:attrName>style.visibility</p:attrName>
                                        </p:attrNameLst>
                                      </p:cBhvr>
                                      <p:to>
                                        <p:strVal val="visible"/>
                                      </p:to>
                                    </p:set>
                                    <p:animEffect transition="in" filter="fade">
                                      <p:cBhvr>
                                        <p:cTn id="20" dur="1000"/>
                                        <p:tgtEl>
                                          <p:spTgt spid="6">
                                            <p:txEl>
                                              <p:charRg st="51" end="6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slide(fromRight)">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slide(fromRigh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1000" fill="hold"/>
                                        <p:tgtEl>
                                          <p:spTgt spid="24"/>
                                        </p:tgtEl>
                                        <p:attrNameLst>
                                          <p:attrName>ppt_x</p:attrName>
                                        </p:attrNameLst>
                                      </p:cBhvr>
                                      <p:tavLst>
                                        <p:tav tm="0">
                                          <p:val>
                                            <p:strVal val="#ppt_x-#ppt_w/2"/>
                                          </p:val>
                                        </p:tav>
                                        <p:tav tm="100000">
                                          <p:val>
                                            <p:strVal val="#ppt_x"/>
                                          </p:val>
                                        </p:tav>
                                      </p:tavLst>
                                    </p:anim>
                                    <p:anim calcmode="lin" valueType="num">
                                      <p:cBhvr>
                                        <p:cTn id="36" dur="1000" fill="hold"/>
                                        <p:tgtEl>
                                          <p:spTgt spid="24"/>
                                        </p:tgtEl>
                                        <p:attrNameLst>
                                          <p:attrName>ppt_y</p:attrName>
                                        </p:attrNameLst>
                                      </p:cBhvr>
                                      <p:tavLst>
                                        <p:tav tm="0">
                                          <p:val>
                                            <p:strVal val="#ppt_y"/>
                                          </p:val>
                                        </p:tav>
                                        <p:tav tm="100000">
                                          <p:val>
                                            <p:strVal val="#ppt_y"/>
                                          </p:val>
                                        </p:tav>
                                      </p:tavLst>
                                    </p:anim>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strVal val="#ppt_h"/>
                                          </p:val>
                                        </p:tav>
                                        <p:tav tm="100000">
                                          <p:val>
                                            <p:strVal val="#ppt_h"/>
                                          </p:val>
                                        </p:tav>
                                      </p:tavLst>
                                    </p:anim>
                                  </p:childTnLst>
                                </p:cTn>
                              </p:par>
                              <p:par>
                                <p:cTn id="39" presetID="17" presetClass="entr" presetSubtype="8"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1000" fill="hold"/>
                                        <p:tgtEl>
                                          <p:spTgt spid="31"/>
                                        </p:tgtEl>
                                        <p:attrNameLst>
                                          <p:attrName>ppt_x</p:attrName>
                                        </p:attrNameLst>
                                      </p:cBhvr>
                                      <p:tavLst>
                                        <p:tav tm="0">
                                          <p:val>
                                            <p:strVal val="#ppt_x-#ppt_w/2"/>
                                          </p:val>
                                        </p:tav>
                                        <p:tav tm="100000">
                                          <p:val>
                                            <p:strVal val="#ppt_x"/>
                                          </p:val>
                                        </p:tav>
                                      </p:tavLst>
                                    </p:anim>
                                    <p:anim calcmode="lin" valueType="num">
                                      <p:cBhvr>
                                        <p:cTn id="42" dur="1000" fill="hold"/>
                                        <p:tgtEl>
                                          <p:spTgt spid="31"/>
                                        </p:tgtEl>
                                        <p:attrNameLst>
                                          <p:attrName>ppt_y</p:attrName>
                                        </p:attrNameLst>
                                      </p:cBhvr>
                                      <p:tavLst>
                                        <p:tav tm="0">
                                          <p:val>
                                            <p:strVal val="#ppt_y"/>
                                          </p:val>
                                        </p:tav>
                                        <p:tav tm="100000">
                                          <p:val>
                                            <p:strVal val="#ppt_y"/>
                                          </p:val>
                                        </p:tav>
                                      </p:tavLst>
                                    </p:anim>
                                    <p:anim calcmode="lin" valueType="num">
                                      <p:cBhvr>
                                        <p:cTn id="43" dur="1000" fill="hold"/>
                                        <p:tgtEl>
                                          <p:spTgt spid="31"/>
                                        </p:tgtEl>
                                        <p:attrNameLst>
                                          <p:attrName>ppt_w</p:attrName>
                                        </p:attrNameLst>
                                      </p:cBhvr>
                                      <p:tavLst>
                                        <p:tav tm="0">
                                          <p:val>
                                            <p:fltVal val="0"/>
                                          </p:val>
                                        </p:tav>
                                        <p:tav tm="100000">
                                          <p:val>
                                            <p:strVal val="#ppt_w"/>
                                          </p:val>
                                        </p:tav>
                                      </p:tavLst>
                                    </p:anim>
                                    <p:anim calcmode="lin" valueType="num">
                                      <p:cBhvr>
                                        <p:cTn id="4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0"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edge">
                                      <p:cBhvr>
                                        <p:cTn id="49" dur="10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2000"/>
                                        <p:tgtEl>
                                          <p:spTgt spid="34"/>
                                        </p:tgtEl>
                                      </p:cBhvr>
                                    </p:animEffect>
                                  </p:childTnLst>
                                </p:cTn>
                              </p:par>
                              <p:par>
                                <p:cTn id="55" presetID="10"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0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20" presetClass="entr" presetSubtype="0"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edge">
                                      <p:cBhvr>
                                        <p:cTn id="62"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125955" name="Rectangle 3"/>
          <p:cNvSpPr>
            <a:spLocks noGrp="1"/>
          </p:cNvSpPr>
          <p:nvPr>
            <p:ph idx="1" hasCustomPrompt="1"/>
            <p:custDataLst>
              <p:tags r:id="rId4"/>
            </p:custDataLst>
          </p:nvPr>
        </p:nvSpPr>
        <p:spPr>
          <a:xfrm>
            <a:off x="668655" y="1008380"/>
            <a:ext cx="5173345" cy="4276725"/>
          </a:xfrm>
        </p:spPr>
        <p:txBody>
          <a:bodyPr vert="horz" wrap="square" lIns="86402" tIns="43201" rIns="86402" bIns="43201" anchor="t" anchorCtr="0"/>
          <a:lstStyle/>
          <a:p>
            <a:pPr eaLnBrk="1" latinLnBrk="0" hangingPunct="1">
              <a:lnSpc>
                <a:spcPct val="130000"/>
              </a:lnSpc>
              <a:spcBef>
                <a:spcPts val="0"/>
              </a:spcBef>
            </a:pPr>
            <a:r>
              <a:rPr lang="zh-CN" altLang="en-US" sz="2000" dirty="0">
                <a:solidFill>
                  <a:srgbClr val="FF0000"/>
                </a:solidFill>
                <a:ea typeface="微软雅黑" panose="020B0503020204020204" pitchFamily="34" charset="-122"/>
              </a:rPr>
              <a:t>计算机组成</a:t>
            </a:r>
          </a:p>
          <a:p>
            <a:pPr lvl="1" eaLnBrk="1" latinLnBrk="0" hangingPunct="1">
              <a:lnSpc>
                <a:spcPct val="130000"/>
              </a:lnSpc>
              <a:spcBef>
                <a:spcPts val="0"/>
              </a:spcBef>
            </a:pPr>
            <a:r>
              <a:rPr lang="zh-CN" altLang="en-US" sz="2000" b="1" dirty="0">
                <a:solidFill>
                  <a:srgbClr val="000000"/>
                </a:solidFill>
                <a:ea typeface="微软雅黑" panose="020B0503020204020204" pitchFamily="34" charset="-122"/>
              </a:rPr>
              <a:t>是计算机系统结构的逻辑实现，包括机器内部的数据流和控制流的组成以及逻辑设计等。</a:t>
            </a:r>
          </a:p>
          <a:p>
            <a:pPr lvl="1" eaLnBrk="1" latinLnBrk="0" hangingPunct="1">
              <a:lnSpc>
                <a:spcPct val="130000"/>
              </a:lnSpc>
              <a:spcBef>
                <a:spcPts val="0"/>
              </a:spcBef>
              <a:buNone/>
            </a:pPr>
            <a:r>
              <a:rPr lang="zh-CN" altLang="en-US" sz="2400" b="1" dirty="0">
                <a:solidFill>
                  <a:srgbClr val="FF0000"/>
                </a:solidFill>
              </a:rPr>
              <a:t>着眼点：</a:t>
            </a:r>
          </a:p>
          <a:p>
            <a:pPr lvl="1" eaLnBrk="1" latinLnBrk="0" hangingPunct="1">
              <a:lnSpc>
                <a:spcPct val="130000"/>
              </a:lnSpc>
              <a:spcBef>
                <a:spcPts val="0"/>
              </a:spcBef>
            </a:pPr>
            <a:r>
              <a:rPr lang="zh-CN" altLang="en-US" sz="2000" b="1" dirty="0">
                <a:solidFill>
                  <a:srgbClr val="000000"/>
                </a:solidFill>
                <a:ea typeface="微软雅黑" panose="020B0503020204020204" pitchFamily="34" charset="-122"/>
              </a:rPr>
              <a:t>机器内部各事件的排序方式与控制机构，各部件的功能及各部件间的联系。</a:t>
            </a:r>
          </a:p>
          <a:p>
            <a:pPr lvl="1" eaLnBrk="1" latinLnBrk="0" hangingPunct="1">
              <a:lnSpc>
                <a:spcPct val="130000"/>
              </a:lnSpc>
              <a:spcBef>
                <a:spcPts val="0"/>
              </a:spcBef>
              <a:buNone/>
            </a:pPr>
            <a:r>
              <a:rPr lang="zh-CN" altLang="en-US" sz="2400" b="1" dirty="0">
                <a:solidFill>
                  <a:srgbClr val="FF0000"/>
                </a:solidFill>
              </a:rPr>
              <a:t>预解决：</a:t>
            </a:r>
          </a:p>
          <a:p>
            <a:pPr lvl="1" eaLnBrk="1" latinLnBrk="0" hangingPunct="1">
              <a:lnSpc>
                <a:spcPct val="130000"/>
              </a:lnSpc>
              <a:spcBef>
                <a:spcPts val="0"/>
              </a:spcBef>
            </a:pPr>
            <a:r>
              <a:rPr lang="zh-CN" altLang="en-US" sz="2000" b="1" dirty="0">
                <a:solidFill>
                  <a:srgbClr val="000000"/>
                </a:solidFill>
                <a:ea typeface="微软雅黑" panose="020B0503020204020204" pitchFamily="34" charset="-122"/>
              </a:rPr>
              <a:t>在合理或满足要求的性能和价格的条件下，怎么最佳、最合理地把各种设备和部件组织成计算机，以实现所确定的计算机。</a:t>
            </a:r>
          </a:p>
        </p:txBody>
      </p:sp>
      <p:graphicFrame>
        <p:nvGraphicFramePr>
          <p:cNvPr id="126058" name="Object 106"/>
          <p:cNvGraphicFramePr>
            <a:graphicFrameLocks noChangeAspect="1"/>
          </p:cNvGraphicFramePr>
          <p:nvPr>
            <p:custDataLst>
              <p:tags r:id="rId5"/>
            </p:custDataLst>
          </p:nvPr>
        </p:nvGraphicFramePr>
        <p:xfrm>
          <a:off x="6624320" y="1511935"/>
          <a:ext cx="3192780" cy="4291965"/>
        </p:xfrm>
        <a:graphic>
          <a:graphicData uri="http://schemas.openxmlformats.org/presentationml/2006/ole">
            <mc:AlternateContent xmlns:mc="http://schemas.openxmlformats.org/markup-compatibility/2006">
              <mc:Choice xmlns:v="urn:schemas-microsoft-com:vml" Requires="v">
                <p:oleObj r:id="rId9" imgW="5321300" imgH="7137400" progId="Visio.Drawing.11">
                  <p:embed/>
                </p:oleObj>
              </mc:Choice>
              <mc:Fallback>
                <p:oleObj r:id="rId9" imgW="5321300" imgH="7137400" progId="Visio.Drawing.11">
                  <p:embed/>
                  <p:pic>
                    <p:nvPicPr>
                      <p:cNvPr id="0" name="图片 3082"/>
                      <p:cNvPicPr/>
                      <p:nvPr/>
                    </p:nvPicPr>
                    <p:blipFill>
                      <a:blip r:embed="rId10"/>
                      <a:stretch>
                        <a:fillRect/>
                      </a:stretch>
                    </p:blipFill>
                    <p:spPr>
                      <a:xfrm>
                        <a:off x="6624320" y="1511935"/>
                        <a:ext cx="3192780" cy="4291965"/>
                      </a:xfrm>
                      <a:prstGeom prst="rect">
                        <a:avLst/>
                      </a:prstGeom>
                      <a:noFill/>
                      <a:ln w="38100">
                        <a:noFill/>
                        <a:miter/>
                      </a:ln>
                    </p:spPr>
                  </p:pic>
                </p:oleObj>
              </mc:Fallback>
            </mc:AlternateContent>
          </a:graphicData>
        </a:graphic>
      </p:graphicFrame>
      <p:pic>
        <p:nvPicPr>
          <p:cNvPr id="11" name="图片 10" descr="微信截图_20240112211134"/>
          <p:cNvPicPr>
            <a:picLocks noChangeAspect="1"/>
          </p:cNvPicPr>
          <p:nvPr>
            <p:custDataLst>
              <p:tags r:id="rId6"/>
            </p:custDataLst>
          </p:nvPr>
        </p:nvPicPr>
        <p:blipFill>
          <a:blip r:embed="rId11"/>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5955">
                                            <p:txEl>
                                              <p:pRg st="3" end="3"/>
                                            </p:txEl>
                                          </p:spTgt>
                                        </p:tgtEl>
                                        <p:attrNameLst>
                                          <p:attrName>style.visibility</p:attrName>
                                        </p:attrNameLst>
                                      </p:cBhvr>
                                      <p:to>
                                        <p:strVal val="visible"/>
                                      </p:to>
                                    </p:set>
                                    <p:anim calcmode="lin" valueType="num">
                                      <p:cBhvr>
                                        <p:cTn id="7" dur="1000" fill="hold"/>
                                        <p:tgtEl>
                                          <p:spTgt spid="125955">
                                            <p:txEl>
                                              <p:pRg st="3" end="3"/>
                                            </p:txEl>
                                          </p:spTgt>
                                        </p:tgtEl>
                                        <p:attrNameLst>
                                          <p:attrName>ppt_w</p:attrName>
                                        </p:attrNameLst>
                                      </p:cBhvr>
                                      <p:tavLst>
                                        <p:tav tm="0">
                                          <p:val>
                                            <p:fltVal val="0"/>
                                          </p:val>
                                        </p:tav>
                                        <p:tav tm="100000">
                                          <p:val>
                                            <p:strVal val="#ppt_w"/>
                                          </p:val>
                                        </p:tav>
                                      </p:tavLst>
                                    </p:anim>
                                    <p:anim calcmode="lin" valueType="num">
                                      <p:cBhvr>
                                        <p:cTn id="8" dur="1000" fill="hold"/>
                                        <p:tgtEl>
                                          <p:spTgt spid="125955">
                                            <p:txEl>
                                              <p:pRg st="3" end="3"/>
                                            </p:txEl>
                                          </p:spTgt>
                                        </p:tgtEl>
                                        <p:attrNameLst>
                                          <p:attrName>ppt_h</p:attrName>
                                        </p:attrNameLst>
                                      </p:cBhvr>
                                      <p:tavLst>
                                        <p:tav tm="0">
                                          <p:val>
                                            <p:fltVal val="0"/>
                                          </p:val>
                                        </p:tav>
                                        <p:tav tm="100000">
                                          <p:val>
                                            <p:strVal val="#ppt_h"/>
                                          </p:val>
                                        </p:tav>
                                      </p:tavLst>
                                    </p:anim>
                                    <p:animEffect transition="in" filter="fade">
                                      <p:cBhvr>
                                        <p:cTn id="9" dur="1000"/>
                                        <p:tgtEl>
                                          <p:spTgt spid="125955">
                                            <p:txEl>
                                              <p:pRg st="3" end="3"/>
                                            </p:txEl>
                                          </p:spTgt>
                                        </p:tgtEl>
                                      </p:cBhvr>
                                    </p:animEffect>
                                  </p:childTnLst>
                                </p:cTn>
                              </p:par>
                              <p:par>
                                <p:cTn id="10" presetID="10" presetClass="exit" presetSubtype="0" fill="hold" nodeType="withEffect">
                                  <p:stCondLst>
                                    <p:cond delay="0"/>
                                  </p:stCondLst>
                                  <p:childTnLst>
                                    <p:animEffect transition="out" filter="fade">
                                      <p:cBhvr>
                                        <p:cTn id="11" dur="1000"/>
                                        <p:tgtEl>
                                          <p:spTgt spid="126058"/>
                                        </p:tgtEl>
                                      </p:cBhvr>
                                    </p:animEffect>
                                    <p:set>
                                      <p:cBhvr>
                                        <p:cTn id="12" dur="1" fill="hold">
                                          <p:stCondLst>
                                            <p:cond delay="999"/>
                                          </p:stCondLst>
                                        </p:cTn>
                                        <p:tgtEl>
                                          <p:spTgt spid="12605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nodeType="clickEffect">
                                  <p:stCondLst>
                                    <p:cond delay="0"/>
                                  </p:stCondLst>
                                  <p:iterate type="lt">
                                    <p:tmPct val="50000"/>
                                  </p:iterate>
                                  <p:childTnLst>
                                    <p:set>
                                      <p:cBhvr>
                                        <p:cTn id="16" dur="1" fill="hold">
                                          <p:stCondLst>
                                            <p:cond delay="0"/>
                                          </p:stCondLst>
                                        </p:cTn>
                                        <p:tgtEl>
                                          <p:spTgt spid="125955">
                                            <p:txEl>
                                              <p:pRg st="5" end="5"/>
                                            </p:txEl>
                                          </p:spTgt>
                                        </p:tgtEl>
                                        <p:attrNameLst>
                                          <p:attrName>style.visibility</p:attrName>
                                        </p:attrNameLst>
                                      </p:cBhvr>
                                      <p:to>
                                        <p:strVal val="visible"/>
                                      </p:to>
                                    </p:set>
                                    <p:anim calcmode="discrete" valueType="clr">
                                      <p:cBhvr override="childStyle">
                                        <p:cTn id="17" dur="80"/>
                                        <p:tgtEl>
                                          <p:spTgt spid="125955">
                                            <p:txEl>
                                              <p:pRg st="5" end="5"/>
                                            </p:txEl>
                                          </p:spTgt>
                                        </p:tgtEl>
                                        <p:attrNameLst>
                                          <p:attrName>style.color</p:attrName>
                                        </p:attrNameLst>
                                      </p:cBhvr>
                                      <p:tavLst>
                                        <p:tav tm="0">
                                          <p:val>
                                            <p:clrVal>
                                              <a:srgbClr val="FF0000"/>
                                            </p:clrVal>
                                          </p:val>
                                        </p:tav>
                                        <p:tav tm="50000">
                                          <p:val>
                                            <p:clrVal>
                                              <a:schemeClr val="accent2"/>
                                            </p:clrVal>
                                          </p:val>
                                        </p:tav>
                                      </p:tavLst>
                                    </p:anim>
                                    <p:anim calcmode="discrete" valueType="clr">
                                      <p:cBhvr>
                                        <p:cTn id="18" dur="80"/>
                                        <p:tgtEl>
                                          <p:spTgt spid="125955">
                                            <p:txEl>
                                              <p:pRg st="5" end="5"/>
                                            </p:txEl>
                                          </p:spTgt>
                                        </p:tgtEl>
                                        <p:attrNameLst>
                                          <p:attrName>fillcolor</p:attrName>
                                        </p:attrNameLst>
                                      </p:cBhvr>
                                      <p:tavLst>
                                        <p:tav tm="0">
                                          <p:val>
                                            <p:clrVal>
                                              <a:schemeClr val="accent2"/>
                                            </p:clrVal>
                                          </p:val>
                                        </p:tav>
                                        <p:tav tm="50000">
                                          <p:val>
                                            <p:clrVal>
                                              <a:schemeClr val="hlink"/>
                                            </p:clrVal>
                                          </p:val>
                                        </p:tav>
                                      </p:tavLst>
                                    </p:anim>
                                    <p:set>
                                      <p:cBhvr>
                                        <p:cTn id="19" dur="80"/>
                                        <p:tgtEl>
                                          <p:spTgt spid="12595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文本框 194"/>
          <p:cNvSpPr txBox="1"/>
          <p:nvPr>
            <p:custDataLst>
              <p:tags r:id="rId2"/>
            </p:custDataLst>
          </p:nvPr>
        </p:nvSpPr>
        <p:spPr>
          <a:xfrm>
            <a:off x="724835" y="2520985"/>
            <a:ext cx="2042373" cy="1361783"/>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spc="150" dirty="0">
                <a:solidFill>
                  <a:schemeClr val="dk1">
                    <a:lumMod val="75000"/>
                  </a:schemeClr>
                </a:solidFill>
                <a:uFillTx/>
                <a:latin typeface="Arial" panose="020B0604020202020204" pitchFamily="34" charset="0"/>
                <a:ea typeface="微软雅黑" panose="020B0503020204020204" pitchFamily="34" charset="-122"/>
              </a:rPr>
              <a:t>数据通路宽度</a:t>
            </a:r>
          </a:p>
        </p:txBody>
      </p:sp>
      <p:cxnSp>
        <p:nvCxnSpPr>
          <p:cNvPr id="40" name="直接连接符 39"/>
          <p:cNvCxnSpPr/>
          <p:nvPr>
            <p:custDataLst>
              <p:tags r:id="rId3"/>
            </p:custDataLst>
          </p:nvPr>
        </p:nvCxnSpPr>
        <p:spPr>
          <a:xfrm>
            <a:off x="890203" y="2395801"/>
            <a:ext cx="1711638" cy="0"/>
          </a:xfrm>
          <a:prstGeom prst="line">
            <a:avLst/>
          </a:prstGeom>
          <a:ln w="1270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1" name="流程图: 资料带 40"/>
          <p:cNvSpPr/>
          <p:nvPr>
            <p:custDataLst>
              <p:tags r:id="rId4"/>
            </p:custDataLst>
          </p:nvPr>
        </p:nvSpPr>
        <p:spPr>
          <a:xfrm>
            <a:off x="1525402" y="1717327"/>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1510" b="1" dirty="0">
                <a:solidFill>
                  <a:srgbClr val="FFFFFF"/>
                </a:solidFill>
              </a:rPr>
              <a:t>01</a:t>
            </a:r>
          </a:p>
        </p:txBody>
      </p:sp>
      <p:cxnSp>
        <p:nvCxnSpPr>
          <p:cNvPr id="42" name="直接连接符 41"/>
          <p:cNvCxnSpPr/>
          <p:nvPr>
            <p:custDataLst>
              <p:tags r:id="rId5"/>
            </p:custDataLst>
          </p:nvPr>
        </p:nvCxnSpPr>
        <p:spPr>
          <a:xfrm>
            <a:off x="1525402" y="1738073"/>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3" name="文本框 42"/>
          <p:cNvSpPr txBox="1"/>
          <p:nvPr>
            <p:custDataLst>
              <p:tags r:id="rId6"/>
            </p:custDataLst>
          </p:nvPr>
        </p:nvSpPr>
        <p:spPr>
          <a:xfrm>
            <a:off x="3280076" y="2520985"/>
            <a:ext cx="2042373" cy="1361783"/>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spc="150" dirty="0">
                <a:solidFill>
                  <a:schemeClr val="dk1">
                    <a:lumMod val="75000"/>
                  </a:schemeClr>
                </a:solidFill>
                <a:uFillTx/>
                <a:latin typeface="Arial" panose="020B0604020202020204" pitchFamily="34" charset="0"/>
                <a:ea typeface="微软雅黑" panose="020B0503020204020204" pitchFamily="34" charset="-122"/>
              </a:rPr>
              <a:t>各种操作对功能部件的共享程度</a:t>
            </a:r>
          </a:p>
        </p:txBody>
      </p:sp>
      <p:cxnSp>
        <p:nvCxnSpPr>
          <p:cNvPr id="44" name="直接连接符 43"/>
          <p:cNvCxnSpPr/>
          <p:nvPr>
            <p:custDataLst>
              <p:tags r:id="rId7"/>
            </p:custDataLst>
          </p:nvPr>
        </p:nvCxnSpPr>
        <p:spPr>
          <a:xfrm>
            <a:off x="3445445" y="2395801"/>
            <a:ext cx="1711638" cy="0"/>
          </a:xfrm>
          <a:prstGeom prst="line">
            <a:avLst/>
          </a:prstGeom>
          <a:ln w="1270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5" name="流程图: 资料带 44"/>
          <p:cNvSpPr/>
          <p:nvPr>
            <p:custDataLst>
              <p:tags r:id="rId8"/>
            </p:custDataLst>
          </p:nvPr>
        </p:nvSpPr>
        <p:spPr>
          <a:xfrm>
            <a:off x="4080644" y="1717327"/>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1510" b="1" dirty="0">
                <a:solidFill>
                  <a:srgbClr val="FFFFFF"/>
                </a:solidFill>
              </a:rPr>
              <a:t>02</a:t>
            </a:r>
          </a:p>
        </p:txBody>
      </p:sp>
      <p:cxnSp>
        <p:nvCxnSpPr>
          <p:cNvPr id="46" name="直接连接符 45"/>
          <p:cNvCxnSpPr/>
          <p:nvPr>
            <p:custDataLst>
              <p:tags r:id="rId9"/>
            </p:custDataLst>
          </p:nvPr>
        </p:nvCxnSpPr>
        <p:spPr>
          <a:xfrm>
            <a:off x="4080644" y="1738073"/>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文本框 46"/>
          <p:cNvSpPr txBox="1"/>
          <p:nvPr>
            <p:custDataLst>
              <p:tags r:id="rId10"/>
            </p:custDataLst>
          </p:nvPr>
        </p:nvSpPr>
        <p:spPr>
          <a:xfrm>
            <a:off x="5835317" y="2520985"/>
            <a:ext cx="2042373" cy="1361783"/>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spc="150" dirty="0">
                <a:solidFill>
                  <a:schemeClr val="dk1">
                    <a:lumMod val="75000"/>
                  </a:schemeClr>
                </a:solidFill>
                <a:uFillTx/>
                <a:latin typeface="Arial" panose="020B0604020202020204" pitchFamily="34" charset="0"/>
                <a:ea typeface="微软雅黑" panose="020B0503020204020204" pitchFamily="34" charset="-122"/>
              </a:rPr>
              <a:t>专用功能部件的设置</a:t>
            </a:r>
          </a:p>
        </p:txBody>
      </p:sp>
      <p:cxnSp>
        <p:nvCxnSpPr>
          <p:cNvPr id="48" name="直接连接符 47"/>
          <p:cNvCxnSpPr/>
          <p:nvPr>
            <p:custDataLst>
              <p:tags r:id="rId11"/>
            </p:custDataLst>
          </p:nvPr>
        </p:nvCxnSpPr>
        <p:spPr>
          <a:xfrm>
            <a:off x="6000685" y="2395801"/>
            <a:ext cx="1711638" cy="0"/>
          </a:xfrm>
          <a:prstGeom prst="line">
            <a:avLst/>
          </a:prstGeom>
          <a:ln w="1270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9" name="流程图: 资料带 48"/>
          <p:cNvSpPr/>
          <p:nvPr>
            <p:custDataLst>
              <p:tags r:id="rId12"/>
            </p:custDataLst>
          </p:nvPr>
        </p:nvSpPr>
        <p:spPr>
          <a:xfrm>
            <a:off x="6635885" y="1717327"/>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1510" b="1" dirty="0">
                <a:solidFill>
                  <a:srgbClr val="FFFFFF"/>
                </a:solidFill>
              </a:rPr>
              <a:t>03</a:t>
            </a:r>
          </a:p>
        </p:txBody>
      </p:sp>
      <p:cxnSp>
        <p:nvCxnSpPr>
          <p:cNvPr id="50" name="直接连接符 49"/>
          <p:cNvCxnSpPr/>
          <p:nvPr>
            <p:custDataLst>
              <p:tags r:id="rId13"/>
            </p:custDataLst>
          </p:nvPr>
        </p:nvCxnSpPr>
        <p:spPr>
          <a:xfrm>
            <a:off x="6635885" y="1738073"/>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1" name="文本框 50"/>
          <p:cNvSpPr txBox="1"/>
          <p:nvPr>
            <p:custDataLst>
              <p:tags r:id="rId14"/>
            </p:custDataLst>
          </p:nvPr>
        </p:nvSpPr>
        <p:spPr>
          <a:xfrm>
            <a:off x="8390558" y="2520985"/>
            <a:ext cx="2042373" cy="1361783"/>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spc="150" dirty="0">
                <a:solidFill>
                  <a:schemeClr val="dk1">
                    <a:lumMod val="75000"/>
                  </a:schemeClr>
                </a:solidFill>
                <a:uFillTx/>
                <a:latin typeface="Arial" panose="020B0604020202020204" pitchFamily="34" charset="0"/>
                <a:ea typeface="微软雅黑" panose="020B0503020204020204" pitchFamily="34" charset="-122"/>
              </a:rPr>
              <a:t>功能部件的并行性</a:t>
            </a:r>
          </a:p>
        </p:txBody>
      </p:sp>
      <p:cxnSp>
        <p:nvCxnSpPr>
          <p:cNvPr id="52" name="直接连接符 51"/>
          <p:cNvCxnSpPr/>
          <p:nvPr>
            <p:custDataLst>
              <p:tags r:id="rId15"/>
            </p:custDataLst>
          </p:nvPr>
        </p:nvCxnSpPr>
        <p:spPr>
          <a:xfrm>
            <a:off x="8555926" y="2395801"/>
            <a:ext cx="1711638" cy="0"/>
          </a:xfrm>
          <a:prstGeom prst="line">
            <a:avLst/>
          </a:prstGeom>
          <a:ln w="1270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3" name="流程图: 资料带 52"/>
          <p:cNvSpPr/>
          <p:nvPr>
            <p:custDataLst>
              <p:tags r:id="rId16"/>
            </p:custDataLst>
          </p:nvPr>
        </p:nvSpPr>
        <p:spPr>
          <a:xfrm>
            <a:off x="9191127" y="1717327"/>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1510" b="1" dirty="0">
                <a:solidFill>
                  <a:srgbClr val="FFFFFF"/>
                </a:solidFill>
              </a:rPr>
              <a:t>04</a:t>
            </a:r>
          </a:p>
        </p:txBody>
      </p:sp>
      <p:cxnSp>
        <p:nvCxnSpPr>
          <p:cNvPr id="54" name="直接连接符 53"/>
          <p:cNvCxnSpPr/>
          <p:nvPr>
            <p:custDataLst>
              <p:tags r:id="rId17"/>
            </p:custDataLst>
          </p:nvPr>
        </p:nvCxnSpPr>
        <p:spPr>
          <a:xfrm>
            <a:off x="9191127" y="1738073"/>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5" name="文本框 54"/>
          <p:cNvSpPr txBox="1"/>
          <p:nvPr>
            <p:custDataLst>
              <p:tags r:id="rId18"/>
            </p:custDataLst>
          </p:nvPr>
        </p:nvSpPr>
        <p:spPr>
          <a:xfrm>
            <a:off x="724835" y="4964617"/>
            <a:ext cx="2042373" cy="1361783"/>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spc="150" dirty="0">
                <a:solidFill>
                  <a:schemeClr val="tx1">
                    <a:lumMod val="85000"/>
                    <a:lumOff val="15000"/>
                  </a:schemeClr>
                </a:solidFill>
                <a:uFillTx/>
                <a:latin typeface="Arial" panose="020B0604020202020204" pitchFamily="34" charset="0"/>
                <a:ea typeface="微软雅黑" panose="020B0503020204020204" pitchFamily="34" charset="-122"/>
              </a:rPr>
              <a:t>缓冲和排队技术</a:t>
            </a:r>
          </a:p>
        </p:txBody>
      </p:sp>
      <p:cxnSp>
        <p:nvCxnSpPr>
          <p:cNvPr id="56" name="直接连接符 55"/>
          <p:cNvCxnSpPr/>
          <p:nvPr>
            <p:custDataLst>
              <p:tags r:id="rId19"/>
            </p:custDataLst>
          </p:nvPr>
        </p:nvCxnSpPr>
        <p:spPr>
          <a:xfrm>
            <a:off x="890203" y="4839432"/>
            <a:ext cx="1711638" cy="0"/>
          </a:xfrm>
          <a:prstGeom prst="line">
            <a:avLst/>
          </a:prstGeom>
          <a:ln w="1270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7" name="流程图: 资料带 56"/>
          <p:cNvSpPr/>
          <p:nvPr>
            <p:custDataLst>
              <p:tags r:id="rId20"/>
            </p:custDataLst>
          </p:nvPr>
        </p:nvSpPr>
        <p:spPr>
          <a:xfrm>
            <a:off x="1525402" y="4160958"/>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1510" b="1" dirty="0">
                <a:solidFill>
                  <a:srgbClr val="FFFFFF"/>
                </a:solidFill>
              </a:rPr>
              <a:t>05</a:t>
            </a:r>
          </a:p>
        </p:txBody>
      </p:sp>
      <p:cxnSp>
        <p:nvCxnSpPr>
          <p:cNvPr id="58" name="直接连接符 57"/>
          <p:cNvCxnSpPr/>
          <p:nvPr>
            <p:custDataLst>
              <p:tags r:id="rId21"/>
            </p:custDataLst>
          </p:nvPr>
        </p:nvCxnSpPr>
        <p:spPr>
          <a:xfrm>
            <a:off x="1525402" y="4181704"/>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9" name="文本框 58"/>
          <p:cNvSpPr txBox="1"/>
          <p:nvPr>
            <p:custDataLst>
              <p:tags r:id="rId22"/>
            </p:custDataLst>
          </p:nvPr>
        </p:nvSpPr>
        <p:spPr>
          <a:xfrm>
            <a:off x="3280076" y="4964617"/>
            <a:ext cx="2042373" cy="1361783"/>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spc="150" dirty="0">
                <a:solidFill>
                  <a:schemeClr val="tx1">
                    <a:lumMod val="85000"/>
                    <a:lumOff val="15000"/>
                  </a:schemeClr>
                </a:solidFill>
                <a:uFillTx/>
                <a:latin typeface="Arial" panose="020B0604020202020204" pitchFamily="34" charset="0"/>
                <a:ea typeface="微软雅黑" panose="020B0503020204020204" pitchFamily="34" charset="-122"/>
              </a:rPr>
              <a:t>预测技术</a:t>
            </a:r>
          </a:p>
        </p:txBody>
      </p:sp>
      <p:cxnSp>
        <p:nvCxnSpPr>
          <p:cNvPr id="60" name="直接连接符 59"/>
          <p:cNvCxnSpPr/>
          <p:nvPr>
            <p:custDataLst>
              <p:tags r:id="rId23"/>
            </p:custDataLst>
          </p:nvPr>
        </p:nvCxnSpPr>
        <p:spPr>
          <a:xfrm>
            <a:off x="3445445" y="4839432"/>
            <a:ext cx="1711638" cy="0"/>
          </a:xfrm>
          <a:prstGeom prst="line">
            <a:avLst/>
          </a:prstGeom>
          <a:ln w="1270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1" name="流程图: 资料带 60"/>
          <p:cNvSpPr/>
          <p:nvPr>
            <p:custDataLst>
              <p:tags r:id="rId24"/>
            </p:custDataLst>
          </p:nvPr>
        </p:nvSpPr>
        <p:spPr>
          <a:xfrm>
            <a:off x="4080644" y="4160958"/>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1510" b="1" dirty="0">
                <a:solidFill>
                  <a:srgbClr val="FFFFFF"/>
                </a:solidFill>
              </a:rPr>
              <a:t>06</a:t>
            </a:r>
          </a:p>
        </p:txBody>
      </p:sp>
      <p:cxnSp>
        <p:nvCxnSpPr>
          <p:cNvPr id="62" name="直接连接符 61"/>
          <p:cNvCxnSpPr/>
          <p:nvPr>
            <p:custDataLst>
              <p:tags r:id="rId25"/>
            </p:custDataLst>
          </p:nvPr>
        </p:nvCxnSpPr>
        <p:spPr>
          <a:xfrm>
            <a:off x="4080644" y="4181704"/>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文本框 62"/>
          <p:cNvSpPr txBox="1"/>
          <p:nvPr>
            <p:custDataLst>
              <p:tags r:id="rId26"/>
            </p:custDataLst>
          </p:nvPr>
        </p:nvSpPr>
        <p:spPr>
          <a:xfrm>
            <a:off x="5835317" y="4964617"/>
            <a:ext cx="2042373" cy="1361783"/>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spc="150" dirty="0">
                <a:solidFill>
                  <a:schemeClr val="tx1">
                    <a:lumMod val="85000"/>
                    <a:lumOff val="15000"/>
                  </a:schemeClr>
                </a:solidFill>
                <a:uFillTx/>
                <a:latin typeface="Arial" panose="020B0604020202020204" pitchFamily="34" charset="0"/>
                <a:ea typeface="微软雅黑" panose="020B0503020204020204" pitchFamily="34" charset="-122"/>
              </a:rPr>
              <a:t>可靠性技术</a:t>
            </a:r>
          </a:p>
        </p:txBody>
      </p:sp>
      <p:cxnSp>
        <p:nvCxnSpPr>
          <p:cNvPr id="64" name="直接连接符 63"/>
          <p:cNvCxnSpPr/>
          <p:nvPr>
            <p:custDataLst>
              <p:tags r:id="rId27"/>
            </p:custDataLst>
          </p:nvPr>
        </p:nvCxnSpPr>
        <p:spPr>
          <a:xfrm>
            <a:off x="6000685" y="4839432"/>
            <a:ext cx="1711638" cy="0"/>
          </a:xfrm>
          <a:prstGeom prst="line">
            <a:avLst/>
          </a:prstGeom>
          <a:ln w="1270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5" name="流程图: 资料带 64"/>
          <p:cNvSpPr/>
          <p:nvPr>
            <p:custDataLst>
              <p:tags r:id="rId28"/>
            </p:custDataLst>
          </p:nvPr>
        </p:nvSpPr>
        <p:spPr>
          <a:xfrm>
            <a:off x="6635885" y="4160958"/>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1510" b="1" dirty="0">
                <a:solidFill>
                  <a:srgbClr val="FFFFFF"/>
                </a:solidFill>
              </a:rPr>
              <a:t>07</a:t>
            </a:r>
          </a:p>
        </p:txBody>
      </p:sp>
      <p:cxnSp>
        <p:nvCxnSpPr>
          <p:cNvPr id="66" name="直接连接符 65"/>
          <p:cNvCxnSpPr/>
          <p:nvPr>
            <p:custDataLst>
              <p:tags r:id="rId29"/>
            </p:custDataLst>
          </p:nvPr>
        </p:nvCxnSpPr>
        <p:spPr>
          <a:xfrm>
            <a:off x="6635885" y="4181704"/>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30"/>
            </p:custDataLst>
          </p:nvPr>
        </p:nvSpPr>
        <p:spPr>
          <a:xfrm>
            <a:off x="8390558" y="4964617"/>
            <a:ext cx="2042373" cy="1361783"/>
          </a:xfrm>
          <a:prstGeom prst="rect">
            <a:avLst/>
          </a:prstGeom>
          <a:noFill/>
        </p:spPr>
        <p:txBody>
          <a:bodyPr wrap="square" rtlCol="0">
            <a:noAutofit/>
          </a:bodyPr>
          <a:lstStyle/>
          <a:p>
            <a:pPr marL="0" lvl="0" indent="0" algn="l">
              <a:lnSpc>
                <a:spcPct val="130000"/>
              </a:lnSpc>
              <a:spcBef>
                <a:spcPts val="0"/>
              </a:spcBef>
              <a:spcAft>
                <a:spcPts val="0"/>
              </a:spcAft>
              <a:buSzPct val="100000"/>
              <a:buNone/>
            </a:pPr>
            <a:r>
              <a:rPr lang="zh-CN" altLang="en-US" sz="2000" spc="150" dirty="0">
                <a:solidFill>
                  <a:schemeClr val="tx1">
                    <a:lumMod val="85000"/>
                    <a:lumOff val="15000"/>
                  </a:schemeClr>
                </a:solidFill>
                <a:uFillTx/>
                <a:latin typeface="Arial" panose="020B0604020202020204" pitchFamily="34" charset="0"/>
                <a:ea typeface="微软雅黑" panose="020B0503020204020204" pitchFamily="34" charset="-122"/>
              </a:rPr>
              <a:t>控制机构的组成，等等</a:t>
            </a:r>
          </a:p>
        </p:txBody>
      </p:sp>
      <p:cxnSp>
        <p:nvCxnSpPr>
          <p:cNvPr id="68" name="直接连接符 67"/>
          <p:cNvCxnSpPr/>
          <p:nvPr>
            <p:custDataLst>
              <p:tags r:id="rId31"/>
            </p:custDataLst>
          </p:nvPr>
        </p:nvCxnSpPr>
        <p:spPr>
          <a:xfrm>
            <a:off x="8555926" y="4839432"/>
            <a:ext cx="1711638" cy="0"/>
          </a:xfrm>
          <a:prstGeom prst="line">
            <a:avLst/>
          </a:prstGeom>
          <a:ln w="1270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9" name="流程图: 资料带 68"/>
          <p:cNvSpPr/>
          <p:nvPr>
            <p:custDataLst>
              <p:tags r:id="rId32"/>
            </p:custDataLst>
          </p:nvPr>
        </p:nvSpPr>
        <p:spPr>
          <a:xfrm>
            <a:off x="9191127" y="4160958"/>
            <a:ext cx="565868" cy="45342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1510" b="1" dirty="0">
                <a:solidFill>
                  <a:srgbClr val="FFFFFF"/>
                </a:solidFill>
              </a:rPr>
              <a:t>08</a:t>
            </a:r>
          </a:p>
        </p:txBody>
      </p:sp>
      <p:cxnSp>
        <p:nvCxnSpPr>
          <p:cNvPr id="70" name="直接连接符 69"/>
          <p:cNvCxnSpPr/>
          <p:nvPr>
            <p:custDataLst>
              <p:tags r:id="rId33"/>
            </p:custDataLst>
          </p:nvPr>
        </p:nvCxnSpPr>
        <p:spPr>
          <a:xfrm>
            <a:off x="9191127" y="4181704"/>
            <a:ext cx="0" cy="650001"/>
          </a:xfrm>
          <a:prstGeom prst="line">
            <a:avLst/>
          </a:prstGeom>
          <a:ln w="12700">
            <a:solidFill>
              <a:schemeClr val="accent1">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4"/>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5"/>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7" name="副标题"/>
          <p:cNvSpPr txBox="1"/>
          <p:nvPr>
            <p:custDataLst>
              <p:tags r:id="rId36"/>
            </p:custDataLst>
          </p:nvPr>
        </p:nvSpPr>
        <p:spPr>
          <a:xfrm>
            <a:off x="575520" y="1022952"/>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dirty="0">
                <a:solidFill>
                  <a:schemeClr val="dk1">
                    <a:lumMod val="75000"/>
                  </a:schemeClr>
                </a:solidFill>
                <a:latin typeface="Arial" panose="020B0604020202020204" pitchFamily="34" charset="0"/>
              </a:rPr>
              <a:t>组成包括</a:t>
            </a:r>
          </a:p>
        </p:txBody>
      </p:sp>
      <p:pic>
        <p:nvPicPr>
          <p:cNvPr id="11" name="图片 10" descr="微信截图_20240112211134"/>
          <p:cNvPicPr>
            <a:picLocks noChangeAspect="1"/>
          </p:cNvPicPr>
          <p:nvPr>
            <p:custDataLst>
              <p:tags r:id="rId37"/>
            </p:custDataLst>
          </p:nvPr>
        </p:nvPicPr>
        <p:blipFill>
          <a:blip r:embed="rId40"/>
          <a:stretch>
            <a:fillRect/>
          </a:stretch>
        </p:blipFill>
        <p:spPr>
          <a:xfrm>
            <a:off x="9216390" y="201295"/>
            <a:ext cx="1895475" cy="485775"/>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8"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6" name="矩形 5"/>
          <p:cNvSpPr/>
          <p:nvPr userDrawn="1">
            <p:custDataLst>
              <p:tags r:id="rId4"/>
            </p:custDataLst>
          </p:nvPr>
        </p:nvSpPr>
        <p:spPr>
          <a:xfrm>
            <a:off x="730885" y="1151890"/>
            <a:ext cx="10119995" cy="5039360"/>
          </a:xfrm>
          <a:prstGeom prst="rect">
            <a:avLst/>
          </a:prstGeom>
          <a:solidFill>
            <a:schemeClr val="l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8" name="Title 6"/>
          <p:cNvSpPr txBox="1"/>
          <p:nvPr>
            <p:custDataLst>
              <p:tags r:id="rId5"/>
            </p:custDataLst>
          </p:nvPr>
        </p:nvSpPr>
        <p:spPr>
          <a:xfrm>
            <a:off x="1939925" y="2087880"/>
            <a:ext cx="3423285" cy="3809365"/>
          </a:xfrm>
          <a:prstGeom prst="rect">
            <a:avLst/>
          </a:prstGeom>
          <a:noFill/>
          <a:ln w="3175">
            <a:noFill/>
            <a:prstDash val="dash"/>
          </a:ln>
        </p:spPr>
        <p:txBody>
          <a:bodyPr wrap="square" lIns="60000" tIns="24000" rIns="60000" bIns="240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1000"/>
              </a:spcBef>
              <a:spcAft>
                <a:spcPts val="0"/>
              </a:spcAft>
              <a:buSzPct val="100000"/>
            </a:pPr>
            <a:r>
              <a:rPr lang="zh-CN" altLang="en-US" sz="20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计算机实现</a:t>
            </a:r>
          </a:p>
          <a:p>
            <a:pPr marL="285750" lvl="1" indent="0" algn="l" fontAlgn="ctr">
              <a:lnSpc>
                <a:spcPct val="130000"/>
              </a:lnSpc>
              <a:spcBef>
                <a:spcPts val="0"/>
              </a:spcBef>
              <a:spcAft>
                <a:spcPts val="0"/>
              </a:spcAft>
              <a:buSzPct val="100000"/>
              <a:buNone/>
            </a:pPr>
            <a:r>
              <a:rPr lang="zh-CN" altLang="en-US" sz="20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是计算机组成的</a:t>
            </a:r>
            <a:r>
              <a:rPr lang="zh-CN" altLang="en-US" sz="20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物理</a:t>
            </a:r>
            <a:r>
              <a:rPr lang="zh-CN" altLang="en-US" sz="20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实现</a:t>
            </a:r>
          </a:p>
          <a:p>
            <a:pPr marL="0" lvl="0" indent="0" algn="l" fontAlgn="ctr">
              <a:lnSpc>
                <a:spcPct val="130000"/>
              </a:lnSpc>
              <a:spcBef>
                <a:spcPts val="1000"/>
              </a:spcBef>
              <a:spcAft>
                <a:spcPts val="0"/>
              </a:spcAft>
              <a:buSzPct val="100000"/>
            </a:pPr>
            <a:r>
              <a:rPr lang="zh-CN" altLang="en-US" sz="20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着眼点</a:t>
            </a:r>
          </a:p>
          <a:p>
            <a:pPr marL="285750" lvl="1" indent="0" algn="l" fontAlgn="ctr">
              <a:lnSpc>
                <a:spcPct val="130000"/>
              </a:lnSpc>
              <a:spcBef>
                <a:spcPts val="0"/>
              </a:spcBef>
              <a:spcAft>
                <a:spcPts val="0"/>
              </a:spcAft>
              <a:buSzPct val="100000"/>
              <a:buNone/>
            </a:pPr>
            <a:r>
              <a:rPr lang="zh-CN" altLang="en-US" sz="20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器件技术（起主导作用）、微组装技术</a:t>
            </a:r>
          </a:p>
        </p:txBody>
      </p:sp>
      <p:pic>
        <p:nvPicPr>
          <p:cNvPr id="19" name="图片 18" descr="placingpictureplaceholder"/>
          <p:cNvPicPr>
            <a:picLocks noChangeAspect="1"/>
          </p:cNvPicPr>
          <p:nvPr>
            <p:custDataLst>
              <p:tags r:id="rId6"/>
            </p:custDataLst>
          </p:nvPr>
        </p:nvPicPr>
        <p:blipFill>
          <a:blip r:embed="rId13"/>
          <a:srcRect/>
          <a:stretch>
            <a:fillRect/>
          </a:stretch>
        </p:blipFill>
        <p:spPr>
          <a:xfrm>
            <a:off x="5769237" y="3046458"/>
            <a:ext cx="811730" cy="2529510"/>
          </a:xfrm>
          <a:prstGeom prst="rect">
            <a:avLst/>
          </a:prstGeom>
        </p:spPr>
      </p:pic>
      <p:pic>
        <p:nvPicPr>
          <p:cNvPr id="20" name="图片 19" descr="placingpictureplaceholder"/>
          <p:cNvPicPr>
            <a:picLocks noChangeAspect="1"/>
          </p:cNvPicPr>
          <p:nvPr>
            <p:custDataLst>
              <p:tags r:id="rId7"/>
            </p:custDataLst>
          </p:nvPr>
        </p:nvPicPr>
        <p:blipFill>
          <a:blip r:embed="rId14"/>
          <a:srcRect/>
          <a:stretch>
            <a:fillRect/>
          </a:stretch>
        </p:blipFill>
        <p:spPr>
          <a:xfrm>
            <a:off x="6662246" y="3046458"/>
            <a:ext cx="2435815" cy="2529510"/>
          </a:xfrm>
          <a:prstGeom prst="rect">
            <a:avLst/>
          </a:prstGeom>
        </p:spPr>
      </p:pic>
      <p:pic>
        <p:nvPicPr>
          <p:cNvPr id="21" name="图片 20" descr="placingpictureplaceholder"/>
          <p:cNvPicPr>
            <a:picLocks noChangeAspect="1"/>
          </p:cNvPicPr>
          <p:nvPr>
            <p:custDataLst>
              <p:tags r:id="rId8"/>
            </p:custDataLst>
          </p:nvPr>
        </p:nvPicPr>
        <p:blipFill>
          <a:blip r:embed="rId15"/>
          <a:srcRect/>
          <a:stretch>
            <a:fillRect/>
          </a:stretch>
        </p:blipFill>
        <p:spPr>
          <a:xfrm>
            <a:off x="5769237" y="1766631"/>
            <a:ext cx="1815606" cy="1198546"/>
          </a:xfrm>
          <a:prstGeom prst="rect">
            <a:avLst/>
          </a:prstGeom>
        </p:spPr>
      </p:pic>
      <p:pic>
        <p:nvPicPr>
          <p:cNvPr id="22" name="图片 21" descr="placingpictureplaceholder"/>
          <p:cNvPicPr>
            <a:picLocks noChangeAspect="1"/>
          </p:cNvPicPr>
          <p:nvPr>
            <p:custDataLst>
              <p:tags r:id="rId9"/>
            </p:custDataLst>
          </p:nvPr>
        </p:nvPicPr>
        <p:blipFill>
          <a:blip r:embed="rId16"/>
          <a:srcRect/>
          <a:stretch>
            <a:fillRect/>
          </a:stretch>
        </p:blipFill>
        <p:spPr>
          <a:xfrm>
            <a:off x="7666123" y="1766631"/>
            <a:ext cx="1431939" cy="1198546"/>
          </a:xfrm>
          <a:prstGeom prst="rect">
            <a:avLst/>
          </a:prstGeom>
        </p:spPr>
      </p:pic>
      <p:pic>
        <p:nvPicPr>
          <p:cNvPr id="11" name="图片 10" descr="微信截图_20240112211134"/>
          <p:cNvPicPr>
            <a:picLocks noChangeAspect="1"/>
          </p:cNvPicPr>
          <p:nvPr>
            <p:custDataLst>
              <p:tags r:id="rId10"/>
            </p:custDataLst>
          </p:nvPr>
        </p:nvPicPr>
        <p:blipFill>
          <a:blip r:embed="rId17"/>
          <a:stretch>
            <a:fillRect/>
          </a:stretch>
        </p:blipFill>
        <p:spPr>
          <a:xfrm>
            <a:off x="9216390" y="201295"/>
            <a:ext cx="1895475" cy="485775"/>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1"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8" name="矩形 4"/>
          <p:cNvSpPr/>
          <p:nvPr>
            <p:custDataLst>
              <p:tags r:id="rId4"/>
            </p:custDataLst>
          </p:nvPr>
        </p:nvSpPr>
        <p:spPr>
          <a:xfrm>
            <a:off x="884226" y="1736136"/>
            <a:ext cx="9750449" cy="3871502"/>
          </a:xfrm>
          <a:custGeom>
            <a:avLst/>
            <a:gdLst>
              <a:gd name="connsiteX0" fmla="*/ 0 w 9899943"/>
              <a:gd name="connsiteY0" fmla="*/ 0 h 4048220"/>
              <a:gd name="connsiteX1" fmla="*/ 9899943 w 9899943"/>
              <a:gd name="connsiteY1" fmla="*/ 0 h 4048220"/>
              <a:gd name="connsiteX2" fmla="*/ 9899943 w 9899943"/>
              <a:gd name="connsiteY2" fmla="*/ 4048220 h 4048220"/>
              <a:gd name="connsiteX3" fmla="*/ 0 w 9899943"/>
              <a:gd name="connsiteY3" fmla="*/ 4048220 h 4048220"/>
              <a:gd name="connsiteX4" fmla="*/ 0 w 9899943"/>
              <a:gd name="connsiteY4" fmla="*/ 0 h 4048220"/>
              <a:gd name="connsiteX0-1" fmla="*/ 0 w 9899943"/>
              <a:gd name="connsiteY0-2" fmla="*/ 0 h 4048220"/>
              <a:gd name="connsiteX1-3" fmla="*/ 9899943 w 9899943"/>
              <a:gd name="connsiteY1-4" fmla="*/ 0 h 4048220"/>
              <a:gd name="connsiteX2-5" fmla="*/ 9899943 w 9899943"/>
              <a:gd name="connsiteY2-6" fmla="*/ 4048220 h 4048220"/>
              <a:gd name="connsiteX3-7" fmla="*/ 808083 w 9899943"/>
              <a:gd name="connsiteY3-8" fmla="*/ 4043410 h 4048220"/>
              <a:gd name="connsiteX4-9" fmla="*/ 0 w 9899943"/>
              <a:gd name="connsiteY4-10" fmla="*/ 4048220 h 4048220"/>
              <a:gd name="connsiteX5" fmla="*/ 0 w 9899943"/>
              <a:gd name="connsiteY5" fmla="*/ 0 h 4048220"/>
              <a:gd name="connsiteX0-11" fmla="*/ 0 w 9899943"/>
              <a:gd name="connsiteY0-12" fmla="*/ 0 h 4048220"/>
              <a:gd name="connsiteX1-13" fmla="*/ 9899943 w 9899943"/>
              <a:gd name="connsiteY1-14" fmla="*/ 0 h 4048220"/>
              <a:gd name="connsiteX2-15" fmla="*/ 9899943 w 9899943"/>
              <a:gd name="connsiteY2-16" fmla="*/ 4048220 h 4048220"/>
              <a:gd name="connsiteX3-17" fmla="*/ 1730103 w 9899943"/>
              <a:gd name="connsiteY3-18" fmla="*/ 4043410 h 4048220"/>
              <a:gd name="connsiteX4-19" fmla="*/ 808083 w 9899943"/>
              <a:gd name="connsiteY4-20" fmla="*/ 4043410 h 4048220"/>
              <a:gd name="connsiteX5-21" fmla="*/ 0 w 9899943"/>
              <a:gd name="connsiteY5-22" fmla="*/ 4048220 h 4048220"/>
              <a:gd name="connsiteX6" fmla="*/ 0 w 9899943"/>
              <a:gd name="connsiteY6" fmla="*/ 0 h 4048220"/>
              <a:gd name="connsiteX0-23" fmla="*/ 808083 w 9899943"/>
              <a:gd name="connsiteY0-24" fmla="*/ 4043410 h 4134850"/>
              <a:gd name="connsiteX1-25" fmla="*/ 0 w 9899943"/>
              <a:gd name="connsiteY1-26" fmla="*/ 4048220 h 4134850"/>
              <a:gd name="connsiteX2-27" fmla="*/ 0 w 9899943"/>
              <a:gd name="connsiteY2-28" fmla="*/ 0 h 4134850"/>
              <a:gd name="connsiteX3-29" fmla="*/ 9899943 w 9899943"/>
              <a:gd name="connsiteY3-30" fmla="*/ 0 h 4134850"/>
              <a:gd name="connsiteX4-31" fmla="*/ 9899943 w 9899943"/>
              <a:gd name="connsiteY4-32" fmla="*/ 4048220 h 4134850"/>
              <a:gd name="connsiteX5-33" fmla="*/ 1730103 w 9899943"/>
              <a:gd name="connsiteY5-34" fmla="*/ 4043410 h 4134850"/>
              <a:gd name="connsiteX6-35" fmla="*/ 899523 w 9899943"/>
              <a:gd name="connsiteY6-36" fmla="*/ 4134850 h 4134850"/>
              <a:gd name="connsiteX0-37" fmla="*/ 808083 w 9899943"/>
              <a:gd name="connsiteY0-38" fmla="*/ 4043410 h 4048220"/>
              <a:gd name="connsiteX1-39" fmla="*/ 0 w 9899943"/>
              <a:gd name="connsiteY1-40" fmla="*/ 4048220 h 4048220"/>
              <a:gd name="connsiteX2-41" fmla="*/ 0 w 9899943"/>
              <a:gd name="connsiteY2-42" fmla="*/ 0 h 4048220"/>
              <a:gd name="connsiteX3-43" fmla="*/ 9899943 w 9899943"/>
              <a:gd name="connsiteY3-44" fmla="*/ 0 h 4048220"/>
              <a:gd name="connsiteX4-45" fmla="*/ 9899943 w 9899943"/>
              <a:gd name="connsiteY4-46" fmla="*/ 4048220 h 4048220"/>
              <a:gd name="connsiteX5-47" fmla="*/ 1730103 w 9899943"/>
              <a:gd name="connsiteY5-48" fmla="*/ 4043410 h 4048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899943" h="4048220">
                <a:moveTo>
                  <a:pt x="808083" y="4043410"/>
                </a:moveTo>
                <a:lnTo>
                  <a:pt x="0" y="4048220"/>
                </a:lnTo>
                <a:lnTo>
                  <a:pt x="0" y="0"/>
                </a:lnTo>
                <a:lnTo>
                  <a:pt x="9899943" y="0"/>
                </a:lnTo>
                <a:lnTo>
                  <a:pt x="9899943" y="4048220"/>
                </a:lnTo>
                <a:lnTo>
                  <a:pt x="1730103" y="4043410"/>
                </a:ln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0" name="Oval 5"/>
          <p:cNvSpPr/>
          <p:nvPr>
            <p:custDataLst>
              <p:tags r:id="rId5"/>
            </p:custDataLst>
          </p:nvPr>
        </p:nvSpPr>
        <p:spPr>
          <a:xfrm>
            <a:off x="1844963" y="5320846"/>
            <a:ext cx="595657" cy="5956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8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lt"/>
            </a:endParaRPr>
          </a:p>
        </p:txBody>
      </p:sp>
      <p:sp>
        <p:nvSpPr>
          <p:cNvPr id="16" name="衬底"/>
          <p:cNvSpPr/>
          <p:nvPr>
            <p:custDataLst>
              <p:tags r:id="rId6"/>
            </p:custDataLst>
          </p:nvPr>
        </p:nvSpPr>
        <p:spPr>
          <a:xfrm>
            <a:off x="5302840" y="1151856"/>
            <a:ext cx="4958231" cy="5040070"/>
          </a:xfrm>
          <a:prstGeom prst="rect">
            <a:avLst/>
          </a:prstGeom>
          <a:solidFill>
            <a:srgbClr val="FFFFFF"/>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510" b="1">
              <a:solidFill>
                <a:schemeClr val="lt1"/>
              </a:solidFill>
              <a:latin typeface="微软雅黑" panose="020B0503020204020204" pitchFamily="34" charset="-122"/>
              <a:ea typeface="微软雅黑" panose="020B0503020204020204" pitchFamily="34" charset="-122"/>
            </a:endParaRPr>
          </a:p>
        </p:txBody>
      </p:sp>
      <p:sp>
        <p:nvSpPr>
          <p:cNvPr id="22" name="Title 6"/>
          <p:cNvSpPr txBox="1"/>
          <p:nvPr>
            <p:custDataLst>
              <p:tags r:id="rId7"/>
            </p:custDataLst>
          </p:nvPr>
        </p:nvSpPr>
        <p:spPr>
          <a:xfrm>
            <a:off x="1544320" y="3169920"/>
            <a:ext cx="3569970" cy="100393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8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是数字电路等课程主要研究的内容</a:t>
            </a:r>
          </a:p>
        </p:txBody>
      </p:sp>
      <p:sp>
        <p:nvSpPr>
          <p:cNvPr id="23" name="Title 6"/>
          <p:cNvSpPr txBox="1"/>
          <p:nvPr>
            <p:custDataLst>
              <p:tags r:id="rId8"/>
            </p:custDataLst>
          </p:nvPr>
        </p:nvSpPr>
        <p:spPr>
          <a:xfrm>
            <a:off x="5589300" y="1438018"/>
            <a:ext cx="4385301" cy="4467737"/>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eaLnBrk="1" fontAlgn="auto" latinLnBrk="0" hangingPunct="1">
              <a:lnSpc>
                <a:spcPct val="120000"/>
              </a:lnSpc>
              <a:spcBef>
                <a:spcPts val="0"/>
              </a:spcBef>
              <a:spcAft>
                <a:spcPts val="800"/>
              </a:spcAft>
              <a:buSzPct val="100000"/>
              <a:buNone/>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计算机实现</a:t>
            </a:r>
          </a:p>
          <a:p>
            <a:pPr marL="628650" lvl="1" indent="-342900" algn="l" fontAlgn="ctr">
              <a:lnSpc>
                <a:spcPct val="130000"/>
              </a:lnSpc>
              <a:spcBef>
                <a:spcPts val="0"/>
              </a:spcBef>
              <a:spcAft>
                <a:spcPts val="0"/>
              </a:spcAft>
              <a:buSzPct val="100000"/>
              <a:buFont typeface="Arial" panose="020B0604020202020204" pitchFamily="34" charset="0"/>
              <a:buChar char="•"/>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处理器、主存的物理结构</a:t>
            </a:r>
          </a:p>
          <a:p>
            <a:pPr marL="628650" lvl="1" indent="-342900" algn="l" fontAlgn="ctr">
              <a:lnSpc>
                <a:spcPct val="130000"/>
              </a:lnSpc>
              <a:spcBef>
                <a:spcPts val="0"/>
              </a:spcBef>
              <a:spcAft>
                <a:spcPts val="0"/>
              </a:spcAft>
              <a:buSzPct val="100000"/>
              <a:buFont typeface="Arial" panose="020B0604020202020204" pitchFamily="34" charset="0"/>
              <a:buChar char="•"/>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器件的集成度和速度</a:t>
            </a:r>
          </a:p>
          <a:p>
            <a:pPr marL="628650" lvl="1" indent="-342900" algn="l" fontAlgn="ctr">
              <a:lnSpc>
                <a:spcPct val="130000"/>
              </a:lnSpc>
              <a:spcBef>
                <a:spcPts val="0"/>
              </a:spcBef>
              <a:spcAft>
                <a:spcPts val="0"/>
              </a:spcAft>
              <a:buSzPct val="100000"/>
              <a:buFont typeface="Arial" panose="020B0604020202020204" pitchFamily="34" charset="0"/>
              <a:buChar char="•"/>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信号传输</a:t>
            </a:r>
          </a:p>
          <a:p>
            <a:pPr marL="628650" lvl="1" indent="-342900" algn="l" fontAlgn="ctr">
              <a:lnSpc>
                <a:spcPct val="130000"/>
              </a:lnSpc>
              <a:spcBef>
                <a:spcPts val="0"/>
              </a:spcBef>
              <a:spcAft>
                <a:spcPts val="0"/>
              </a:spcAft>
              <a:buSzPct val="100000"/>
              <a:buFont typeface="Arial" panose="020B0604020202020204" pitchFamily="34" charset="0"/>
              <a:buChar char="•"/>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器件、模块、插件、底板的划分与连接</a:t>
            </a:r>
          </a:p>
          <a:p>
            <a:pPr marL="628650" lvl="1" indent="-342900" algn="l" fontAlgn="ctr">
              <a:lnSpc>
                <a:spcPct val="130000"/>
              </a:lnSpc>
              <a:spcBef>
                <a:spcPts val="0"/>
              </a:spcBef>
              <a:spcAft>
                <a:spcPts val="0"/>
              </a:spcAft>
              <a:buSzPct val="100000"/>
              <a:buFont typeface="Arial" panose="020B0604020202020204" pitchFamily="34" charset="0"/>
              <a:buChar char="•"/>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涉及的专用器件</a:t>
            </a:r>
          </a:p>
          <a:p>
            <a:pPr marL="628650" lvl="1" indent="-342900" algn="l" fontAlgn="ctr">
              <a:lnSpc>
                <a:spcPct val="130000"/>
              </a:lnSpc>
              <a:spcBef>
                <a:spcPts val="0"/>
              </a:spcBef>
              <a:spcAft>
                <a:spcPts val="0"/>
              </a:spcAft>
              <a:buSzPct val="100000"/>
              <a:buFont typeface="Arial" panose="020B0604020202020204" pitchFamily="34" charset="0"/>
              <a:buChar char="•"/>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电源、冷却、微组装技术、整机装配技术，等等</a:t>
            </a:r>
          </a:p>
        </p:txBody>
      </p:sp>
      <p:pic>
        <p:nvPicPr>
          <p:cNvPr id="11" name="图片 10" descr="微信截图_20240112211134"/>
          <p:cNvPicPr>
            <a:picLocks noChangeAspect="1"/>
          </p:cNvPicPr>
          <p:nvPr>
            <p:custDataLst>
              <p:tags r:id="rId9"/>
            </p:custDataLst>
          </p:nvPr>
        </p:nvPicPr>
        <p:blipFill>
          <a:blip r:embed="rId12"/>
          <a:stretch>
            <a:fillRect/>
          </a:stretch>
        </p:blipFill>
        <p:spPr>
          <a:xfrm>
            <a:off x="9216390" y="201295"/>
            <a:ext cx="1895475" cy="485775"/>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8" name="矩形 7"/>
          <p:cNvSpPr/>
          <p:nvPr userDrawn="1">
            <p:custDataLst>
              <p:tags r:id="rId4"/>
            </p:custDataLst>
          </p:nvPr>
        </p:nvSpPr>
        <p:spPr>
          <a:xfrm>
            <a:off x="503555" y="1080135"/>
            <a:ext cx="2785745" cy="5039995"/>
          </a:xfrm>
          <a:prstGeom prst="rect">
            <a:avLst/>
          </a:prstGeom>
          <a:solidFill>
            <a:schemeClr val="dk2">
              <a:alpha val="3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700" dirty="0">
              <a:solidFill>
                <a:schemeClr val="lt1"/>
              </a:solidFill>
              <a:latin typeface="微软雅黑" panose="020B0503020204020204" pitchFamily="34" charset="-122"/>
              <a:ea typeface="微软雅黑" panose="020B0503020204020204" pitchFamily="34" charset="-122"/>
              <a:sym typeface="+mn-ea"/>
            </a:endParaRPr>
          </a:p>
        </p:txBody>
      </p:sp>
      <p:sp>
        <p:nvSpPr>
          <p:cNvPr id="7" name="Title 6"/>
          <p:cNvSpPr txBox="1"/>
          <p:nvPr>
            <p:custDataLst>
              <p:tags r:id="rId5"/>
            </p:custDataLst>
          </p:nvPr>
        </p:nvSpPr>
        <p:spPr>
          <a:xfrm>
            <a:off x="791845" y="2232660"/>
            <a:ext cx="2239645" cy="279781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30000"/>
              </a:lnSpc>
              <a:spcBef>
                <a:spcPts val="0"/>
              </a:spcBef>
              <a:spcAft>
                <a:spcPts val="800"/>
              </a:spcAft>
              <a:buSzPct val="100000"/>
              <a:buNone/>
            </a:pPr>
            <a:r>
              <a:rPr lang="zh-CN" altLang="en-US" sz="19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以指令系统、乘法指令系统及主存系统为例，说明系统结构、组成和实现各自所研究的内容</a:t>
            </a:r>
          </a:p>
        </p:txBody>
      </p:sp>
      <p:pic>
        <p:nvPicPr>
          <p:cNvPr id="63494" name="Picture 106" descr="例子"/>
          <p:cNvPicPr>
            <a:picLocks noChangeAspect="1"/>
          </p:cNvPicPr>
          <p:nvPr>
            <p:custDataLst>
              <p:tags r:id="rId6"/>
            </p:custDataLst>
          </p:nvPr>
        </p:nvPicPr>
        <p:blipFill>
          <a:blip r:embed="rId10"/>
          <a:stretch>
            <a:fillRect/>
          </a:stretch>
        </p:blipFill>
        <p:spPr>
          <a:xfrm>
            <a:off x="3455670" y="1584325"/>
            <a:ext cx="7501890" cy="4150995"/>
          </a:xfrm>
          <a:prstGeom prst="rect">
            <a:avLst/>
          </a:prstGeom>
          <a:noFill/>
          <a:ln w="9525">
            <a:noFill/>
          </a:ln>
        </p:spPr>
      </p:pic>
      <p:pic>
        <p:nvPicPr>
          <p:cNvPr id="11" name="图片 10" descr="微信截图_20240112211134"/>
          <p:cNvPicPr>
            <a:picLocks noChangeAspect="1"/>
          </p:cNvPicPr>
          <p:nvPr>
            <p:custDataLst>
              <p:tags r:id="rId7"/>
            </p:custDataLst>
          </p:nvPr>
        </p:nvPicPr>
        <p:blipFill>
          <a:blip r:embed="rId11"/>
          <a:stretch>
            <a:fillRect/>
          </a:stretch>
        </p:blipFill>
        <p:spPr>
          <a:xfrm>
            <a:off x="9216390" y="201295"/>
            <a:ext cx="1895475" cy="485775"/>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0"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5" name="Rectangle 3"/>
          <p:cNvSpPr>
            <a:spLocks noGrp="1"/>
          </p:cNvSpPr>
          <p:nvPr>
            <p:custDataLst>
              <p:tags r:id="rId4"/>
            </p:custDataLst>
          </p:nvPr>
        </p:nvSpPr>
        <p:spPr>
          <a:xfrm>
            <a:off x="596364" y="1151654"/>
            <a:ext cx="5405773" cy="904239"/>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algn="l" eaLnBrk="1" hangingPunct="1">
              <a:buClr>
                <a:schemeClr val="tx1"/>
              </a:buClr>
              <a:buSzTx/>
              <a:buFont typeface="Arial" panose="020B0604020202020204" pitchFamily="34" charset="0"/>
              <a:buChar char="•"/>
            </a:pPr>
            <a:r>
              <a:rPr lang="zh-CN" altLang="en-US" sz="2400" b="1" kern="1200" dirty="0">
                <a:solidFill>
                  <a:srgbClr val="000000"/>
                </a:solidFill>
                <a:ea typeface="微软雅黑" panose="020B0503020204020204" pitchFamily="34" charset="-122"/>
              </a:rPr>
              <a:t>系统结构与组成、实现之间的关系</a:t>
            </a:r>
          </a:p>
          <a:p>
            <a:pPr eaLnBrk="1" hangingPunct="1"/>
            <a:endParaRPr lang="zh-CN" altLang="en-US" sz="2400" b="1" kern="1200" dirty="0">
              <a:solidFill>
                <a:srgbClr val="000000"/>
              </a:solidFill>
              <a:ea typeface="微软雅黑" panose="020B0503020204020204" pitchFamily="34" charset="-122"/>
            </a:endParaRPr>
          </a:p>
        </p:txBody>
      </p:sp>
      <p:sp>
        <p:nvSpPr>
          <p:cNvPr id="6" name="Rectangle 52"/>
          <p:cNvSpPr/>
          <p:nvPr>
            <p:custDataLst>
              <p:tags r:id="rId5"/>
            </p:custDataLst>
          </p:nvPr>
        </p:nvSpPr>
        <p:spPr>
          <a:xfrm>
            <a:off x="1037084" y="4058530"/>
            <a:ext cx="4845328" cy="1724049"/>
          </a:xfrm>
          <a:prstGeom prst="rect">
            <a:avLst/>
          </a:prstGeom>
          <a:noFill/>
          <a:ln w="9525">
            <a:noFill/>
          </a:ln>
        </p:spPr>
        <p:txBody>
          <a:bodyPr wrap="squar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457200" lvl="1" indent="0" latinLnBrk="0">
              <a:lnSpc>
                <a:spcPct val="130000"/>
              </a:lnSpc>
              <a:spcBef>
                <a:spcPct val="0"/>
              </a:spcBef>
              <a:buClrTx/>
              <a:buSzTx/>
              <a:buFontTx/>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狭义的系统结构是组成的抽象</a:t>
            </a:r>
          </a:p>
          <a:p>
            <a:pPr marL="457200" lvl="1" indent="0" latinLnBrk="0">
              <a:lnSpc>
                <a:spcPct val="130000"/>
              </a:lnSpc>
              <a:spcBef>
                <a:spcPct val="0"/>
              </a:spcBef>
              <a:buClrTx/>
              <a:buSzTx/>
              <a:buFontTx/>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组成是实现的抽象</a:t>
            </a:r>
          </a:p>
          <a:p>
            <a:pPr marL="457200" lvl="1" indent="0" latinLnBrk="0">
              <a:lnSpc>
                <a:spcPct val="130000"/>
              </a:lnSpc>
              <a:spcBef>
                <a:spcPct val="0"/>
              </a:spcBef>
              <a:buClrTx/>
              <a:buSzTx/>
              <a:buFontTx/>
              <a:buNone/>
            </a:pP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一种体系结构可以有多种组成</a:t>
            </a:r>
          </a:p>
          <a:p>
            <a:pPr marL="457200" lvl="1" indent="0" latinLnBrk="0">
              <a:lnSpc>
                <a:spcPct val="130000"/>
              </a:lnSpc>
              <a:spcBef>
                <a:spcPct val="0"/>
              </a:spcBef>
              <a:buClrTx/>
              <a:buSzTx/>
              <a:buFontTx/>
              <a:buNone/>
            </a:pP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一种组成可以有多种物理实现</a:t>
            </a:r>
          </a:p>
        </p:txBody>
      </p:sp>
      <p:pic>
        <p:nvPicPr>
          <p:cNvPr id="7" name="Picture 59" descr="LB_circle001"/>
          <p:cNvPicPr>
            <a:picLocks noChangeAspect="1"/>
          </p:cNvPicPr>
          <p:nvPr/>
        </p:nvPicPr>
        <p:blipFill>
          <a:blip r:embed="rId12"/>
          <a:stretch>
            <a:fillRect/>
          </a:stretch>
        </p:blipFill>
        <p:spPr>
          <a:xfrm>
            <a:off x="490229" y="2411187"/>
            <a:ext cx="1680042" cy="1545431"/>
          </a:xfrm>
          <a:prstGeom prst="rect">
            <a:avLst/>
          </a:prstGeom>
          <a:noFill/>
          <a:ln w="9525">
            <a:noFill/>
          </a:ln>
        </p:spPr>
      </p:pic>
      <p:sp>
        <p:nvSpPr>
          <p:cNvPr id="20" name="Text Box 63"/>
          <p:cNvSpPr txBox="1"/>
          <p:nvPr/>
        </p:nvSpPr>
        <p:spPr>
          <a:xfrm>
            <a:off x="567242" y="2948335"/>
            <a:ext cx="1531193" cy="394407"/>
          </a:xfrm>
          <a:prstGeom prst="rect">
            <a:avLst/>
          </a:prstGeom>
          <a:noFill/>
          <a:ln w="9525">
            <a:noFill/>
          </a:ln>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实现</a:t>
            </a:r>
          </a:p>
        </p:txBody>
      </p:sp>
      <p:pic>
        <p:nvPicPr>
          <p:cNvPr id="21" name="Picture 62" descr="YG_circle001"/>
          <p:cNvPicPr>
            <a:picLocks noChangeAspect="1"/>
          </p:cNvPicPr>
          <p:nvPr/>
        </p:nvPicPr>
        <p:blipFill>
          <a:blip r:embed="rId13"/>
          <a:stretch>
            <a:fillRect/>
          </a:stretch>
        </p:blipFill>
        <p:spPr>
          <a:xfrm>
            <a:off x="2478321" y="2410540"/>
            <a:ext cx="1640564" cy="1490422"/>
          </a:xfrm>
          <a:prstGeom prst="rect">
            <a:avLst/>
          </a:prstGeom>
          <a:noFill/>
          <a:ln w="9525">
            <a:noFill/>
          </a:ln>
        </p:spPr>
      </p:pic>
      <p:sp>
        <p:nvSpPr>
          <p:cNvPr id="22" name="Text Box 64"/>
          <p:cNvSpPr txBox="1"/>
          <p:nvPr/>
        </p:nvSpPr>
        <p:spPr>
          <a:xfrm>
            <a:off x="2534624" y="2924389"/>
            <a:ext cx="1513720" cy="394407"/>
          </a:xfrm>
          <a:prstGeom prst="rect">
            <a:avLst/>
          </a:prstGeom>
          <a:noFill/>
          <a:ln w="9525">
            <a:noFill/>
          </a:ln>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组成</a:t>
            </a:r>
          </a:p>
        </p:txBody>
      </p:sp>
      <p:pic>
        <p:nvPicPr>
          <p:cNvPr id="23" name="Picture 58" descr="RY_circle001"/>
          <p:cNvPicPr>
            <a:picLocks noChangeAspect="1"/>
          </p:cNvPicPr>
          <p:nvPr/>
        </p:nvPicPr>
        <p:blipFill>
          <a:blip r:embed="rId14"/>
          <a:stretch>
            <a:fillRect/>
          </a:stretch>
        </p:blipFill>
        <p:spPr>
          <a:xfrm>
            <a:off x="4412699" y="2411187"/>
            <a:ext cx="1743463" cy="1571318"/>
          </a:xfrm>
          <a:prstGeom prst="rect">
            <a:avLst/>
          </a:prstGeom>
          <a:noFill/>
          <a:ln w="9525">
            <a:noFill/>
          </a:ln>
        </p:spPr>
      </p:pic>
      <p:sp>
        <p:nvSpPr>
          <p:cNvPr id="24" name="Text Box 65"/>
          <p:cNvSpPr txBox="1"/>
          <p:nvPr/>
        </p:nvSpPr>
        <p:spPr>
          <a:xfrm>
            <a:off x="4562194" y="2814371"/>
            <a:ext cx="1396583" cy="697813"/>
          </a:xfrm>
          <a:prstGeom prst="rect">
            <a:avLst/>
          </a:prstGeom>
          <a:noFill/>
          <a:ln w="9525">
            <a:noFill/>
          </a:ln>
        </p:spPr>
        <p:txBody>
          <a:bodyPr>
            <a:normAutofit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狭义的</a:t>
            </a:r>
          </a:p>
          <a:p>
            <a:pPr marL="0" lvl="0" indent="0" algn="ctr">
              <a:spcBef>
                <a:spcPct val="0"/>
              </a:spcBef>
              <a:buClrTx/>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系统结构</a:t>
            </a:r>
          </a:p>
        </p:txBody>
      </p:sp>
      <p:sp>
        <p:nvSpPr>
          <p:cNvPr id="25" name="AutoShape 70"/>
          <p:cNvSpPr/>
          <p:nvPr>
            <p:custDataLst>
              <p:tags r:id="rId6"/>
            </p:custDataLst>
          </p:nvPr>
        </p:nvSpPr>
        <p:spPr>
          <a:xfrm>
            <a:off x="6577467" y="3103007"/>
            <a:ext cx="928682" cy="328962"/>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alpha val="100000"/>
            </a:srgbClr>
          </a:solidFill>
          <a:ln w="9525" cap="flat" cmpd="sng">
            <a:solidFill>
              <a:schemeClr val="tx1">
                <a:alpha val="100000"/>
              </a:schemeClr>
            </a:solidFill>
            <a:prstDash val="solid"/>
            <a:miter lim="800000"/>
            <a:headEnd type="none" w="med" len="med"/>
            <a:tailEnd type="none" w="med" len="med"/>
          </a:ln>
        </p:spPr>
        <p:txBody>
          <a:bodyPr>
            <a:normAutofit/>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72"/>
          <p:cNvSpPr/>
          <p:nvPr/>
        </p:nvSpPr>
        <p:spPr>
          <a:xfrm>
            <a:off x="7715184" y="2631223"/>
            <a:ext cx="3314135" cy="1724049"/>
          </a:xfrm>
          <a:prstGeom prst="rect">
            <a:avLst/>
          </a:prstGeom>
          <a:noFill/>
          <a:ln w="9525">
            <a:noFill/>
          </a:ln>
        </p:spPr>
        <p:txBody>
          <a:bodyPr wrap="square">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l" latinLnBrk="0">
              <a:lnSpc>
                <a:spcPct val="130000"/>
              </a:lnSpc>
              <a:spcBef>
                <a:spcPct val="0"/>
              </a:spcBef>
              <a:buClrTx/>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具有相同的系统结构，</a:t>
            </a:r>
          </a:p>
          <a:p>
            <a:pPr marL="0" lvl="0" indent="0" algn="l" latinLnBrk="0">
              <a:lnSpc>
                <a:spcPct val="130000"/>
              </a:lnSpc>
              <a:spcBef>
                <a:spcPct val="0"/>
              </a:spcBef>
              <a:buClrTx/>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但根据速度、价格等不同，</a:t>
            </a:r>
          </a:p>
          <a:p>
            <a:pPr marL="0" lvl="0" indent="0" algn="l" latinLnBrk="0">
              <a:lnSpc>
                <a:spcPct val="130000"/>
              </a:lnSpc>
              <a:spcBef>
                <a:spcPct val="0"/>
              </a:spcBef>
              <a:buClrTx/>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采用高、低不同的组成和实现技术</a:t>
            </a:r>
          </a:p>
        </p:txBody>
      </p:sp>
      <p:sp>
        <p:nvSpPr>
          <p:cNvPr id="27" name="AutoShape 73"/>
          <p:cNvSpPr/>
          <p:nvPr>
            <p:custDataLst>
              <p:tags r:id="rId7"/>
            </p:custDataLst>
          </p:nvPr>
        </p:nvSpPr>
        <p:spPr>
          <a:xfrm rot="5400000">
            <a:off x="8815697" y="4302801"/>
            <a:ext cx="715468" cy="384194"/>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6600">
              <a:alpha val="100000"/>
            </a:srgbClr>
          </a:solidFill>
          <a:ln w="9525" cap="flat" cmpd="sng">
            <a:solidFill>
              <a:schemeClr val="tx1">
                <a:alpha val="100000"/>
              </a:schemeClr>
            </a:solidFill>
            <a:prstDash val="solid"/>
            <a:miter lim="800000"/>
            <a:headEnd type="none" w="med" len="med"/>
            <a:tailEnd type="none" w="med" len="med"/>
          </a:ln>
        </p:spPr>
        <p:txBody>
          <a:bodyPr>
            <a:normAutofit/>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AutoShape 74"/>
          <p:cNvSpPr/>
          <p:nvPr>
            <p:custDataLst>
              <p:tags r:id="rId8"/>
            </p:custDataLst>
          </p:nvPr>
        </p:nvSpPr>
        <p:spPr>
          <a:xfrm>
            <a:off x="8210163" y="4756349"/>
            <a:ext cx="1926261" cy="1435701"/>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27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系列机</a:t>
            </a:r>
          </a:p>
        </p:txBody>
      </p:sp>
      <p:sp>
        <p:nvSpPr>
          <p:cNvPr id="29" name="Text Box 75"/>
          <p:cNvSpPr txBox="1"/>
          <p:nvPr/>
        </p:nvSpPr>
        <p:spPr>
          <a:xfrm>
            <a:off x="6588043" y="2704198"/>
            <a:ext cx="683303" cy="394407"/>
          </a:xfrm>
          <a:prstGeom prst="rect">
            <a:avLst/>
          </a:prstGeom>
          <a:noFill/>
          <a:ln w="9525">
            <a:noFill/>
          </a:ln>
        </p:spPr>
        <p:txBody>
          <a:bodyPr wrap="none">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应用</a:t>
            </a:r>
          </a:p>
        </p:txBody>
      </p:sp>
      <p:pic>
        <p:nvPicPr>
          <p:cNvPr id="11" name="图片 10" descr="微信截图_20240112211134"/>
          <p:cNvPicPr>
            <a:picLocks noChangeAspect="1"/>
          </p:cNvPicPr>
          <p:nvPr>
            <p:custDataLst>
              <p:tags r:id="rId9"/>
            </p:custDataLst>
          </p:nvPr>
        </p:nvPicPr>
        <p:blipFill>
          <a:blip r:embed="rId15"/>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Top)">
                                      <p:cBhvr>
                                        <p:cTn id="7" dur="500"/>
                                        <p:tgtEl>
                                          <p:spTgt spid="25"/>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500" fill="hold"/>
                                        <p:tgtEl>
                                          <p:spTgt spid="29"/>
                                        </p:tgtEl>
                                        <p:attrNameLst>
                                          <p:attrName>ppt_w</p:attrName>
                                        </p:attrNameLst>
                                      </p:cBhvr>
                                      <p:tavLst>
                                        <p:tav tm="0">
                                          <p:val>
                                            <p:fltVal val="0"/>
                                          </p:val>
                                        </p:tav>
                                        <p:tav tm="100000">
                                          <p:val>
                                            <p:strVal val="#ppt_w"/>
                                          </p:val>
                                        </p:tav>
                                      </p:tavLst>
                                    </p:anim>
                                    <p:anim calcmode="lin" valueType="num">
                                      <p:cBhvr>
                                        <p:cTn id="11" dur="500" fill="hold"/>
                                        <p:tgtEl>
                                          <p:spTgt spid="29"/>
                                        </p:tgtEl>
                                        <p:attrNameLst>
                                          <p:attrName>ppt_h</p:attrName>
                                        </p:attrNameLst>
                                      </p:cBhvr>
                                      <p:tavLst>
                                        <p:tav tm="0">
                                          <p:val>
                                            <p:fltVal val="0"/>
                                          </p:val>
                                        </p:tav>
                                        <p:tav tm="100000">
                                          <p:val>
                                            <p:strVal val="#ppt_h"/>
                                          </p:val>
                                        </p:tav>
                                      </p:tavLst>
                                    </p:anim>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slide(fromLeft)">
                                      <p:cBhvr>
                                        <p:cTn id="23" dur="500"/>
                                        <p:tgtEl>
                                          <p:spTgt spid="27"/>
                                        </p:tgtEl>
                                      </p:cBhvr>
                                    </p:animEffect>
                                  </p:childTnLst>
                                </p:cTn>
                              </p:par>
                            </p:childTnLst>
                          </p:cTn>
                        </p:par>
                        <p:par>
                          <p:cTn id="24" fill="hold">
                            <p:stCondLst>
                              <p:cond delay="500"/>
                            </p:stCondLst>
                            <p:childTnLst>
                              <p:par>
                                <p:cTn id="25" presetID="53" presetClass="entr" presetSubtype="16"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bldLvl="0" animBg="1"/>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67589" name="Rectangle 3"/>
          <p:cNvSpPr>
            <a:spLocks noGrp="1"/>
          </p:cNvSpPr>
          <p:nvPr>
            <p:ph type="body" sz="half" idx="1" hasCustomPrompt="1"/>
            <p:custDataLst>
              <p:tags r:id="rId4"/>
            </p:custDataLst>
          </p:nvPr>
        </p:nvSpPr>
        <p:spPr>
          <a:xfrm>
            <a:off x="933450" y="1151890"/>
            <a:ext cx="8903970" cy="4857115"/>
          </a:xfrm>
        </p:spPr>
        <p:txBody>
          <a:bodyPr vert="horz" wrap="square" lIns="86402" tIns="43201" rIns="86402" bIns="43201" anchor="t" anchorCtr="0"/>
          <a:lstStyle/>
          <a:p>
            <a:pPr algn="l" eaLnBrk="1" latinLnBrk="0" hangingPunct="1">
              <a:lnSpc>
                <a:spcPct val="130000"/>
              </a:lnSpc>
              <a:spcBef>
                <a:spcPts val="0"/>
              </a:spcBef>
              <a:buClr>
                <a:schemeClr val="tx1"/>
              </a:buClr>
              <a:buSzTx/>
              <a:buFont typeface="Arial" panose="020B0604020202020204" pitchFamily="34" charset="0"/>
              <a:buChar char="•"/>
            </a:pPr>
            <a:r>
              <a:rPr lang="zh-CN" altLang="en-US" sz="2400" b="1" kern="1200" dirty="0">
                <a:solidFill>
                  <a:srgbClr val="000000"/>
                </a:solidFill>
                <a:ea typeface="微软雅黑" panose="020B0503020204020204" pitchFamily="34" charset="-122"/>
              </a:rPr>
              <a:t>系列机(Family Machine)</a:t>
            </a:r>
          </a:p>
          <a:p>
            <a:pPr marL="457200" lvl="1" indent="0" algn="l" eaLnBrk="1" latinLnBrk="0" hangingPunct="1">
              <a:lnSpc>
                <a:spcPct val="130000"/>
              </a:lnSpc>
              <a:spcBef>
                <a:spcPts val="0"/>
              </a:spcBef>
              <a:buClr>
                <a:schemeClr val="tx2"/>
              </a:buClr>
              <a:buSzPct val="60000"/>
              <a:buFont typeface="Wingdings" panose="05000000000000000000" pitchFamily="2" charset="2"/>
              <a:buNone/>
            </a:pPr>
            <a:r>
              <a:rPr lang="zh-CN" altLang="en-US" sz="2400" b="1" kern="1200" dirty="0">
                <a:solidFill>
                  <a:srgbClr val="FF0000"/>
                </a:solidFill>
                <a:ea typeface="微软雅黑" panose="020B0503020204020204" pitchFamily="34" charset="-122"/>
                <a:cs typeface="微软雅黑" panose="020B0503020204020204" pitchFamily="34" charset="-122"/>
              </a:rPr>
              <a:t>系列机就是指一个厂家生产的具有相同的指令集结构，但具有不同组成和实现的一系列不同型号的机器。</a:t>
            </a:r>
            <a:endParaRPr lang="en-US" altLang="zh-CN" sz="2400" b="1" dirty="0">
              <a:solidFill>
                <a:srgbClr val="000000"/>
              </a:solidFill>
              <a:ea typeface="微软雅黑" panose="020B0503020204020204" pitchFamily="34" charset="-122"/>
            </a:endParaRPr>
          </a:p>
          <a:p>
            <a:pPr marL="457200" lvl="1" indent="0" algn="l" eaLnBrk="1" latinLnBrk="0" hangingPunct="1">
              <a:lnSpc>
                <a:spcPct val="130000"/>
              </a:lnSpc>
              <a:spcBef>
                <a:spcPts val="0"/>
              </a:spcBef>
              <a:buClr>
                <a:schemeClr val="tx2"/>
              </a:buClr>
              <a:buSzPct val="60000"/>
              <a:buFont typeface="Wingdings" panose="05000000000000000000" pitchFamily="2" charset="2"/>
              <a:buNone/>
            </a:pPr>
            <a:r>
              <a:rPr lang="en-US" altLang="zh-CN" sz="2400" b="1" kern="1200" dirty="0">
                <a:solidFill>
                  <a:srgbClr val="000000"/>
                </a:solidFill>
                <a:ea typeface="微软雅黑" panose="020B0503020204020204" pitchFamily="34" charset="-122"/>
                <a:cs typeface="微软雅黑" panose="020B0503020204020204" pitchFamily="34" charset="-122"/>
                <a:sym typeface="+mn-ea"/>
              </a:rPr>
              <a:t>IBM在1964年首次提出系列机的概念，之后产生IBM360，IBM370</a:t>
            </a:r>
            <a:endParaRPr lang="en-US" altLang="zh-CN" sz="2400" b="1" dirty="0">
              <a:solidFill>
                <a:srgbClr val="FF0000"/>
              </a:solidFill>
              <a:ea typeface="微软雅黑" panose="020B0503020204020204" pitchFamily="34" charset="-122"/>
            </a:endParaRPr>
          </a:p>
          <a:p>
            <a:pPr marL="457200" lvl="1" indent="0" algn="l" eaLnBrk="1" latinLnBrk="0" hangingPunct="1">
              <a:lnSpc>
                <a:spcPct val="130000"/>
              </a:lnSpc>
              <a:spcBef>
                <a:spcPts val="0"/>
              </a:spcBef>
              <a:buClr>
                <a:schemeClr val="tx2"/>
              </a:buClr>
              <a:buSzPct val="60000"/>
              <a:buFont typeface="Wingdings" panose="05000000000000000000" pitchFamily="2" charset="2"/>
              <a:buNone/>
            </a:pPr>
            <a:r>
              <a:rPr lang="en-US" altLang="zh-CN" sz="2400" b="1" kern="1200" dirty="0">
                <a:solidFill>
                  <a:srgbClr val="FF0000"/>
                </a:solidFill>
                <a:ea typeface="微软雅黑" panose="020B0503020204020204" pitchFamily="34" charset="-122"/>
                <a:cs typeface="微软雅黑" panose="020B0503020204020204" pitchFamily="34" charset="-122"/>
                <a:sym typeface="+mn-ea"/>
              </a:rPr>
              <a:t>CPU的机器指令和汇编指令系统相同（或绝大部分相同）</a:t>
            </a:r>
            <a:endParaRPr lang="en-US" altLang="zh-CN" sz="2400" b="1" kern="1200" dirty="0">
              <a:solidFill>
                <a:srgbClr val="FF0000"/>
              </a:solidFill>
              <a:ea typeface="微软雅黑" panose="020B0503020204020204" pitchFamily="34" charset="-122"/>
              <a:cs typeface="微软雅黑" panose="020B0503020204020204" pitchFamily="34" charset="-122"/>
            </a:endParaRPr>
          </a:p>
          <a:p>
            <a:pPr lvl="1" eaLnBrk="1" latinLnBrk="0" hangingPunct="1">
              <a:lnSpc>
                <a:spcPct val="130000"/>
              </a:lnSpc>
              <a:spcBef>
                <a:spcPts val="0"/>
              </a:spcBef>
              <a:buClr>
                <a:schemeClr val="tx2"/>
              </a:buClr>
              <a:buSzPct val="60000"/>
              <a:buFont typeface="Wingdings" panose="05000000000000000000" pitchFamily="2" charset="2"/>
            </a:pPr>
            <a:endParaRPr lang="zh-CN" altLang="en-US" sz="2400" b="1" dirty="0">
              <a:solidFill>
                <a:srgbClr val="000000"/>
              </a:solidFill>
              <a:ea typeface="微软雅黑" panose="020B0503020204020204" pitchFamily="34" charset="-122"/>
            </a:endParaRPr>
          </a:p>
        </p:txBody>
      </p:sp>
      <p:pic>
        <p:nvPicPr>
          <p:cNvPr id="2" name="图片 1" descr="微信截图_20240112211134"/>
          <p:cNvPicPr>
            <a:picLocks noChangeAspect="1"/>
          </p:cNvPicPr>
          <p:nvPr>
            <p:custDataLst>
              <p:tags r:id="rId5"/>
            </p:custDataLst>
          </p:nvPr>
        </p:nvPicPr>
        <p:blipFill>
          <a:blip r:embed="rId8"/>
          <a:stretch>
            <a:fillRect/>
          </a:stretch>
        </p:blipFill>
        <p:spPr>
          <a:xfrm>
            <a:off x="9216390" y="201295"/>
            <a:ext cx="1895475" cy="48577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22"/>
          <a:stretch>
            <a:fillRect/>
          </a:stretch>
        </p:blipFill>
        <p:spPr>
          <a:xfrm>
            <a:off x="9216390" y="201295"/>
            <a:ext cx="1895475" cy="485775"/>
          </a:xfrm>
          <a:prstGeom prst="rect">
            <a:avLst/>
          </a:prstGeom>
        </p:spPr>
      </p:pic>
      <p:sp>
        <p:nvSpPr>
          <p:cNvPr id="9" name="Rounded Rectangle 1"/>
          <p:cNvSpPr/>
          <p:nvPr>
            <p:custDataLst>
              <p:tags r:id="rId2"/>
            </p:custDataLst>
          </p:nvPr>
        </p:nvSpPr>
        <p:spPr>
          <a:xfrm>
            <a:off x="5996655" y="1957942"/>
            <a:ext cx="579422" cy="57942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tr-TR" sz="1510">
                <a:solidFill>
                  <a:prstClr val="white"/>
                </a:solidFill>
                <a:latin typeface="微软雅黑" panose="020B0503020204020204" pitchFamily="34" charset="-122"/>
                <a:ea typeface="微软雅黑" panose="020B0503020204020204" pitchFamily="34" charset="-122"/>
                <a:cs typeface="Open Sans" panose="020B0606030504020204" pitchFamily="34" charset="0"/>
              </a:rPr>
              <a:t>2</a:t>
            </a:r>
          </a:p>
        </p:txBody>
      </p:sp>
      <p:sp>
        <p:nvSpPr>
          <p:cNvPr id="5" name="Rounded Rectangle 1"/>
          <p:cNvSpPr/>
          <p:nvPr>
            <p:custDataLst>
              <p:tags r:id="rId3"/>
            </p:custDataLst>
          </p:nvPr>
        </p:nvSpPr>
        <p:spPr>
          <a:xfrm>
            <a:off x="519145" y="1957302"/>
            <a:ext cx="579422" cy="57942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4"/>
            </p:custDataLst>
          </p:nvPr>
        </p:nvSpPr>
        <p:spPr>
          <a:xfrm>
            <a:off x="547085" y="2013732"/>
            <a:ext cx="550971" cy="477416"/>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1</a:t>
            </a:r>
          </a:p>
        </p:txBody>
      </p:sp>
      <p:sp>
        <p:nvSpPr>
          <p:cNvPr id="31" name="TextBox 21"/>
          <p:cNvSpPr txBox="1"/>
          <p:nvPr>
            <p:custDataLst>
              <p:tags r:id="rId5"/>
            </p:custDataLst>
          </p:nvPr>
        </p:nvSpPr>
        <p:spPr>
          <a:xfrm>
            <a:off x="6719784" y="1869174"/>
            <a:ext cx="4167676" cy="800088"/>
          </a:xfrm>
          <a:prstGeom prst="rect">
            <a:avLst/>
          </a:prstGeom>
          <a:noFill/>
        </p:spPr>
        <p:txBody>
          <a:bodyPr wrap="square" rtlCol="0" anchor="ctr">
            <a:noAutofit/>
          </a:bodyPr>
          <a:lstStyle/>
          <a:p>
            <a:pPr marL="0" lvl="0" indent="0" algn="l">
              <a:lnSpc>
                <a:spcPct val="130000"/>
              </a:lnSpc>
              <a:spcBef>
                <a:spcPts val="0"/>
              </a:spcBef>
              <a:spcAft>
                <a:spcPts val="0"/>
              </a:spcAft>
              <a:buSzPct val="100000"/>
              <a:buNone/>
            </a:pPr>
            <a:r>
              <a:rPr lang="zh-CN" altLang="en-US" sz="2000" spc="150" dirty="0">
                <a:solidFill>
                  <a:srgbClr val="FF0000"/>
                </a:solidFill>
                <a:uFillTx/>
                <a:latin typeface="微软雅黑" panose="020B0503020204020204" pitchFamily="34" charset="-122"/>
                <a:ea typeface="微软雅黑" panose="020B0503020204020204" pitchFamily="34" charset="-122"/>
              </a:rPr>
              <a:t>领会</a:t>
            </a:r>
            <a:r>
              <a:rPr lang="zh-CN" altLang="en-US" sz="2000" spc="150" dirty="0">
                <a:solidFill>
                  <a:schemeClr val="dk1">
                    <a:lumMod val="75000"/>
                  </a:schemeClr>
                </a:solidFill>
                <a:uFillTx/>
                <a:latin typeface="微软雅黑" panose="020B0503020204020204" pitchFamily="34" charset="-122"/>
                <a:ea typeface="微软雅黑" panose="020B0503020204020204" pitchFamily="34" charset="-122"/>
              </a:rPr>
              <a:t>通用计算机系统的</a:t>
            </a:r>
            <a:r>
              <a:rPr lang="zh-CN" altLang="en-US" sz="2000" spc="150" dirty="0">
                <a:solidFill>
                  <a:srgbClr val="FF0000"/>
                </a:solidFill>
                <a:uFillTx/>
                <a:latin typeface="微软雅黑" panose="020B0503020204020204" pitchFamily="34" charset="-122"/>
                <a:ea typeface="微软雅黑" panose="020B0503020204020204" pitchFamily="34" charset="-122"/>
              </a:rPr>
              <a:t>多级层次结构；</a:t>
            </a:r>
          </a:p>
        </p:txBody>
      </p:sp>
      <p:sp>
        <p:nvSpPr>
          <p:cNvPr id="35" name="Rounded Rectangle 1"/>
          <p:cNvSpPr/>
          <p:nvPr>
            <p:custDataLst>
              <p:tags r:id="rId6"/>
            </p:custDataLst>
          </p:nvPr>
        </p:nvSpPr>
        <p:spPr>
          <a:xfrm>
            <a:off x="519145" y="3370815"/>
            <a:ext cx="579422" cy="57942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21"/>
          <p:cNvSpPr txBox="1"/>
          <p:nvPr>
            <p:custDataLst>
              <p:tags r:id="rId7"/>
            </p:custDataLst>
          </p:nvPr>
        </p:nvSpPr>
        <p:spPr>
          <a:xfrm>
            <a:off x="1223873" y="2031736"/>
            <a:ext cx="4167676" cy="800088"/>
          </a:xfrm>
          <a:prstGeom prst="rect">
            <a:avLst/>
          </a:prstGeom>
          <a:noFill/>
        </p:spPr>
        <p:txBody>
          <a:bodyPr wrap="square" rtlCol="0" anchor="ctr">
            <a:noAutofit/>
          </a:bodyPr>
          <a:lstStyle/>
          <a:p>
            <a:pPr marL="0" lvl="0" indent="0" algn="l">
              <a:lnSpc>
                <a:spcPct val="130000"/>
              </a:lnSpc>
              <a:spcBef>
                <a:spcPts val="0"/>
              </a:spcBef>
              <a:spcAft>
                <a:spcPts val="0"/>
              </a:spcAft>
              <a:buSzPct val="100000"/>
              <a:buNone/>
            </a:pPr>
            <a:r>
              <a:rPr lang="en-US" altLang="zh-CN" sz="2000" spc="150" dirty="0">
                <a:solidFill>
                  <a:srgbClr val="FF0000"/>
                </a:solidFill>
                <a:uFillTx/>
                <a:latin typeface="微软雅黑" panose="020B0503020204020204" pitchFamily="34" charset="-122"/>
                <a:ea typeface="微软雅黑" panose="020B0503020204020204" pitchFamily="34" charset="-122"/>
              </a:rPr>
              <a:t>掌握</a:t>
            </a:r>
            <a:r>
              <a:rPr lang="en-US" altLang="zh-CN" sz="2000" spc="150" dirty="0">
                <a:solidFill>
                  <a:schemeClr val="dk1">
                    <a:lumMod val="75000"/>
                  </a:schemeClr>
                </a:solidFill>
                <a:uFillTx/>
                <a:latin typeface="微软雅黑" panose="020B0503020204020204" pitchFamily="34" charset="-122"/>
                <a:ea typeface="微软雅黑" panose="020B0503020204020204" pitchFamily="34" charset="-122"/>
              </a:rPr>
              <a:t>计算机系统结构、计算机组成和计算机实现三者的定义，各自研究的方面和内容；</a:t>
            </a:r>
          </a:p>
        </p:txBody>
      </p:sp>
      <p:sp>
        <p:nvSpPr>
          <p:cNvPr id="3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8"/>
            </p:custDataLst>
          </p:nvPr>
        </p:nvSpPr>
        <p:spPr>
          <a:xfrm>
            <a:off x="546450" y="3422164"/>
            <a:ext cx="550971" cy="477416"/>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3</a:t>
            </a:r>
          </a:p>
        </p:txBody>
      </p:sp>
      <p:sp>
        <p:nvSpPr>
          <p:cNvPr id="38" name="Rounded Rectangle 1"/>
          <p:cNvSpPr/>
          <p:nvPr>
            <p:custDataLst>
              <p:tags r:id="rId9"/>
            </p:custDataLst>
          </p:nvPr>
        </p:nvSpPr>
        <p:spPr>
          <a:xfrm>
            <a:off x="5996641" y="3370815"/>
            <a:ext cx="579422" cy="57942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21"/>
          <p:cNvSpPr txBox="1"/>
          <p:nvPr>
            <p:custDataLst>
              <p:tags r:id="rId10"/>
            </p:custDataLst>
          </p:nvPr>
        </p:nvSpPr>
        <p:spPr>
          <a:xfrm>
            <a:off x="6689304" y="3282686"/>
            <a:ext cx="4167676" cy="800088"/>
          </a:xfrm>
          <a:prstGeom prst="rect">
            <a:avLst/>
          </a:prstGeom>
          <a:noFill/>
        </p:spPr>
        <p:txBody>
          <a:bodyPr wrap="square" rtlCol="0" anchor="ctr">
            <a:normAutofit/>
          </a:bodyPr>
          <a:lstStyle/>
          <a:p>
            <a:pPr marL="0" lvl="0" indent="0" algn="l">
              <a:lnSpc>
                <a:spcPct val="130000"/>
              </a:lnSpc>
              <a:spcBef>
                <a:spcPts val="0"/>
              </a:spcBef>
              <a:spcAft>
                <a:spcPts val="0"/>
              </a:spcAft>
              <a:buSzPct val="100000"/>
              <a:buNone/>
            </a:pPr>
            <a:r>
              <a:rPr lang="en-US" altLang="zh-CN" sz="2000" spc="150" dirty="0">
                <a:solidFill>
                  <a:srgbClr val="FF0000"/>
                </a:solidFill>
                <a:uFillTx/>
                <a:latin typeface="微软雅黑" panose="020B0503020204020204" pitchFamily="34" charset="-122"/>
                <a:ea typeface="微软雅黑" panose="020B0503020204020204" pitchFamily="34" charset="-122"/>
              </a:rPr>
              <a:t>领会</a:t>
            </a:r>
            <a:r>
              <a:rPr lang="en-US" altLang="zh-CN" sz="2000" spc="150" dirty="0">
                <a:solidFill>
                  <a:schemeClr val="dk1">
                    <a:lumMod val="75000"/>
                  </a:schemeClr>
                </a:solidFill>
                <a:uFillTx/>
                <a:latin typeface="微软雅黑" panose="020B0503020204020204" pitchFamily="34" charset="-122"/>
                <a:ea typeface="微软雅黑" panose="020B0503020204020204" pitchFamily="34" charset="-122"/>
              </a:rPr>
              <a:t>计算机系统设计的方法；</a:t>
            </a:r>
          </a:p>
        </p:txBody>
      </p:sp>
      <p:sp>
        <p:nvSpPr>
          <p:cNvPr id="40"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1"/>
            </p:custDataLst>
          </p:nvPr>
        </p:nvSpPr>
        <p:spPr>
          <a:xfrm>
            <a:off x="6024581" y="3422164"/>
            <a:ext cx="550971" cy="477416"/>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4</a:t>
            </a:r>
          </a:p>
        </p:txBody>
      </p:sp>
      <p:sp>
        <p:nvSpPr>
          <p:cNvPr id="41" name="Rounded Rectangle 1"/>
          <p:cNvSpPr/>
          <p:nvPr>
            <p:custDataLst>
              <p:tags r:id="rId12"/>
            </p:custDataLst>
          </p:nvPr>
        </p:nvSpPr>
        <p:spPr>
          <a:xfrm>
            <a:off x="519145" y="4784327"/>
            <a:ext cx="579422" cy="57942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21"/>
          <p:cNvSpPr txBox="1"/>
          <p:nvPr>
            <p:custDataLst>
              <p:tags r:id="rId13"/>
            </p:custDataLst>
          </p:nvPr>
        </p:nvSpPr>
        <p:spPr>
          <a:xfrm>
            <a:off x="1224508" y="3309359"/>
            <a:ext cx="4167676" cy="800088"/>
          </a:xfrm>
          <a:prstGeom prst="rect">
            <a:avLst/>
          </a:prstGeom>
          <a:noFill/>
        </p:spPr>
        <p:txBody>
          <a:bodyPr wrap="square" rtlCol="0" anchor="ctr">
            <a:noAutofit/>
          </a:bodyPr>
          <a:lstStyle/>
          <a:p>
            <a:pPr marL="0" lvl="0" indent="0" algn="l">
              <a:lnSpc>
                <a:spcPct val="130000"/>
              </a:lnSpc>
              <a:spcBef>
                <a:spcPts val="0"/>
              </a:spcBef>
              <a:spcAft>
                <a:spcPts val="0"/>
              </a:spcAft>
              <a:buSzPct val="100000"/>
              <a:buNone/>
            </a:pPr>
            <a:r>
              <a:rPr lang="en-US" altLang="zh-CN" sz="2000" spc="150" dirty="0">
                <a:solidFill>
                  <a:srgbClr val="FF0000"/>
                </a:solidFill>
                <a:uFillTx/>
                <a:latin typeface="微软雅黑" panose="020B0503020204020204" pitchFamily="34" charset="-122"/>
                <a:ea typeface="微软雅黑" panose="020B0503020204020204" pitchFamily="34" charset="-122"/>
              </a:rPr>
              <a:t>理解</a:t>
            </a:r>
            <a:r>
              <a:rPr lang="en-US" altLang="zh-CN" sz="2000" spc="150" dirty="0">
                <a:solidFill>
                  <a:schemeClr val="dk1">
                    <a:lumMod val="75000"/>
                  </a:schemeClr>
                </a:solidFill>
                <a:uFillTx/>
                <a:latin typeface="微软雅黑" panose="020B0503020204020204" pitchFamily="34" charset="-122"/>
                <a:ea typeface="微软雅黑" panose="020B0503020204020204" pitchFamily="34" charset="-122"/>
              </a:rPr>
              <a:t>系统结构为什么要求解决好软件的可移植性；</a:t>
            </a:r>
          </a:p>
        </p:txBody>
      </p:sp>
      <p:sp>
        <p:nvSpPr>
          <p:cNvPr id="4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4"/>
            </p:custDataLst>
          </p:nvPr>
        </p:nvSpPr>
        <p:spPr>
          <a:xfrm>
            <a:off x="547085" y="4835042"/>
            <a:ext cx="550971" cy="477416"/>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5</a:t>
            </a:r>
          </a:p>
        </p:txBody>
      </p:sp>
      <p:sp>
        <p:nvSpPr>
          <p:cNvPr id="45" name="TextBox 21"/>
          <p:cNvSpPr txBox="1"/>
          <p:nvPr>
            <p:custDataLst>
              <p:tags r:id="rId15"/>
            </p:custDataLst>
          </p:nvPr>
        </p:nvSpPr>
        <p:spPr>
          <a:xfrm>
            <a:off x="1225129" y="4696199"/>
            <a:ext cx="4167676" cy="800088"/>
          </a:xfrm>
          <a:prstGeom prst="rect">
            <a:avLst/>
          </a:prstGeom>
          <a:noFill/>
        </p:spPr>
        <p:txBody>
          <a:bodyPr wrap="square" rtlCol="0" anchor="ctr">
            <a:noAutofit/>
          </a:bodyPr>
          <a:lstStyle/>
          <a:p>
            <a:pPr marL="0" lvl="0" indent="0" algn="l">
              <a:lnSpc>
                <a:spcPct val="130000"/>
              </a:lnSpc>
              <a:spcBef>
                <a:spcPts val="0"/>
              </a:spcBef>
              <a:spcAft>
                <a:spcPts val="0"/>
              </a:spcAft>
              <a:buSzPct val="100000"/>
              <a:buNone/>
            </a:pPr>
            <a:r>
              <a:rPr lang="en-US" altLang="zh-CN" sz="2000" spc="150" dirty="0">
                <a:solidFill>
                  <a:srgbClr val="FF0000"/>
                </a:solidFill>
                <a:uFillTx/>
                <a:latin typeface="微软雅黑" panose="020B0503020204020204" pitchFamily="34" charset="-122"/>
                <a:ea typeface="微软雅黑" panose="020B0503020204020204" pitchFamily="34" charset="-122"/>
              </a:rPr>
              <a:t>领会</a:t>
            </a:r>
            <a:r>
              <a:rPr lang="en-US" altLang="zh-CN" sz="2000" spc="150" dirty="0">
                <a:solidFill>
                  <a:schemeClr val="dk1">
                    <a:lumMod val="75000"/>
                  </a:schemeClr>
                </a:solidFill>
                <a:uFillTx/>
                <a:latin typeface="微软雅黑" panose="020B0503020204020204" pitchFamily="34" charset="-122"/>
                <a:ea typeface="微软雅黑" panose="020B0503020204020204" pitchFamily="34" charset="-122"/>
              </a:rPr>
              <a:t>并行性的定义，并行性的二重含义和开发并行性的三种途径。</a:t>
            </a:r>
          </a:p>
        </p:txBody>
      </p:sp>
      <p:cxnSp>
        <p:nvCxnSpPr>
          <p:cNvPr id="2" name="直接连接符 1"/>
          <p:cNvCxnSpPr/>
          <p:nvPr>
            <p:custDataLst>
              <p:tags r:id="rId16"/>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17"/>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1.1 计算机系统的多级层次结构</a:t>
            </a:r>
          </a:p>
        </p:txBody>
      </p:sp>
      <p:sp>
        <p:nvSpPr>
          <p:cNvPr id="10" name="文本框 9"/>
          <p:cNvSpPr txBox="1"/>
          <p:nvPr/>
        </p:nvSpPr>
        <p:spPr>
          <a:xfrm>
            <a:off x="503555" y="1053465"/>
            <a:ext cx="5765800" cy="570865"/>
          </a:xfrm>
          <a:prstGeom prst="rect">
            <a:avLst/>
          </a:prstGeom>
          <a:noFill/>
        </p:spPr>
        <p:txBody>
          <a:bodyPr wrap="square" rtlCol="0" anchor="t">
            <a:spAutoFit/>
          </a:bodyPr>
          <a:lstStyle/>
          <a:p>
            <a:pPr marL="0" indent="0" eaLnBrk="1" latinLnBrk="0" hangingPunct="1">
              <a:lnSpc>
                <a:spcPct val="130000"/>
              </a:lnSpc>
              <a:spcBef>
                <a:spcPts val="200"/>
              </a:spcBef>
              <a:spcAft>
                <a:spcPts val="200"/>
              </a:spcAft>
              <a:buSzPct val="70000"/>
              <a:buFont typeface="Wingdings" panose="05000000000000000000" pitchFamily="2" charset="2"/>
              <a:buNone/>
            </a:pPr>
            <a:r>
              <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基本要求</a:t>
            </a:r>
          </a:p>
        </p:txBody>
      </p:sp>
      <p:pic>
        <p:nvPicPr>
          <p:cNvPr id="7174" name="Picture 4" descr="2007111911593410_2"/>
          <p:cNvPicPr>
            <a:picLocks noChangeAspect="1"/>
          </p:cNvPicPr>
          <p:nvPr>
            <p:custDataLst>
              <p:tags r:id="rId18"/>
            </p:custDataLst>
          </p:nvPr>
        </p:nvPicPr>
        <p:blipFill>
          <a:blip r:embed="rId23"/>
          <a:srcRect b="14099"/>
          <a:stretch>
            <a:fillRect/>
          </a:stretch>
        </p:blipFill>
        <p:spPr>
          <a:xfrm>
            <a:off x="8280400" y="4176395"/>
            <a:ext cx="1876425" cy="1943100"/>
          </a:xfrm>
          <a:prstGeom prst="rect">
            <a:avLst/>
          </a:prstGeom>
          <a:noFill/>
          <a:ln w="9525">
            <a:noFill/>
          </a:ln>
        </p:spPr>
      </p:pic>
      <p:sp>
        <p:nvSpPr>
          <p:cNvPr id="7175" name="AutoShape 5"/>
          <p:cNvSpPr/>
          <p:nvPr>
            <p:custDataLst>
              <p:tags r:id="rId19"/>
            </p:custDataLst>
          </p:nvPr>
        </p:nvSpPr>
        <p:spPr>
          <a:xfrm>
            <a:off x="6336665" y="4653280"/>
            <a:ext cx="1800225" cy="1029970"/>
          </a:xfrm>
          <a:prstGeom prst="wedgeRoundRectCallout">
            <a:avLst>
              <a:gd name="adj1" fmla="val 82273"/>
              <a:gd name="adj2" fmla="val 16718"/>
              <a:gd name="adj3" fmla="val 16667"/>
            </a:avLst>
          </a:prstGeom>
          <a:solidFill>
            <a:srgbClr val="FF0000"/>
          </a:solidFill>
          <a:ln w="9525"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掌握基本概念</a:t>
            </a:r>
          </a:p>
          <a:p>
            <a:pPr marL="0" lvl="0" indent="0" algn="ctr">
              <a:spcBef>
                <a:spcPct val="0"/>
              </a:spcBef>
              <a:buClrTx/>
              <a:buFontTx/>
              <a:buNone/>
            </a:pPr>
            <a:r>
              <a:rPr lang="zh-CN" altLang="en-US" sz="1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了解发展趋势</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68613" name="Rectangle 3"/>
          <p:cNvSpPr>
            <a:spLocks noGrp="1"/>
          </p:cNvSpPr>
          <p:nvPr>
            <p:ph idx="1" hasCustomPrompt="1"/>
            <p:custDataLst>
              <p:tags r:id="rId4"/>
            </p:custDataLst>
          </p:nvPr>
        </p:nvSpPr>
        <p:spPr>
          <a:xfrm>
            <a:off x="359410" y="1076325"/>
            <a:ext cx="6582410" cy="579755"/>
          </a:xfrm>
        </p:spPr>
        <p:txBody>
          <a:bodyPr vert="horz" wrap="square" lIns="86402" tIns="43201" rIns="86402" bIns="43201" anchor="t" anchorCtr="0"/>
          <a:lstStyle/>
          <a:p>
            <a:pPr marL="431800" lvl="1" indent="0" algn="l" eaLnBrk="1" hangingPunct="1">
              <a:buClrTx/>
              <a:buSzTx/>
              <a:buFontTx/>
              <a:buNone/>
            </a:pPr>
            <a:r>
              <a:rPr lang="en-US" altLang="zh-CN" sz="2400" b="1" dirty="0">
                <a:cs typeface="+mn-ea"/>
              </a:rPr>
              <a:t>系统结构与组成、实现之间的关系</a:t>
            </a:r>
            <a:endParaRPr lang="zh-CN" altLang="en-US" sz="2400" b="1" dirty="0">
              <a:solidFill>
                <a:srgbClr val="000000"/>
              </a:solidFill>
              <a:ea typeface="微软雅黑" panose="020B0503020204020204" pitchFamily="34" charset="-122"/>
            </a:endParaRPr>
          </a:p>
        </p:txBody>
      </p:sp>
      <p:pic>
        <p:nvPicPr>
          <p:cNvPr id="68614" name="Picture 4"/>
          <p:cNvPicPr>
            <a:picLocks noChangeAspect="1"/>
          </p:cNvPicPr>
          <p:nvPr>
            <p:custDataLst>
              <p:tags r:id="rId5"/>
            </p:custDataLst>
          </p:nvPr>
        </p:nvPicPr>
        <p:blipFill>
          <a:blip r:embed="rId11"/>
          <a:stretch>
            <a:fillRect/>
          </a:stretch>
        </p:blipFill>
        <p:spPr>
          <a:xfrm>
            <a:off x="3672409" y="1655798"/>
            <a:ext cx="4134112" cy="4045610"/>
          </a:xfrm>
          <a:prstGeom prst="rect">
            <a:avLst/>
          </a:prstGeom>
          <a:noFill/>
          <a:ln w="9525">
            <a:noFill/>
          </a:ln>
        </p:spPr>
      </p:pic>
      <p:sp>
        <p:nvSpPr>
          <p:cNvPr id="68615" name="Rectangle 5"/>
          <p:cNvSpPr/>
          <p:nvPr>
            <p:custDataLst>
              <p:tags r:id="rId6"/>
            </p:custDataLst>
          </p:nvPr>
        </p:nvSpPr>
        <p:spPr>
          <a:xfrm>
            <a:off x="1439968" y="5298143"/>
            <a:ext cx="4320117" cy="352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457200" lvl="1" indent="0" algn="ctr">
              <a:spcBef>
                <a:spcPct val="0"/>
              </a:spcBef>
              <a:buClrTx/>
              <a:buSzTx/>
              <a:buFontTx/>
              <a:buNone/>
            </a:pPr>
            <a:endParaRPr lang="zh-CN" altLang="en-US" sz="17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5049" name="AutoShape 9"/>
          <p:cNvSpPr/>
          <p:nvPr>
            <p:custDataLst>
              <p:tags r:id="rId7"/>
            </p:custDataLst>
          </p:nvPr>
        </p:nvSpPr>
        <p:spPr>
          <a:xfrm>
            <a:off x="6768582" y="1367747"/>
            <a:ext cx="3016581" cy="2386564"/>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64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相互影响</a:t>
            </a:r>
          </a:p>
        </p:txBody>
      </p:sp>
      <p:pic>
        <p:nvPicPr>
          <p:cNvPr id="11" name="图片 10" descr="微信截图_20240112211134"/>
          <p:cNvPicPr>
            <a:picLocks noChangeAspect="1"/>
          </p:cNvPicPr>
          <p:nvPr>
            <p:custDataLst>
              <p:tags r:id="rId8"/>
            </p:custDataLst>
          </p:nvPr>
        </p:nvPicPr>
        <p:blipFill>
          <a:blip r:embed="rId12"/>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5049"/>
                                        </p:tgtEl>
                                        <p:attrNameLst>
                                          <p:attrName>style.visibility</p:attrName>
                                        </p:attrNameLst>
                                      </p:cBhvr>
                                      <p:to>
                                        <p:strVal val="visible"/>
                                      </p:to>
                                    </p:set>
                                    <p:anim calcmode="lin" valueType="num">
                                      <p:cBhvr>
                                        <p:cTn id="7" dur="500" fill="hold"/>
                                        <p:tgtEl>
                                          <p:spTgt spid="215049"/>
                                        </p:tgtEl>
                                        <p:attrNameLst>
                                          <p:attrName>ppt_w</p:attrName>
                                        </p:attrNameLst>
                                      </p:cBhvr>
                                      <p:tavLst>
                                        <p:tav tm="0">
                                          <p:val>
                                            <p:fltVal val="0"/>
                                          </p:val>
                                        </p:tav>
                                        <p:tav tm="100000">
                                          <p:val>
                                            <p:strVal val="#ppt_w"/>
                                          </p:val>
                                        </p:tav>
                                      </p:tavLst>
                                    </p:anim>
                                    <p:anim calcmode="lin" valueType="num">
                                      <p:cBhvr>
                                        <p:cTn id="8" dur="500" fill="hold"/>
                                        <p:tgtEl>
                                          <p:spTgt spid="215049"/>
                                        </p:tgtEl>
                                        <p:attrNameLst>
                                          <p:attrName>ppt_h</p:attrName>
                                        </p:attrNameLst>
                                      </p:cBhvr>
                                      <p:tavLst>
                                        <p:tav tm="0">
                                          <p:val>
                                            <p:fltVal val="0"/>
                                          </p:val>
                                        </p:tav>
                                        <p:tav tm="100000">
                                          <p:val>
                                            <p:strVal val="#ppt_h"/>
                                          </p:val>
                                        </p:tav>
                                      </p:tavLst>
                                    </p:anim>
                                    <p:animEffect transition="in" filter="fade">
                                      <p:cBhvr>
                                        <p:cTn id="9" dur="500"/>
                                        <p:tgtEl>
                                          <p:spTgt spid="215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9"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
          <p:cNvSpPr/>
          <p:nvPr>
            <p:custDataLst>
              <p:tags r:id="rId2"/>
            </p:custDataLst>
          </p:nvPr>
        </p:nvSpPr>
        <p:spPr>
          <a:xfrm>
            <a:off x="5522694" y="2010542"/>
            <a:ext cx="508114" cy="5081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1" name="直接连接符 10"/>
          <p:cNvCxnSpPr/>
          <p:nvPr>
            <p:custDataLst>
              <p:tags r:id="rId3"/>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2" name="Rounded Rectangle 1"/>
          <p:cNvSpPr/>
          <p:nvPr>
            <p:custDataLst>
              <p:tags r:id="rId5"/>
            </p:custDataLst>
          </p:nvPr>
        </p:nvSpPr>
        <p:spPr>
          <a:xfrm>
            <a:off x="706854" y="2010512"/>
            <a:ext cx="508114" cy="50811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21"/>
          <p:cNvSpPr txBox="1"/>
          <p:nvPr>
            <p:custDataLst>
              <p:tags r:id="rId6"/>
            </p:custDataLst>
          </p:nvPr>
        </p:nvSpPr>
        <p:spPr>
          <a:xfrm>
            <a:off x="622300" y="1125855"/>
            <a:ext cx="6066155" cy="701675"/>
          </a:xfrm>
          <a:prstGeom prst="rect">
            <a:avLst/>
          </a:prstGeom>
          <a:noFill/>
        </p:spPr>
        <p:txBody>
          <a:bodyPr wrap="square" rtlCol="0" anchor="ctr">
            <a:noAutofit/>
          </a:bodyPr>
          <a:lstStyle/>
          <a:p>
            <a:pPr marL="342900" marR="0" lvl="0" indent="-342900" algn="l" defTabSz="914400" rtl="0" eaLnBrk="1" latinLnBrk="0" hangingPunct="1">
              <a:lnSpc>
                <a:spcPct val="130000"/>
              </a:lnSpc>
              <a:spcBef>
                <a:spcPts val="0"/>
              </a:spcBef>
              <a:spcAft>
                <a:spcPct val="0"/>
              </a:spcAft>
              <a:buClr>
                <a:schemeClr val="tx1"/>
              </a:buClr>
              <a:buSzTx/>
              <a:buFont typeface="Wingdings" panose="05000000000000000000" pitchFamily="2" charset="2"/>
              <a:buChar char="v"/>
              <a:defRPr/>
            </a:pPr>
            <a:r>
              <a:rPr lang="zh-CN" altLang="en-US" sz="2000" b="1" noProof="0" dirty="0">
                <a:ln>
                  <a:noFill/>
                </a:ln>
                <a:solidFill>
                  <a:srgbClr val="000000"/>
                </a:solidFill>
                <a:effectLst/>
                <a:uLnTx/>
                <a:uFillTx/>
                <a:ea typeface="微软雅黑" panose="020B0503020204020204" pitchFamily="34" charset="-122"/>
                <a:sym typeface="+mn-ea"/>
              </a:rPr>
              <a:t>计算机系统结构、组成和实现三者的相互影响</a:t>
            </a:r>
            <a:endParaRPr lang="zh-CN" altLang="en-US" sz="2000" b="1" spc="150" noProof="0" dirty="0">
              <a:ln>
                <a:noFill/>
              </a:ln>
              <a:solidFill>
                <a:srgbClr val="000000"/>
              </a:solidFill>
              <a:effectLst/>
              <a:uLnTx/>
              <a:uFillTx/>
              <a:latin typeface="Arial" panose="020B0604020202020204" pitchFamily="34" charset="0"/>
              <a:ea typeface="微软雅黑" panose="020B0503020204020204" pitchFamily="34" charset="-122"/>
              <a:sym typeface="+mn-ea"/>
            </a:endParaRPr>
          </a:p>
        </p:txBody>
      </p:sp>
      <p:sp>
        <p:nvSpPr>
          <p:cNvPr id="31"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7"/>
            </p:custDataLst>
          </p:nvPr>
        </p:nvSpPr>
        <p:spPr>
          <a:xfrm>
            <a:off x="744319" y="2063162"/>
            <a:ext cx="483165" cy="418662"/>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1</a:t>
            </a:r>
          </a:p>
        </p:txBody>
      </p:sp>
      <p:sp>
        <p:nvSpPr>
          <p:cNvPr id="36" name="TextBox 21"/>
          <p:cNvSpPr txBox="1"/>
          <p:nvPr>
            <p:custDataLst>
              <p:tags r:id="rId8"/>
            </p:custDataLst>
          </p:nvPr>
        </p:nvSpPr>
        <p:spPr>
          <a:xfrm>
            <a:off x="5793105" y="1932940"/>
            <a:ext cx="4105275" cy="701675"/>
          </a:xfrm>
          <a:prstGeom prst="rect">
            <a:avLst/>
          </a:prstGeom>
          <a:noFill/>
        </p:spPr>
        <p:txBody>
          <a:bodyPr wrap="square" rtlCol="0" anchor="ctr">
            <a:noAutofit/>
          </a:bodyPr>
          <a:lstStyle/>
          <a:p>
            <a:pPr marL="457200" marR="0" lvl="1" indent="0" algn="l" defTabSz="914400" rtl="0" eaLnBrk="1" latinLnBrk="0" hangingPunct="1">
              <a:lnSpc>
                <a:spcPct val="130000"/>
              </a:lnSpc>
              <a:spcBef>
                <a:spcPts val="0"/>
              </a:spcBef>
              <a:spcAft>
                <a:spcPct val="0"/>
              </a:spcAft>
              <a:buClr>
                <a:schemeClr val="tx2"/>
              </a:buClr>
              <a:buSzPct val="60000"/>
              <a:buFont typeface="Wingdings" panose="05000000000000000000" pitchFamily="2" charset="2"/>
              <a:buNone/>
              <a:defRPr/>
            </a:pPr>
            <a:r>
              <a:rPr lang="zh-CN" altLang="en-US" sz="2000" b="1" noProof="0" dirty="0">
                <a:ln>
                  <a:noFill/>
                </a:ln>
                <a:solidFill>
                  <a:schemeClr val="bg1">
                    <a:lumMod val="85000"/>
                  </a:schemeClr>
                </a:solidFill>
                <a:effectLst/>
                <a:uLnTx/>
                <a:uFillTx/>
                <a:latin typeface="Verdana" panose="020B0604030504040204" pitchFamily="34" charset="0"/>
                <a:ea typeface="微软雅黑" panose="020B0503020204020204" pitchFamily="34" charset="-122"/>
                <a:cs typeface="微软雅黑" panose="020B0503020204020204" pitchFamily="34" charset="-122"/>
                <a:sym typeface="+mn-ea"/>
              </a:rPr>
              <a:t>组成技术也会影响系统结构，是一种推动作用</a:t>
            </a:r>
            <a:endParaRPr lang="zh-CN" altLang="en-US" sz="2000" spc="150" dirty="0">
              <a:solidFill>
                <a:srgbClr val="FF0000"/>
              </a:solidFill>
              <a:uFillTx/>
              <a:latin typeface="Arial" panose="020B0604020202020204" pitchFamily="34" charset="0"/>
              <a:ea typeface="微软雅黑" panose="020B0503020204020204" pitchFamily="34" charset="-122"/>
            </a:endParaRPr>
          </a:p>
        </p:txBody>
      </p:sp>
      <p:sp>
        <p:nvSpPr>
          <p:cNvPr id="3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9"/>
            </p:custDataLst>
          </p:nvPr>
        </p:nvSpPr>
        <p:spPr>
          <a:xfrm>
            <a:off x="5547716" y="2063162"/>
            <a:ext cx="483165" cy="418662"/>
          </a:xfrm>
          <a:prstGeom prst="rect">
            <a:avLst/>
          </a:prstGeom>
          <a:noFill/>
        </p:spPr>
        <p:txBody>
          <a:bodyPr wrap="square" rtlCol="0" anchor="ctr">
            <a:normAutofit/>
          </a:bodyPr>
          <a:lstStyle/>
          <a:p>
            <a:pPr algn="ctr"/>
            <a:r>
              <a:rPr lang="en-US" sz="1890" spc="300" dirty="0">
                <a:solidFill>
                  <a:schemeClr val="accent2"/>
                </a:solidFill>
                <a:latin typeface="Arial" panose="020B0604020202020204" pitchFamily="34" charset="0"/>
                <a:ea typeface="微软雅黑" panose="020B0503020204020204" pitchFamily="34" charset="-122"/>
                <a:cs typeface="Montserrat Black"/>
              </a:rPr>
              <a:t>2</a:t>
            </a:r>
          </a:p>
        </p:txBody>
      </p:sp>
      <p:sp>
        <p:nvSpPr>
          <p:cNvPr id="38" name="Rounded Rectangle 1"/>
          <p:cNvSpPr/>
          <p:nvPr>
            <p:custDataLst>
              <p:tags r:id="rId10"/>
            </p:custDataLst>
          </p:nvPr>
        </p:nvSpPr>
        <p:spPr>
          <a:xfrm>
            <a:off x="706854" y="3095122"/>
            <a:ext cx="508114" cy="5081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21"/>
          <p:cNvSpPr txBox="1"/>
          <p:nvPr>
            <p:custDataLst>
              <p:tags r:id="rId11"/>
            </p:custDataLst>
          </p:nvPr>
        </p:nvSpPr>
        <p:spPr>
          <a:xfrm>
            <a:off x="913765" y="3018155"/>
            <a:ext cx="4181475" cy="701675"/>
          </a:xfrm>
          <a:prstGeom prst="rect">
            <a:avLst/>
          </a:prstGeom>
          <a:noFill/>
        </p:spPr>
        <p:txBody>
          <a:bodyPr wrap="square" rtlCol="0" anchor="ctr">
            <a:normAutofit/>
          </a:bodyPr>
          <a:lstStyle/>
          <a:p>
            <a:pPr marL="457200" marR="0" lvl="1" indent="0" algn="l" defTabSz="914400" rtl="0" eaLnBrk="1" latinLnBrk="0" hangingPunct="1">
              <a:lnSpc>
                <a:spcPct val="130000"/>
              </a:lnSpc>
              <a:spcBef>
                <a:spcPts val="0"/>
              </a:spcBef>
              <a:spcAft>
                <a:spcPct val="0"/>
              </a:spcAft>
              <a:buClr>
                <a:schemeClr val="tx2"/>
              </a:buClr>
              <a:buSzPct val="60000"/>
              <a:buFont typeface="Wingdings" panose="05000000000000000000" pitchFamily="2" charset="2"/>
              <a:buNone/>
              <a:defRPr/>
            </a:pPr>
            <a:r>
              <a:rPr lang="zh-CN" altLang="en-US" sz="2000" b="1"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专用部件的设置</a:t>
            </a:r>
            <a:endParaRPr lang="zh-CN" altLang="en-US" sz="2000" spc="150" dirty="0">
              <a:solidFill>
                <a:srgbClr val="FF0000"/>
              </a:solidFill>
              <a:uFillTx/>
              <a:latin typeface="Arial" panose="020B0604020202020204" pitchFamily="34" charset="0"/>
              <a:ea typeface="微软雅黑" panose="020B0503020204020204" pitchFamily="34" charset="-122"/>
            </a:endParaRPr>
          </a:p>
        </p:txBody>
      </p:sp>
      <p:sp>
        <p:nvSpPr>
          <p:cNvPr id="40"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2"/>
            </p:custDataLst>
          </p:nvPr>
        </p:nvSpPr>
        <p:spPr>
          <a:xfrm>
            <a:off x="744319" y="3147773"/>
            <a:ext cx="483165" cy="418662"/>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3</a:t>
            </a:r>
          </a:p>
        </p:txBody>
      </p:sp>
      <p:sp>
        <p:nvSpPr>
          <p:cNvPr id="41" name="Rounded Rectangle 1"/>
          <p:cNvSpPr/>
          <p:nvPr>
            <p:custDataLst>
              <p:tags r:id="rId13"/>
            </p:custDataLst>
          </p:nvPr>
        </p:nvSpPr>
        <p:spPr>
          <a:xfrm>
            <a:off x="5510251" y="3095122"/>
            <a:ext cx="508114" cy="50811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21"/>
          <p:cNvSpPr txBox="1"/>
          <p:nvPr>
            <p:custDataLst>
              <p:tags r:id="rId14"/>
            </p:custDataLst>
          </p:nvPr>
        </p:nvSpPr>
        <p:spPr>
          <a:xfrm>
            <a:off x="5764728" y="3017840"/>
            <a:ext cx="3654772" cy="701624"/>
          </a:xfrm>
          <a:prstGeom prst="rect">
            <a:avLst/>
          </a:prstGeom>
          <a:noFill/>
        </p:spPr>
        <p:txBody>
          <a:bodyPr wrap="square" rtlCol="0" anchor="ctr">
            <a:noAutofit/>
          </a:bodyPr>
          <a:lstStyle/>
          <a:p>
            <a:pPr marL="457200" marR="0" lvl="1" indent="0" algn="l" defTabSz="914400" rtl="0" eaLnBrk="1" latinLnBrk="0" hangingPunct="1">
              <a:lnSpc>
                <a:spcPct val="130000"/>
              </a:lnSpc>
              <a:spcBef>
                <a:spcPts val="0"/>
              </a:spcBef>
              <a:spcAft>
                <a:spcPct val="0"/>
              </a:spcAft>
              <a:buClr>
                <a:schemeClr val="tx2"/>
              </a:buClr>
              <a:buSzPct val="60000"/>
              <a:buFont typeface="Wingdings" panose="05000000000000000000" pitchFamily="2" charset="2"/>
              <a:buNone/>
              <a:defRPr/>
            </a:pPr>
            <a:r>
              <a:rPr lang="zh-CN" altLang="en-US" sz="1900" b="1"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实现永远是结构和组成的最坚实基础</a:t>
            </a:r>
            <a:endParaRPr lang="zh-CN" altLang="en-US" sz="1700" b="1" spc="15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5"/>
            </p:custDataLst>
          </p:nvPr>
        </p:nvSpPr>
        <p:spPr>
          <a:xfrm>
            <a:off x="5547716" y="3147773"/>
            <a:ext cx="483165" cy="418662"/>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4</a:t>
            </a:r>
          </a:p>
        </p:txBody>
      </p:sp>
      <p:sp>
        <p:nvSpPr>
          <p:cNvPr id="44" name="Rounded Rectangle 1"/>
          <p:cNvSpPr/>
          <p:nvPr>
            <p:custDataLst>
              <p:tags r:id="rId16"/>
            </p:custDataLst>
          </p:nvPr>
        </p:nvSpPr>
        <p:spPr>
          <a:xfrm>
            <a:off x="706854" y="4179735"/>
            <a:ext cx="508114" cy="50811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21"/>
          <p:cNvSpPr txBox="1"/>
          <p:nvPr>
            <p:custDataLst>
              <p:tags r:id="rId17"/>
            </p:custDataLst>
          </p:nvPr>
        </p:nvSpPr>
        <p:spPr>
          <a:xfrm>
            <a:off x="1440121" y="4102453"/>
            <a:ext cx="3654772" cy="701624"/>
          </a:xfrm>
          <a:prstGeom prst="rect">
            <a:avLst/>
          </a:prstGeom>
          <a:noFill/>
        </p:spPr>
        <p:txBody>
          <a:bodyPr wrap="square" rtlCol="0" anchor="ctr">
            <a:noAutofit/>
          </a:bodyPr>
          <a:lstStyle/>
          <a:p>
            <a:pPr marL="0" lvl="0" indent="0" algn="l">
              <a:lnSpc>
                <a:spcPct val="130000"/>
              </a:lnSpc>
              <a:spcBef>
                <a:spcPts val="0"/>
              </a:spcBef>
              <a:spcAft>
                <a:spcPts val="0"/>
              </a:spcAft>
              <a:buSzPct val="100000"/>
              <a:buNone/>
            </a:pPr>
            <a:r>
              <a:rPr lang="zh-CN" altLang="en-US" sz="2000" b="1"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如果还是电子管？</a:t>
            </a:r>
            <a:endParaRPr lang="zh-CN" altLang="en-US" sz="2000"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46"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8"/>
            </p:custDataLst>
          </p:nvPr>
        </p:nvSpPr>
        <p:spPr>
          <a:xfrm>
            <a:off x="744319" y="4232386"/>
            <a:ext cx="483165" cy="418662"/>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5</a:t>
            </a:r>
          </a:p>
        </p:txBody>
      </p:sp>
      <p:sp>
        <p:nvSpPr>
          <p:cNvPr id="47" name="Rounded Rectangle 1"/>
          <p:cNvSpPr/>
          <p:nvPr>
            <p:custDataLst>
              <p:tags r:id="rId19"/>
            </p:custDataLst>
          </p:nvPr>
        </p:nvSpPr>
        <p:spPr>
          <a:xfrm>
            <a:off x="5510251" y="4179735"/>
            <a:ext cx="508114" cy="50811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TextBox 21"/>
          <p:cNvSpPr txBox="1"/>
          <p:nvPr>
            <p:custDataLst>
              <p:tags r:id="rId20"/>
            </p:custDataLst>
          </p:nvPr>
        </p:nvSpPr>
        <p:spPr>
          <a:xfrm>
            <a:off x="5765165" y="4102735"/>
            <a:ext cx="5158740" cy="701675"/>
          </a:xfrm>
          <a:prstGeom prst="rect">
            <a:avLst/>
          </a:prstGeom>
          <a:noFill/>
        </p:spPr>
        <p:txBody>
          <a:bodyPr wrap="square" rtlCol="0" anchor="ctr">
            <a:noAutofit/>
          </a:bodyPr>
          <a:lstStyle/>
          <a:p>
            <a:pPr marL="457200" marR="0" lvl="1" indent="0" algn="l" defTabSz="914400" rtl="0" eaLnBrk="1" latinLnBrk="0" hangingPunct="1">
              <a:lnSpc>
                <a:spcPct val="130000"/>
              </a:lnSpc>
              <a:spcBef>
                <a:spcPts val="0"/>
              </a:spcBef>
              <a:spcAft>
                <a:spcPct val="0"/>
              </a:spcAft>
              <a:buClr>
                <a:schemeClr val="tx2"/>
              </a:buClr>
              <a:buSzPct val="60000"/>
              <a:buFont typeface="Wingdings" panose="05000000000000000000" pitchFamily="2" charset="2"/>
              <a:buNone/>
              <a:defRPr/>
            </a:pPr>
            <a:r>
              <a:rPr lang="zh-CN" altLang="en-US" sz="2000" b="1"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三者的内容随不同时期及不同的计算机系统会有些变化，甚至是模糊不清的</a:t>
            </a:r>
            <a:endParaRPr lang="zh-CN" altLang="en-US" sz="1100" b="1" spc="15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9"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1"/>
            </p:custDataLst>
          </p:nvPr>
        </p:nvSpPr>
        <p:spPr>
          <a:xfrm>
            <a:off x="5547716" y="4232386"/>
            <a:ext cx="483165" cy="418662"/>
          </a:xfrm>
          <a:prstGeom prst="rect">
            <a:avLst/>
          </a:prstGeom>
          <a:noFill/>
        </p:spPr>
        <p:txBody>
          <a:bodyPr wrap="square" rtlCol="0" anchor="ctr">
            <a:normAutofit/>
          </a:bodyPr>
          <a:lstStyle/>
          <a:p>
            <a:pPr algn="ctr"/>
            <a:r>
              <a:rPr lang="en-US" sz="1890" spc="300" dirty="0">
                <a:solidFill>
                  <a:schemeClr val="dk1">
                    <a:lumMod val="75000"/>
                  </a:schemeClr>
                </a:solidFill>
                <a:latin typeface="Arial" panose="020B0604020202020204" pitchFamily="34" charset="0"/>
                <a:ea typeface="微软雅黑" panose="020B0503020204020204" pitchFamily="34" charset="-122"/>
                <a:cs typeface="Montserrat Black"/>
              </a:rPr>
              <a:t>6</a:t>
            </a:r>
          </a:p>
        </p:txBody>
      </p:sp>
      <p:sp>
        <p:nvSpPr>
          <p:cNvPr id="51" name="TextBox 21"/>
          <p:cNvSpPr txBox="1"/>
          <p:nvPr>
            <p:custDataLst>
              <p:tags r:id="rId22"/>
            </p:custDataLst>
          </p:nvPr>
        </p:nvSpPr>
        <p:spPr>
          <a:xfrm>
            <a:off x="1405196" y="2013969"/>
            <a:ext cx="3654772" cy="701624"/>
          </a:xfrm>
          <a:prstGeom prst="rect">
            <a:avLst/>
          </a:prstGeom>
          <a:noFill/>
        </p:spPr>
        <p:txBody>
          <a:bodyPr wrap="square" rtlCol="0" anchor="ctr">
            <a:noAutofit/>
          </a:bodyPr>
          <a:lstStyle/>
          <a:p>
            <a:pPr marL="0" lvl="1" indent="0" algn="l">
              <a:lnSpc>
                <a:spcPct val="130000"/>
              </a:lnSpc>
              <a:spcBef>
                <a:spcPts val="0"/>
              </a:spcBef>
              <a:spcAft>
                <a:spcPts val="0"/>
              </a:spcAft>
              <a:buSzPct val="100000"/>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不同的系统结构会影响到组成技术</a:t>
            </a:r>
            <a:r>
              <a:rPr lang="zh-CN" altLang="en-US" sz="2000" spc="150" dirty="0">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 </a:t>
            </a:r>
          </a:p>
        </p:txBody>
      </p:sp>
      <p:pic>
        <p:nvPicPr>
          <p:cNvPr id="13" name="图片 12" descr="微信截图_20240112211134"/>
          <p:cNvPicPr>
            <a:picLocks noChangeAspect="1"/>
          </p:cNvPicPr>
          <p:nvPr>
            <p:custDataLst>
              <p:tags r:id="rId23"/>
            </p:custDataLst>
          </p:nvPr>
        </p:nvPicPr>
        <p:blipFill>
          <a:blip r:embed="rId26"/>
          <a:stretch>
            <a:fillRect/>
          </a:stretch>
        </p:blipFill>
        <p:spPr>
          <a:xfrm>
            <a:off x="9216390" y="201295"/>
            <a:ext cx="1895475" cy="485775"/>
          </a:xfrm>
          <a:prstGeom prst="rect">
            <a:avLst/>
          </a:prstGeom>
        </p:spPr>
      </p:pic>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5" name="Rectangle 3"/>
          <p:cNvSpPr>
            <a:spLocks noGrp="1"/>
          </p:cNvSpPr>
          <p:nvPr>
            <p:custDataLst>
              <p:tags r:id="rId4"/>
            </p:custDataLst>
          </p:nvPr>
        </p:nvSpPr>
        <p:spPr>
          <a:xfrm>
            <a:off x="431800" y="1425553"/>
            <a:ext cx="8657822" cy="4254759"/>
          </a:xfrm>
          <a:prstGeom prst="rect">
            <a:avLst/>
          </a:prstGeom>
          <a:noFill/>
          <a:ln>
            <a:noFill/>
          </a:ln>
        </p:spPr>
        <p:txBody>
          <a:bodyPr vert="horz" wrap="square" lIns="91440" tIns="45720" rIns="91440" bIns="45720" numCol="1" anchor="t" anchorCtr="0" compatLnSpc="1">
            <a:no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0" indent="0" eaLnBrk="1" hangingPunct="1">
              <a:lnSpc>
                <a:spcPct val="80000"/>
              </a:lnSpc>
              <a:buNone/>
            </a:pPr>
            <a:r>
              <a:rPr lang="en-US" altLang="zh-CN" sz="1900" dirty="0">
                <a:solidFill>
                  <a:schemeClr val="dk1">
                    <a:lumMod val="75000"/>
                  </a:schemeClr>
                </a:solidFill>
                <a:ea typeface="微软雅黑" panose="020B0503020204020204" pitchFamily="34" charset="-122"/>
              </a:rPr>
              <a:t>     </a:t>
            </a:r>
            <a:r>
              <a:rPr lang="zh-CN" altLang="en-US" sz="1900" dirty="0">
                <a:solidFill>
                  <a:schemeClr val="dk1">
                    <a:lumMod val="75000"/>
                  </a:schemeClr>
                </a:solidFill>
                <a:ea typeface="微软雅黑" panose="020B0503020204020204" pitchFamily="34" charset="-122"/>
              </a:rPr>
              <a:t>计算机系统结构、组成和实现三者的相互影响</a:t>
            </a:r>
          </a:p>
          <a:p>
            <a:pPr lvl="1" eaLnBrk="1" latinLnBrk="0" hangingPunct="1">
              <a:lnSpc>
                <a:spcPct val="100000"/>
              </a:lnSpc>
              <a:spcBef>
                <a:spcPts val="1800"/>
              </a:spcBef>
            </a:pPr>
            <a:r>
              <a:rPr lang="zh-CN" altLang="en-US" sz="1900" b="1" dirty="0">
                <a:solidFill>
                  <a:srgbClr val="FF0000"/>
                </a:solidFill>
              </a:rPr>
              <a:t>不同的系统结构会影响到组成技术</a:t>
            </a:r>
            <a:endParaRPr lang="en-US" altLang="zh-CN" sz="1900" b="1" dirty="0">
              <a:solidFill>
                <a:srgbClr val="FF0000"/>
              </a:solidFill>
              <a:ea typeface="微软雅黑" panose="020B0503020204020204" pitchFamily="34" charset="-122"/>
            </a:endParaRPr>
          </a:p>
          <a:p>
            <a:pPr lvl="1" eaLnBrk="1" latinLnBrk="0" hangingPunct="1">
              <a:lnSpc>
                <a:spcPct val="100000"/>
              </a:lnSpc>
              <a:buNone/>
            </a:pPr>
            <a:r>
              <a:rPr lang="zh-CN" altLang="en-US" sz="1900" b="1" dirty="0">
                <a:solidFill>
                  <a:schemeClr val="dk1">
                    <a:lumMod val="75000"/>
                  </a:schemeClr>
                </a:solidFill>
                <a:ea typeface="微软雅黑" panose="020B0503020204020204" pitchFamily="34" charset="-122"/>
              </a:rPr>
              <a:t>例：实现</a:t>
            </a:r>
            <a:r>
              <a:rPr lang="en-US" altLang="zh-CN" sz="1900" b="1" dirty="0">
                <a:solidFill>
                  <a:schemeClr val="dk1">
                    <a:lumMod val="75000"/>
                  </a:schemeClr>
                </a:solidFill>
                <a:ea typeface="微软雅黑" panose="020B0503020204020204" pitchFamily="34" charset="-122"/>
              </a:rPr>
              <a:t>A:=B+C</a:t>
            </a:r>
            <a:r>
              <a:rPr lang="zh-CN" altLang="en-US" sz="1900" b="1" dirty="0">
                <a:solidFill>
                  <a:schemeClr val="dk1">
                    <a:lumMod val="75000"/>
                  </a:schemeClr>
                </a:solidFill>
                <a:ea typeface="微软雅黑" panose="020B0503020204020204" pitchFamily="34" charset="-122"/>
              </a:rPr>
              <a:t>；</a:t>
            </a:r>
            <a:r>
              <a:rPr lang="en-US" altLang="zh-CN" sz="1900" b="1" dirty="0">
                <a:solidFill>
                  <a:schemeClr val="dk1">
                    <a:lumMod val="75000"/>
                  </a:schemeClr>
                </a:solidFill>
                <a:ea typeface="微软雅黑" panose="020B0503020204020204" pitchFamily="34" charset="-122"/>
              </a:rPr>
              <a:t>D:=E*F;</a:t>
            </a:r>
          </a:p>
          <a:p>
            <a:pPr lvl="1" eaLnBrk="1" latinLnBrk="0" hangingPunct="1">
              <a:lnSpc>
                <a:spcPct val="100000"/>
              </a:lnSpc>
              <a:buNone/>
            </a:pPr>
            <a:r>
              <a:rPr lang="zh-CN" altLang="en-US" sz="1900" b="1" dirty="0">
                <a:solidFill>
                  <a:schemeClr val="dk1">
                    <a:lumMod val="75000"/>
                  </a:schemeClr>
                </a:solidFill>
                <a:ea typeface="微软雅黑" panose="020B0503020204020204" pitchFamily="34" charset="-122"/>
              </a:rPr>
              <a:t>面向寄存器的系统结构     面向主存的具有三地址寻址</a:t>
            </a:r>
            <a:endParaRPr lang="en-US" altLang="zh-CN" sz="1900" b="1" dirty="0">
              <a:solidFill>
                <a:schemeClr val="dk1">
                  <a:lumMod val="75000"/>
                </a:schemeClr>
              </a:solidFill>
              <a:ea typeface="微软雅黑" panose="020B0503020204020204" pitchFamily="34" charset="-122"/>
            </a:endParaRPr>
          </a:p>
          <a:p>
            <a:pPr lvl="1" eaLnBrk="1" latinLnBrk="0" hangingPunct="1">
              <a:lnSpc>
                <a:spcPct val="100000"/>
              </a:lnSpc>
              <a:buNone/>
            </a:pPr>
            <a:r>
              <a:rPr lang="en-US" altLang="zh-CN" sz="1900" b="1" dirty="0">
                <a:solidFill>
                  <a:schemeClr val="dk1">
                    <a:lumMod val="75000"/>
                  </a:schemeClr>
                </a:solidFill>
              </a:rPr>
              <a:t>      LOAD R1,B   </a:t>
            </a:r>
          </a:p>
          <a:p>
            <a:pPr lvl="1" eaLnBrk="1" latinLnBrk="0" hangingPunct="1">
              <a:lnSpc>
                <a:spcPct val="100000"/>
              </a:lnSpc>
              <a:buNone/>
            </a:pPr>
            <a:r>
              <a:rPr lang="en-US" altLang="zh-CN" sz="2220" b="1" dirty="0">
                <a:solidFill>
                  <a:schemeClr val="dk1">
                    <a:lumMod val="75000"/>
                  </a:schemeClr>
                </a:solidFill>
              </a:rPr>
              <a:t>      LOAD R2</a:t>
            </a:r>
            <a:r>
              <a:rPr lang="zh-CN" altLang="en-US" sz="1900" b="1" dirty="0">
                <a:solidFill>
                  <a:schemeClr val="dk1">
                    <a:lumMod val="75000"/>
                  </a:schemeClr>
                </a:solidFill>
              </a:rPr>
              <a:t>，</a:t>
            </a:r>
            <a:r>
              <a:rPr lang="en-US" altLang="zh-CN" sz="1900" b="1" dirty="0">
                <a:solidFill>
                  <a:schemeClr val="dk1">
                    <a:lumMod val="75000"/>
                  </a:schemeClr>
                </a:solidFill>
              </a:rPr>
              <a:t>C                      ADD B</a:t>
            </a:r>
            <a:r>
              <a:rPr lang="zh-CN" altLang="en-US" sz="1900" b="1" dirty="0">
                <a:solidFill>
                  <a:schemeClr val="dk1">
                    <a:lumMod val="75000"/>
                  </a:schemeClr>
                </a:solidFill>
              </a:rPr>
              <a:t>，</a:t>
            </a:r>
            <a:r>
              <a:rPr lang="en-US" altLang="zh-CN" sz="1900" b="1" dirty="0">
                <a:solidFill>
                  <a:schemeClr val="dk1">
                    <a:lumMod val="75000"/>
                  </a:schemeClr>
                </a:solidFill>
              </a:rPr>
              <a:t>C</a:t>
            </a:r>
            <a:r>
              <a:rPr lang="zh-CN" altLang="en-US" sz="1900" b="1" dirty="0">
                <a:solidFill>
                  <a:schemeClr val="dk1">
                    <a:lumMod val="75000"/>
                  </a:schemeClr>
                </a:solidFill>
              </a:rPr>
              <a:t>，</a:t>
            </a:r>
            <a:r>
              <a:rPr lang="en-US" altLang="zh-CN" sz="1900" b="1" dirty="0">
                <a:solidFill>
                  <a:schemeClr val="dk1">
                    <a:lumMod val="75000"/>
                  </a:schemeClr>
                </a:solidFill>
              </a:rPr>
              <a:t>A</a:t>
            </a:r>
          </a:p>
          <a:p>
            <a:pPr lvl="1" eaLnBrk="1" latinLnBrk="0" hangingPunct="1">
              <a:lnSpc>
                <a:spcPct val="100000"/>
              </a:lnSpc>
              <a:buNone/>
            </a:pPr>
            <a:r>
              <a:rPr lang="en-US" altLang="zh-CN" sz="1900" b="1" dirty="0">
                <a:solidFill>
                  <a:schemeClr val="dk1">
                    <a:lumMod val="75000"/>
                  </a:schemeClr>
                </a:solidFill>
              </a:rPr>
              <a:t>      ADD  R1,R2</a:t>
            </a:r>
          </a:p>
          <a:p>
            <a:pPr lvl="1" eaLnBrk="1" latinLnBrk="0" hangingPunct="1">
              <a:lnSpc>
                <a:spcPct val="100000"/>
              </a:lnSpc>
              <a:buNone/>
            </a:pPr>
            <a:r>
              <a:rPr lang="en-US" altLang="zh-CN" sz="1900" b="1" dirty="0">
                <a:solidFill>
                  <a:schemeClr val="dk1">
                    <a:lumMod val="75000"/>
                  </a:schemeClr>
                </a:solidFill>
              </a:rPr>
              <a:t>      STORE R1,A</a:t>
            </a:r>
          </a:p>
          <a:p>
            <a:pPr lvl="1" eaLnBrk="1" latinLnBrk="0" hangingPunct="1">
              <a:lnSpc>
                <a:spcPct val="100000"/>
              </a:lnSpc>
              <a:buNone/>
            </a:pPr>
            <a:r>
              <a:rPr lang="en-US" altLang="zh-CN" sz="1900" b="1" dirty="0">
                <a:solidFill>
                  <a:schemeClr val="dk1">
                    <a:lumMod val="75000"/>
                  </a:schemeClr>
                </a:solidFill>
              </a:rPr>
              <a:t>      LOAD R2,E                             MPY E</a:t>
            </a:r>
            <a:r>
              <a:rPr lang="zh-CN" altLang="en-US" sz="1900" b="1" dirty="0">
                <a:solidFill>
                  <a:schemeClr val="dk1">
                    <a:lumMod val="75000"/>
                  </a:schemeClr>
                </a:solidFill>
              </a:rPr>
              <a:t>，</a:t>
            </a:r>
            <a:r>
              <a:rPr lang="en-US" altLang="zh-CN" sz="1900" b="1" dirty="0">
                <a:solidFill>
                  <a:schemeClr val="dk1">
                    <a:lumMod val="75000"/>
                  </a:schemeClr>
                </a:solidFill>
              </a:rPr>
              <a:t>F</a:t>
            </a:r>
            <a:r>
              <a:rPr lang="zh-CN" altLang="en-US" sz="1900" b="1" dirty="0">
                <a:solidFill>
                  <a:schemeClr val="dk1">
                    <a:lumMod val="75000"/>
                  </a:schemeClr>
                </a:solidFill>
              </a:rPr>
              <a:t>，</a:t>
            </a:r>
            <a:r>
              <a:rPr lang="en-US" altLang="zh-CN" sz="1900" b="1" dirty="0">
                <a:solidFill>
                  <a:schemeClr val="dk1">
                    <a:lumMod val="75000"/>
                  </a:schemeClr>
                </a:solidFill>
              </a:rPr>
              <a:t>D</a:t>
            </a:r>
          </a:p>
          <a:p>
            <a:pPr lvl="1" eaLnBrk="1" latinLnBrk="0" hangingPunct="1">
              <a:lnSpc>
                <a:spcPct val="100000"/>
              </a:lnSpc>
              <a:buNone/>
            </a:pPr>
            <a:r>
              <a:rPr lang="en-US" altLang="zh-CN" sz="1900" b="1" dirty="0">
                <a:solidFill>
                  <a:schemeClr val="dk1">
                    <a:lumMod val="75000"/>
                  </a:schemeClr>
                </a:solidFill>
              </a:rPr>
              <a:t>      LOAD R3,F</a:t>
            </a:r>
          </a:p>
          <a:p>
            <a:pPr lvl="1" eaLnBrk="1" latinLnBrk="0" hangingPunct="1">
              <a:lnSpc>
                <a:spcPct val="100000"/>
              </a:lnSpc>
              <a:buNone/>
            </a:pPr>
            <a:r>
              <a:rPr lang="en-US" altLang="zh-CN" sz="1900" b="1" dirty="0">
                <a:solidFill>
                  <a:schemeClr val="dk1">
                    <a:lumMod val="75000"/>
                  </a:schemeClr>
                </a:solidFill>
              </a:rPr>
              <a:t>      MPY  R2,R3</a:t>
            </a:r>
          </a:p>
          <a:p>
            <a:pPr lvl="1" eaLnBrk="1" latinLnBrk="0" hangingPunct="1">
              <a:lnSpc>
                <a:spcPct val="100000"/>
              </a:lnSpc>
              <a:buNone/>
            </a:pPr>
            <a:r>
              <a:rPr lang="en-US" altLang="zh-CN" sz="1900" b="1" dirty="0">
                <a:solidFill>
                  <a:schemeClr val="dk1">
                    <a:lumMod val="75000"/>
                  </a:schemeClr>
                </a:solidFill>
              </a:rPr>
              <a:t>      STORE R2,D</a:t>
            </a:r>
          </a:p>
          <a:p>
            <a:pPr lvl="1" eaLnBrk="1" hangingPunct="1">
              <a:lnSpc>
                <a:spcPct val="80000"/>
              </a:lnSpc>
              <a:buNone/>
            </a:pPr>
            <a:r>
              <a:rPr lang="zh-CN" altLang="en-US" sz="1900" dirty="0">
                <a:solidFill>
                  <a:schemeClr val="dk1">
                    <a:lumMod val="75000"/>
                  </a:schemeClr>
                </a:solidFill>
                <a:ea typeface="微软雅黑" panose="020B0503020204020204" pitchFamily="34" charset="-122"/>
              </a:rPr>
              <a:t>   </a:t>
            </a:r>
          </a:p>
          <a:p>
            <a:pPr lvl="1" eaLnBrk="1" hangingPunct="1">
              <a:lnSpc>
                <a:spcPct val="80000"/>
              </a:lnSpc>
              <a:buNone/>
            </a:pPr>
            <a:endParaRPr lang="zh-CN" altLang="en-US" sz="1700" b="1" dirty="0">
              <a:solidFill>
                <a:schemeClr val="dk1">
                  <a:lumMod val="75000"/>
                </a:schemeClr>
              </a:solidFill>
              <a:ea typeface="微软雅黑" panose="020B0503020204020204" pitchFamily="34" charset="-122"/>
            </a:endParaRPr>
          </a:p>
        </p:txBody>
      </p:sp>
      <p:sp>
        <p:nvSpPr>
          <p:cNvPr id="6" name="文本框 5"/>
          <p:cNvSpPr txBox="1"/>
          <p:nvPr>
            <p:custDataLst>
              <p:tags r:id="rId5"/>
            </p:custDataLst>
          </p:nvPr>
        </p:nvSpPr>
        <p:spPr>
          <a:xfrm>
            <a:off x="7454924" y="1425553"/>
            <a:ext cx="3632811" cy="4492893"/>
          </a:xfrm>
          <a:prstGeom prst="rect">
            <a:avLst/>
          </a:prstGeom>
          <a:noFill/>
        </p:spPr>
        <p:txBody>
          <a:bodyPr wrap="square" rtlCol="0" anchor="t">
            <a:normAutofit/>
          </a:bodyPr>
          <a:lstStyle/>
          <a:p>
            <a:pPr lvl="1" indent="0" eaLnBrk="1" latinLnBrk="0" hangingPunct="1">
              <a:lnSpc>
                <a:spcPct val="130000"/>
              </a:lnSpc>
              <a:buNone/>
            </a:pPr>
            <a:r>
              <a:rPr lang="zh-CN" altLang="en-US" sz="20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如果在结构上要求“加法”和“乘法”</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并行执行</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，则两种系统结构在组成上都要求设置独立的加法器和乘法器。</a:t>
            </a:r>
            <a:endPar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indent="0" eaLnBrk="1" latinLnBrk="0" hangingPunct="1">
              <a:lnSpc>
                <a:spcPct val="130000"/>
              </a:lnSpc>
              <a:buNone/>
            </a:pPr>
            <a:r>
              <a:rPr lang="en-US" altLang="zh-CN"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面向寄存器的系统结构还可以要求同时访问</a:t>
            </a:r>
            <a:r>
              <a:rPr lang="en-US" altLang="zh-CN"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R1</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R2</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，而面向主存的系统结构要求同时形成多个主存操作数地址及并行访存的功能。</a:t>
            </a:r>
          </a:p>
        </p:txBody>
      </p:sp>
      <p:pic>
        <p:nvPicPr>
          <p:cNvPr id="11" name="图片 10" descr="微信截图_20240112211134"/>
          <p:cNvPicPr>
            <a:picLocks noChangeAspect="1"/>
          </p:cNvPicPr>
          <p:nvPr>
            <p:custDataLst>
              <p:tags r:id="rId6"/>
            </p:custDataLst>
          </p:nvPr>
        </p:nvPicPr>
        <p:blipFill>
          <a:blip r:embed="rId9"/>
          <a:stretch>
            <a:fillRect/>
          </a:stretch>
        </p:blipFill>
        <p:spPr>
          <a:xfrm>
            <a:off x="9216390" y="201295"/>
            <a:ext cx="1895475" cy="485775"/>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73733" name="Rectangle 3"/>
          <p:cNvSpPr>
            <a:spLocks noGrp="1"/>
          </p:cNvSpPr>
          <p:nvPr>
            <p:ph idx="1" hasCustomPrompt="1"/>
            <p:custDataLst>
              <p:tags r:id="rId4"/>
            </p:custDataLst>
          </p:nvPr>
        </p:nvSpPr>
        <p:spPr>
          <a:xfrm>
            <a:off x="359476" y="1080241"/>
            <a:ext cx="10013535" cy="4276616"/>
          </a:xfrm>
        </p:spPr>
        <p:txBody>
          <a:bodyPr vert="horz" wrap="square" lIns="91440" tIns="45720" rIns="91440" bIns="45720" anchor="t" anchorCtr="0"/>
          <a:lstStyle/>
          <a:p>
            <a:pPr lvl="1" algn="l" eaLnBrk="1" latinLnBrk="0" hangingPunct="1">
              <a:lnSpc>
                <a:spcPct val="130000"/>
              </a:lnSpc>
              <a:spcBef>
                <a:spcPts val="0"/>
              </a:spcBef>
              <a:buClrTx/>
              <a:buSzTx/>
              <a:buFont typeface="Arial" panose="020B0604020202020204" pitchFamily="34" charset="0"/>
              <a:buChar char="•"/>
            </a:pPr>
            <a:r>
              <a:rPr lang="en-US" altLang="zh-CN" sz="2000" dirty="0">
                <a:cs typeface="+mn-ea"/>
              </a:rPr>
              <a:t>计算机系统结构、组成和实现三者的相互影响</a:t>
            </a:r>
            <a:endParaRPr lang="zh-CN" altLang="en-US" sz="2000" b="1" dirty="0"/>
          </a:p>
          <a:p>
            <a:pPr lvl="1" eaLnBrk="1" latinLnBrk="0" hangingPunct="1">
              <a:lnSpc>
                <a:spcPct val="130000"/>
              </a:lnSpc>
              <a:spcBef>
                <a:spcPts val="0"/>
              </a:spcBef>
            </a:pPr>
            <a:r>
              <a:rPr lang="zh-CN" altLang="en-US" sz="2000" b="1" dirty="0">
                <a:solidFill>
                  <a:schemeClr val="tx2"/>
                </a:solidFill>
              </a:rPr>
              <a:t>不同的系统结构会影响到组成技术</a:t>
            </a:r>
          </a:p>
          <a:p>
            <a:pPr lvl="1" eaLnBrk="1" latinLnBrk="0" hangingPunct="1">
              <a:lnSpc>
                <a:spcPct val="130000"/>
              </a:lnSpc>
              <a:spcBef>
                <a:spcPts val="0"/>
              </a:spcBef>
            </a:pPr>
            <a:r>
              <a:rPr lang="zh-CN" altLang="en-US" sz="2000" b="1" dirty="0">
                <a:ea typeface="微软雅黑" panose="020B0503020204020204" pitchFamily="34" charset="-122"/>
              </a:rPr>
              <a:t>组成技术也会影响系统结构，是一种推动作用</a:t>
            </a:r>
          </a:p>
          <a:p>
            <a:pPr lvl="2" eaLnBrk="1" latinLnBrk="0" hangingPunct="1">
              <a:lnSpc>
                <a:spcPct val="130000"/>
              </a:lnSpc>
              <a:spcBef>
                <a:spcPts val="0"/>
              </a:spcBef>
            </a:pPr>
            <a:r>
              <a:rPr lang="zh-CN" altLang="en-US" sz="2400" b="1" dirty="0">
                <a:solidFill>
                  <a:srgbClr val="000000"/>
                </a:solidFill>
              </a:rPr>
              <a:t>专用部件的设置</a:t>
            </a:r>
            <a:r>
              <a:rPr lang="en-US" altLang="zh-CN" sz="2400" b="1" dirty="0">
                <a:solidFill>
                  <a:srgbClr val="000000"/>
                </a:solidFill>
              </a:rPr>
              <a:t>-</a:t>
            </a:r>
            <a:r>
              <a:rPr lang="zh-CN" altLang="en-US" sz="2400" b="1" dirty="0">
                <a:solidFill>
                  <a:srgbClr val="000000"/>
                </a:solidFill>
              </a:rPr>
              <a:t>高斯变换</a:t>
            </a:r>
          </a:p>
          <a:p>
            <a:pPr lvl="1" eaLnBrk="1" latinLnBrk="0" hangingPunct="1">
              <a:lnSpc>
                <a:spcPct val="130000"/>
              </a:lnSpc>
              <a:spcBef>
                <a:spcPts val="0"/>
              </a:spcBef>
            </a:pPr>
            <a:r>
              <a:rPr lang="zh-CN" altLang="en-US" sz="2000" b="1" dirty="0">
                <a:solidFill>
                  <a:srgbClr val="FF0000"/>
                </a:solidFill>
                <a:ea typeface="微软雅黑" panose="020B0503020204020204" pitchFamily="34" charset="-122"/>
              </a:rPr>
              <a:t>实现</a:t>
            </a:r>
            <a:r>
              <a:rPr lang="zh-CN" altLang="en-US" sz="2000" b="1" dirty="0">
                <a:ea typeface="微软雅黑" panose="020B0503020204020204" pitchFamily="34" charset="-122"/>
              </a:rPr>
              <a:t>永远是结构和组成的最坚实基础</a:t>
            </a:r>
          </a:p>
          <a:p>
            <a:pPr lvl="2" eaLnBrk="1" latinLnBrk="0" hangingPunct="1">
              <a:lnSpc>
                <a:spcPct val="130000"/>
              </a:lnSpc>
              <a:spcBef>
                <a:spcPts val="0"/>
              </a:spcBef>
            </a:pPr>
            <a:r>
              <a:rPr lang="zh-CN" altLang="en-US" sz="2400" b="1" dirty="0">
                <a:solidFill>
                  <a:srgbClr val="000000"/>
                </a:solidFill>
              </a:rPr>
              <a:t>如果还是电子管？</a:t>
            </a:r>
          </a:p>
          <a:p>
            <a:pPr lvl="2" eaLnBrk="1" latinLnBrk="0" hangingPunct="1">
              <a:lnSpc>
                <a:spcPct val="130000"/>
              </a:lnSpc>
              <a:spcBef>
                <a:spcPts val="0"/>
              </a:spcBef>
            </a:pPr>
            <a:r>
              <a:rPr lang="zh-CN" altLang="en-US" sz="2400" b="1" dirty="0">
                <a:solidFill>
                  <a:srgbClr val="000000"/>
                </a:solidFill>
              </a:rPr>
              <a:t>硬盘接口，是并口还是串口</a:t>
            </a:r>
            <a:r>
              <a:rPr lang="en-US" altLang="zh-CN" sz="2400" b="1" dirty="0">
                <a:solidFill>
                  <a:srgbClr val="000000"/>
                </a:solidFill>
              </a:rPr>
              <a:t>-</a:t>
            </a:r>
            <a:r>
              <a:rPr lang="zh-CN" altLang="en-US" sz="2400" b="1" dirty="0">
                <a:solidFill>
                  <a:srgbClr val="000000"/>
                </a:solidFill>
              </a:rPr>
              <a:t>信号干扰？</a:t>
            </a:r>
          </a:p>
          <a:p>
            <a:pPr lvl="1" eaLnBrk="1" latinLnBrk="0" hangingPunct="1">
              <a:lnSpc>
                <a:spcPct val="130000"/>
              </a:lnSpc>
              <a:spcBef>
                <a:spcPts val="0"/>
              </a:spcBef>
            </a:pPr>
            <a:r>
              <a:rPr lang="zh-CN" altLang="en-US" sz="2000" b="1" dirty="0">
                <a:ea typeface="微软雅黑" panose="020B0503020204020204" pitchFamily="34" charset="-122"/>
              </a:rPr>
              <a:t>三者的内容随不同时期及不同的计算机系统会有些变化，甚至是模糊不清的</a:t>
            </a:r>
          </a:p>
        </p:txBody>
      </p:sp>
      <p:pic>
        <p:nvPicPr>
          <p:cNvPr id="2" name="图片 1" descr="微信截图_20240112211134"/>
          <p:cNvPicPr>
            <a:picLocks noChangeAspect="1"/>
          </p:cNvPicPr>
          <p:nvPr>
            <p:custDataLst>
              <p:tags r:id="rId5"/>
            </p:custDataLst>
          </p:nvPr>
        </p:nvPicPr>
        <p:blipFill>
          <a:blip r:embed="rId8"/>
          <a:stretch>
            <a:fillRect/>
          </a:stretch>
        </p:blipFill>
        <p:spPr>
          <a:xfrm>
            <a:off x="9216390" y="201295"/>
            <a:ext cx="1895475" cy="485775"/>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1.2 计算机系统结构、组成与实现</a:t>
            </a:r>
          </a:p>
        </p:txBody>
      </p:sp>
      <p:sp>
        <p:nvSpPr>
          <p:cNvPr id="75781" name="Rectangle 3"/>
          <p:cNvSpPr>
            <a:spLocks noGrp="1"/>
          </p:cNvSpPr>
          <p:nvPr>
            <p:ph idx="1" hasCustomPrompt="1"/>
            <p:custDataLst>
              <p:tags r:id="rId4"/>
            </p:custDataLst>
          </p:nvPr>
        </p:nvSpPr>
        <p:spPr>
          <a:xfrm>
            <a:off x="791911" y="1151996"/>
            <a:ext cx="10013535" cy="4276616"/>
          </a:xfrm>
        </p:spPr>
        <p:txBody>
          <a:bodyPr vert="horz" wrap="square" lIns="91440" tIns="45720" rIns="91440" bIns="45720" anchor="t" anchorCtr="0"/>
          <a:lstStyle/>
          <a:p>
            <a:pPr eaLnBrk="1" latinLnBrk="0" hangingPunct="1">
              <a:lnSpc>
                <a:spcPct val="130000"/>
              </a:lnSpc>
              <a:spcBef>
                <a:spcPts val="0"/>
              </a:spcBef>
            </a:pPr>
            <a:r>
              <a:rPr lang="zh-CN" altLang="en-US" sz="2000" dirty="0">
                <a:solidFill>
                  <a:srgbClr val="000000"/>
                </a:solidFill>
                <a:ea typeface="微软雅黑" panose="020B0503020204020204" pitchFamily="34" charset="-122"/>
              </a:rPr>
              <a:t>广义的计算机体系结构定义</a:t>
            </a:r>
            <a:endParaRPr lang="en-US" altLang="zh-CN" sz="2000" dirty="0">
              <a:solidFill>
                <a:srgbClr val="000000"/>
              </a:solidFill>
              <a:ea typeface="微软雅黑" panose="020B0503020204020204" pitchFamily="34" charset="-122"/>
            </a:endParaRPr>
          </a:p>
          <a:p>
            <a:pPr lvl="1" eaLnBrk="1" latinLnBrk="0" hangingPunct="1">
              <a:lnSpc>
                <a:spcPct val="130000"/>
              </a:lnSpc>
              <a:spcBef>
                <a:spcPts val="0"/>
              </a:spcBef>
            </a:pPr>
            <a:r>
              <a:rPr lang="zh-CN" altLang="en-US" sz="2400" b="1" dirty="0">
                <a:ea typeface="微软雅黑" panose="020B0503020204020204" pitchFamily="34" charset="-122"/>
              </a:rPr>
              <a:t>计算机体系结构应包括狭义的系统结构、</a:t>
            </a:r>
            <a:r>
              <a:rPr lang="zh-CN" altLang="en-US" sz="2400" b="1" dirty="0">
                <a:solidFill>
                  <a:srgbClr val="FF0000"/>
                </a:solidFill>
                <a:ea typeface="微软雅黑" panose="020B0503020204020204" pitchFamily="34" charset="-122"/>
              </a:rPr>
              <a:t>计算机组成</a:t>
            </a:r>
          </a:p>
          <a:p>
            <a:pPr eaLnBrk="1" latinLnBrk="0" hangingPunct="1">
              <a:lnSpc>
                <a:spcPct val="130000"/>
              </a:lnSpc>
              <a:spcBef>
                <a:spcPts val="0"/>
              </a:spcBef>
            </a:pPr>
            <a:r>
              <a:rPr lang="zh-CN" altLang="en-US" sz="2000" dirty="0">
                <a:solidFill>
                  <a:srgbClr val="000000"/>
                </a:solidFill>
                <a:ea typeface="微软雅黑" panose="020B0503020204020204" pitchFamily="34" charset="-122"/>
              </a:rPr>
              <a:t>计算机系统结构的任务</a:t>
            </a:r>
          </a:p>
          <a:p>
            <a:pPr lvl="1" eaLnBrk="1" latinLnBrk="0" hangingPunct="1">
              <a:lnSpc>
                <a:spcPct val="130000"/>
              </a:lnSpc>
              <a:spcBef>
                <a:spcPts val="0"/>
              </a:spcBef>
            </a:pPr>
            <a:r>
              <a:rPr lang="zh-CN" altLang="en-US" sz="2000" b="1" dirty="0">
                <a:ea typeface="微软雅黑" panose="020B0503020204020204" pitchFamily="34" charset="-122"/>
              </a:rPr>
              <a:t>软、硬功能分配，确定软硬界面</a:t>
            </a:r>
          </a:p>
          <a:p>
            <a:pPr lvl="1" eaLnBrk="1" latinLnBrk="0" hangingPunct="1">
              <a:lnSpc>
                <a:spcPct val="130000"/>
              </a:lnSpc>
              <a:spcBef>
                <a:spcPts val="0"/>
              </a:spcBef>
              <a:buNone/>
            </a:pPr>
            <a:r>
              <a:rPr lang="zh-CN" altLang="en-US" sz="2000" b="1" dirty="0">
                <a:ea typeface="微软雅黑" panose="020B0503020204020204" pitchFamily="34" charset="-122"/>
              </a:rPr>
              <a:t>  </a:t>
            </a:r>
            <a:r>
              <a:rPr lang="zh-CN" altLang="en-US" sz="2000" b="1" dirty="0">
                <a:solidFill>
                  <a:srgbClr val="000000"/>
                </a:solidFill>
                <a:ea typeface="微软雅黑" panose="020B0503020204020204" pitchFamily="34" charset="-122"/>
              </a:rPr>
              <a:t>从</a:t>
            </a:r>
            <a:r>
              <a:rPr lang="zh-CN" altLang="en-US" sz="2000" b="1" dirty="0">
                <a:solidFill>
                  <a:srgbClr val="FF0000"/>
                </a:solidFill>
                <a:ea typeface="微软雅黑" panose="020B0503020204020204" pitchFamily="34" charset="-122"/>
              </a:rPr>
              <a:t>程序设计者角度</a:t>
            </a:r>
            <a:r>
              <a:rPr lang="zh-CN" altLang="en-US" sz="2000" b="1" dirty="0">
                <a:solidFill>
                  <a:srgbClr val="000000"/>
                </a:solidFill>
                <a:ea typeface="微软雅黑" panose="020B0503020204020204" pitchFamily="34" charset="-122"/>
              </a:rPr>
              <a:t>看到的计算机系统结构</a:t>
            </a:r>
          </a:p>
          <a:p>
            <a:pPr lvl="1" eaLnBrk="1" latinLnBrk="0" hangingPunct="1">
              <a:lnSpc>
                <a:spcPct val="130000"/>
              </a:lnSpc>
              <a:spcBef>
                <a:spcPts val="0"/>
              </a:spcBef>
            </a:pPr>
            <a:r>
              <a:rPr lang="zh-CN" altLang="en-US" sz="2000" b="1" dirty="0">
                <a:ea typeface="微软雅黑" panose="020B0503020204020204" pitchFamily="34" charset="-122"/>
              </a:rPr>
              <a:t>最佳最合理地实现分配给硬件的功能</a:t>
            </a:r>
          </a:p>
          <a:p>
            <a:pPr lvl="1" eaLnBrk="1" latinLnBrk="0" hangingPunct="1">
              <a:lnSpc>
                <a:spcPct val="130000"/>
              </a:lnSpc>
              <a:spcBef>
                <a:spcPts val="0"/>
              </a:spcBef>
              <a:buNone/>
            </a:pPr>
            <a:r>
              <a:rPr lang="zh-CN" altLang="en-US" sz="2000" b="1" dirty="0">
                <a:ea typeface="微软雅黑" panose="020B0503020204020204" pitchFamily="34" charset="-122"/>
              </a:rPr>
              <a:t>	</a:t>
            </a:r>
            <a:r>
              <a:rPr lang="zh-CN" altLang="en-US" sz="2000" b="1" dirty="0">
                <a:solidFill>
                  <a:srgbClr val="000000"/>
                </a:solidFill>
                <a:ea typeface="微软雅黑" panose="020B0503020204020204" pitchFamily="34" charset="-122"/>
              </a:rPr>
              <a:t>从</a:t>
            </a:r>
            <a:r>
              <a:rPr lang="zh-CN" altLang="en-US" sz="2000" b="1" dirty="0">
                <a:solidFill>
                  <a:srgbClr val="FF0000"/>
                </a:solidFill>
                <a:ea typeface="微软雅黑" panose="020B0503020204020204" pitchFamily="34" charset="-122"/>
              </a:rPr>
              <a:t>计算机设计者角度</a:t>
            </a:r>
            <a:r>
              <a:rPr lang="zh-CN" altLang="en-US" sz="2000" b="1" dirty="0">
                <a:solidFill>
                  <a:srgbClr val="000000"/>
                </a:solidFill>
                <a:ea typeface="微软雅黑" panose="020B0503020204020204" pitchFamily="34" charset="-122"/>
              </a:rPr>
              <a:t>看到的计算机系统结构</a:t>
            </a:r>
          </a:p>
        </p:txBody>
      </p:sp>
      <p:sp>
        <p:nvSpPr>
          <p:cNvPr id="146436" name="AutoShape 4"/>
          <p:cNvSpPr/>
          <p:nvPr>
            <p:custDataLst>
              <p:tags r:id="rId5"/>
            </p:custDataLst>
          </p:nvPr>
        </p:nvSpPr>
        <p:spPr>
          <a:xfrm>
            <a:off x="2487295" y="4608830"/>
            <a:ext cx="6545580" cy="1129030"/>
          </a:xfrm>
          <a:prstGeom prst="horizontalScroll">
            <a:avLst>
              <a:gd name="adj" fmla="val 12500"/>
            </a:avLst>
          </a:prstGeom>
          <a:solidFill>
            <a:srgbClr val="FF0000"/>
          </a:solid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8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在嵌入式系统设计领域两者有时很难区分</a:t>
            </a:r>
          </a:p>
        </p:txBody>
      </p:sp>
      <p:pic>
        <p:nvPicPr>
          <p:cNvPr id="2" name="图片 1" descr="微信截图_20240112211134"/>
          <p:cNvPicPr>
            <a:picLocks noChangeAspect="1"/>
          </p:cNvPicPr>
          <p:nvPr>
            <p:custDataLst>
              <p:tags r:id="rId6"/>
            </p:custDataLst>
          </p:nvPr>
        </p:nvPicPr>
        <p:blipFill>
          <a:blip r:embed="rId9"/>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Effect transition="in" filter="slide(fromLeft)">
                                      <p:cBhvr>
                                        <p:cTn id="7" dur="10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Grp="1"/>
          </p:cNvSpPr>
          <p:nvPr>
            <p:custDataLst>
              <p:tags r:id="rId2"/>
            </p:custDataLst>
          </p:nvPr>
        </p:nvSpPr>
        <p:spPr>
          <a:xfrm>
            <a:off x="719407" y="1080392"/>
            <a:ext cx="8053944" cy="3439708"/>
          </a:xfrm>
          <a:prstGeom prst="rect">
            <a:avLst/>
          </a:prstGeom>
          <a:noFill/>
          <a:ln>
            <a:noFill/>
          </a:ln>
        </p:spPr>
        <p:txBody>
          <a:bodyPr vert="horz" wrap="square" lIns="86402" tIns="43201" rIns="86402" bIns="43201" numCol="1" anchor="t" anchorCtr="0" compatLnSpc="1">
            <a:normAutofit lnSpcReduction="10000"/>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eaLnBrk="1" latinLnBrk="0" hangingPunct="1">
              <a:lnSpc>
                <a:spcPct val="130000"/>
              </a:lnSpc>
              <a:spcBef>
                <a:spcPts val="0"/>
              </a:spcBef>
            </a:pPr>
            <a:r>
              <a:rPr lang="zh-CN" altLang="en-US" sz="2000" dirty="0">
                <a:solidFill>
                  <a:schemeClr val="dk1">
                    <a:lumMod val="75000"/>
                  </a:schemeClr>
                </a:solidFill>
                <a:ea typeface="微软雅黑" panose="020B0503020204020204" pitchFamily="34" charset="-122"/>
              </a:rPr>
              <a:t>计算机系统结构的任务之一</a:t>
            </a:r>
          </a:p>
          <a:p>
            <a:pPr lvl="1" eaLnBrk="1" latinLnBrk="0" hangingPunct="1">
              <a:lnSpc>
                <a:spcPct val="130000"/>
              </a:lnSpc>
              <a:spcBef>
                <a:spcPts val="0"/>
              </a:spcBef>
            </a:pPr>
            <a:r>
              <a:rPr lang="zh-CN" altLang="en-US" sz="2000" b="1" dirty="0">
                <a:solidFill>
                  <a:schemeClr val="dk1">
                    <a:lumMod val="75000"/>
                  </a:schemeClr>
                </a:solidFill>
                <a:ea typeface="微软雅黑" panose="020B0503020204020204" pitchFamily="34" charset="-122"/>
              </a:rPr>
              <a:t>软、硬功能分配，确定软硬界面</a:t>
            </a:r>
            <a:endParaRPr lang="zh-CN" altLang="en-US" sz="2000" dirty="0">
              <a:solidFill>
                <a:schemeClr val="dk1">
                  <a:lumMod val="75000"/>
                </a:schemeClr>
              </a:solidFill>
            </a:endParaRPr>
          </a:p>
          <a:p>
            <a:pPr eaLnBrk="1" latinLnBrk="0" hangingPunct="1">
              <a:lnSpc>
                <a:spcPct val="130000"/>
              </a:lnSpc>
              <a:spcBef>
                <a:spcPts val="0"/>
              </a:spcBef>
            </a:pPr>
            <a:r>
              <a:rPr lang="zh-CN" altLang="en-US" sz="2000" dirty="0">
                <a:solidFill>
                  <a:srgbClr val="FF0000"/>
                </a:solidFill>
                <a:ea typeface="微软雅黑" panose="020B0503020204020204" pitchFamily="34" charset="-122"/>
              </a:rPr>
              <a:t>提高硬件功能比例     </a:t>
            </a:r>
            <a:r>
              <a:rPr lang="en-US" altLang="zh-CN" sz="2000" dirty="0">
                <a:solidFill>
                  <a:srgbClr val="FF0000"/>
                </a:solidFill>
                <a:ea typeface="微软雅黑" panose="020B0503020204020204" pitchFamily="34" charset="-122"/>
              </a:rPr>
              <a:t>             </a:t>
            </a:r>
            <a:r>
              <a:rPr lang="zh-CN" altLang="en-US" sz="2000" dirty="0">
                <a:solidFill>
                  <a:srgbClr val="FF0000"/>
                </a:solidFill>
                <a:ea typeface="微软雅黑" panose="020B0503020204020204" pitchFamily="34" charset="-122"/>
              </a:rPr>
              <a:t>提高软件功能比例</a:t>
            </a:r>
          </a:p>
          <a:p>
            <a:pPr lvl="1" eaLnBrk="1" latinLnBrk="0" hangingPunct="1">
              <a:lnSpc>
                <a:spcPct val="130000"/>
              </a:lnSpc>
              <a:spcBef>
                <a:spcPts val="0"/>
              </a:spcBef>
            </a:pPr>
            <a:r>
              <a:rPr lang="zh-CN" altLang="en-US" sz="2000" b="1" dirty="0">
                <a:solidFill>
                  <a:srgbClr val="FF0000"/>
                </a:solidFill>
                <a:ea typeface="微软雅黑" panose="020B0503020204020204" pitchFamily="34" charset="-122"/>
              </a:rPr>
              <a:t>提高</a:t>
            </a:r>
            <a:r>
              <a:rPr lang="zh-CN" altLang="en-US" sz="2000" b="1" dirty="0">
                <a:solidFill>
                  <a:schemeClr val="dk1">
                    <a:lumMod val="75000"/>
                  </a:schemeClr>
                </a:solidFill>
                <a:ea typeface="微软雅黑" panose="020B0503020204020204" pitchFamily="34" charset="-122"/>
              </a:rPr>
              <a:t>解题速度               </a:t>
            </a:r>
            <a:r>
              <a:rPr lang="en-US" altLang="zh-CN" sz="2000" b="1" dirty="0">
                <a:solidFill>
                  <a:schemeClr val="dk1">
                    <a:lumMod val="75000"/>
                  </a:schemeClr>
                </a:solidFill>
                <a:ea typeface="微软雅黑" panose="020B0503020204020204" pitchFamily="34" charset="-122"/>
              </a:rPr>
              <a:t>     </a:t>
            </a:r>
            <a:r>
              <a:rPr lang="zh-CN" altLang="en-US" sz="2000" b="1" dirty="0">
                <a:solidFill>
                  <a:srgbClr val="FF0000"/>
                </a:solidFill>
                <a:ea typeface="微软雅黑" panose="020B0503020204020204" pitchFamily="34" charset="-122"/>
              </a:rPr>
              <a:t>降低</a:t>
            </a:r>
            <a:r>
              <a:rPr lang="zh-CN" altLang="en-US" sz="2000" b="1" dirty="0">
                <a:solidFill>
                  <a:schemeClr val="dk1">
                    <a:lumMod val="75000"/>
                  </a:schemeClr>
                </a:solidFill>
                <a:ea typeface="微软雅黑" panose="020B0503020204020204" pitchFamily="34" charset="-122"/>
              </a:rPr>
              <a:t>解题速度</a:t>
            </a:r>
          </a:p>
          <a:p>
            <a:pPr lvl="1" eaLnBrk="1" latinLnBrk="0" hangingPunct="1">
              <a:lnSpc>
                <a:spcPct val="130000"/>
              </a:lnSpc>
              <a:spcBef>
                <a:spcPts val="0"/>
              </a:spcBef>
            </a:pPr>
            <a:r>
              <a:rPr lang="zh-CN" altLang="en-US" sz="2000" b="1" dirty="0">
                <a:solidFill>
                  <a:srgbClr val="FF0000"/>
                </a:solidFill>
                <a:ea typeface="微软雅黑" panose="020B0503020204020204" pitchFamily="34" charset="-122"/>
              </a:rPr>
              <a:t>减少</a:t>
            </a:r>
            <a:r>
              <a:rPr lang="zh-CN" altLang="en-US" sz="2000" b="1" dirty="0">
                <a:solidFill>
                  <a:schemeClr val="dk1">
                    <a:lumMod val="75000"/>
                  </a:schemeClr>
                </a:solidFill>
                <a:ea typeface="微软雅黑" panose="020B0503020204020204" pitchFamily="34" charset="-122"/>
              </a:rPr>
              <a:t>程序所需存储空间      </a:t>
            </a:r>
            <a:r>
              <a:rPr lang="en-US" altLang="zh-CN" sz="2000" b="1" dirty="0">
                <a:solidFill>
                  <a:schemeClr val="dk1">
                    <a:lumMod val="75000"/>
                  </a:schemeClr>
                </a:solidFill>
                <a:ea typeface="微软雅黑" panose="020B0503020204020204" pitchFamily="34" charset="-122"/>
              </a:rPr>
              <a:t> </a:t>
            </a:r>
            <a:r>
              <a:rPr lang="zh-CN" altLang="en-US" sz="2000" b="1" dirty="0">
                <a:solidFill>
                  <a:srgbClr val="FF0000"/>
                </a:solidFill>
                <a:ea typeface="微软雅黑" panose="020B0503020204020204" pitchFamily="34" charset="-122"/>
              </a:rPr>
              <a:t>增加</a:t>
            </a:r>
            <a:r>
              <a:rPr lang="zh-CN" altLang="en-US" sz="2000" b="1" dirty="0">
                <a:solidFill>
                  <a:schemeClr val="dk1">
                    <a:lumMod val="75000"/>
                  </a:schemeClr>
                </a:solidFill>
                <a:ea typeface="微软雅黑" panose="020B0503020204020204" pitchFamily="34" charset="-122"/>
              </a:rPr>
              <a:t>程序所需存储空间</a:t>
            </a:r>
          </a:p>
          <a:p>
            <a:pPr lvl="1" eaLnBrk="1" latinLnBrk="0" hangingPunct="1">
              <a:lnSpc>
                <a:spcPct val="130000"/>
              </a:lnSpc>
              <a:spcBef>
                <a:spcPts val="0"/>
              </a:spcBef>
            </a:pPr>
            <a:r>
              <a:rPr lang="zh-CN" altLang="en-US" sz="2000" b="1" dirty="0">
                <a:solidFill>
                  <a:srgbClr val="FF0000"/>
                </a:solidFill>
                <a:ea typeface="微软雅黑" panose="020B0503020204020204" pitchFamily="34" charset="-122"/>
              </a:rPr>
              <a:t>增加</a:t>
            </a:r>
            <a:r>
              <a:rPr lang="zh-CN" altLang="en-US" sz="2000" b="1" dirty="0">
                <a:solidFill>
                  <a:schemeClr val="dk1">
                    <a:lumMod val="75000"/>
                  </a:schemeClr>
                </a:solidFill>
                <a:ea typeface="微软雅黑" panose="020B0503020204020204" pitchFamily="34" charset="-122"/>
              </a:rPr>
              <a:t>硬件成本               </a:t>
            </a:r>
            <a:r>
              <a:rPr lang="en-US" altLang="zh-CN" sz="2000" b="1" dirty="0">
                <a:solidFill>
                  <a:srgbClr val="FF0000"/>
                </a:solidFill>
                <a:ea typeface="微软雅黑" panose="020B0503020204020204" pitchFamily="34" charset="-122"/>
              </a:rPr>
              <a:t>     </a:t>
            </a:r>
            <a:r>
              <a:rPr lang="zh-CN" altLang="en-US" sz="2000" b="1" dirty="0">
                <a:solidFill>
                  <a:srgbClr val="FF0000"/>
                </a:solidFill>
                <a:ea typeface="微软雅黑" panose="020B0503020204020204" pitchFamily="34" charset="-122"/>
              </a:rPr>
              <a:t>减少</a:t>
            </a:r>
            <a:r>
              <a:rPr lang="zh-CN" altLang="en-US" sz="2000" b="1" dirty="0">
                <a:solidFill>
                  <a:schemeClr val="dk1">
                    <a:lumMod val="75000"/>
                  </a:schemeClr>
                </a:solidFill>
                <a:ea typeface="微软雅黑" panose="020B0503020204020204" pitchFamily="34" charset="-122"/>
              </a:rPr>
              <a:t>硬件成本</a:t>
            </a:r>
          </a:p>
          <a:p>
            <a:pPr lvl="1" eaLnBrk="1" latinLnBrk="0" hangingPunct="1">
              <a:lnSpc>
                <a:spcPct val="130000"/>
              </a:lnSpc>
              <a:spcBef>
                <a:spcPts val="0"/>
              </a:spcBef>
            </a:pPr>
            <a:r>
              <a:rPr lang="zh-CN" altLang="en-US" sz="2000" b="1" dirty="0">
                <a:solidFill>
                  <a:srgbClr val="FF0000"/>
                </a:solidFill>
                <a:ea typeface="微软雅黑" panose="020B0503020204020204" pitchFamily="34" charset="-122"/>
              </a:rPr>
              <a:t>降低</a:t>
            </a:r>
            <a:r>
              <a:rPr lang="zh-CN" altLang="en-US" sz="2000" b="1" dirty="0">
                <a:solidFill>
                  <a:schemeClr val="dk1">
                    <a:lumMod val="75000"/>
                  </a:schemeClr>
                </a:solidFill>
                <a:ea typeface="微软雅黑" panose="020B0503020204020204" pitchFamily="34" charset="-122"/>
              </a:rPr>
              <a:t>软件费用               </a:t>
            </a:r>
            <a:r>
              <a:rPr lang="en-US" altLang="zh-CN" sz="2000" b="1" dirty="0">
                <a:solidFill>
                  <a:schemeClr val="dk1">
                    <a:lumMod val="75000"/>
                  </a:schemeClr>
                </a:solidFill>
                <a:ea typeface="微软雅黑" panose="020B0503020204020204" pitchFamily="34" charset="-122"/>
              </a:rPr>
              <a:t>     </a:t>
            </a:r>
            <a:r>
              <a:rPr lang="zh-CN" altLang="en-US" sz="2000" b="1" dirty="0">
                <a:solidFill>
                  <a:srgbClr val="FF0000"/>
                </a:solidFill>
                <a:ea typeface="微软雅黑" panose="020B0503020204020204" pitchFamily="34" charset="-122"/>
              </a:rPr>
              <a:t>增加</a:t>
            </a:r>
            <a:r>
              <a:rPr lang="zh-CN" altLang="en-US" sz="2000" b="1" dirty="0">
                <a:solidFill>
                  <a:schemeClr val="dk1">
                    <a:lumMod val="75000"/>
                  </a:schemeClr>
                </a:solidFill>
                <a:ea typeface="微软雅黑" panose="020B0503020204020204" pitchFamily="34" charset="-122"/>
              </a:rPr>
              <a:t>软件费用</a:t>
            </a:r>
          </a:p>
          <a:p>
            <a:pPr lvl="1" eaLnBrk="1" latinLnBrk="0" hangingPunct="1">
              <a:lnSpc>
                <a:spcPct val="130000"/>
              </a:lnSpc>
              <a:spcBef>
                <a:spcPts val="0"/>
              </a:spcBef>
            </a:pPr>
            <a:r>
              <a:rPr lang="zh-CN" altLang="en-US" sz="2000" b="1" dirty="0">
                <a:solidFill>
                  <a:srgbClr val="FF0000"/>
                </a:solidFill>
                <a:ea typeface="微软雅黑" panose="020B0503020204020204" pitchFamily="34" charset="-122"/>
              </a:rPr>
              <a:t>降低</a:t>
            </a:r>
            <a:r>
              <a:rPr lang="zh-CN" altLang="en-US" sz="2000" b="1" dirty="0">
                <a:solidFill>
                  <a:schemeClr val="dk1">
                    <a:lumMod val="75000"/>
                  </a:schemeClr>
                </a:solidFill>
                <a:ea typeface="微软雅黑" panose="020B0503020204020204" pitchFamily="34" charset="-122"/>
              </a:rPr>
              <a:t>硬件利用率</a:t>
            </a:r>
            <a:endParaRPr lang="en-US" altLang="zh-CN" sz="2000" b="1" dirty="0">
              <a:solidFill>
                <a:schemeClr val="dk1">
                  <a:lumMod val="75000"/>
                </a:schemeClr>
              </a:solidFill>
              <a:ea typeface="微软雅黑" panose="020B0503020204020204" pitchFamily="34" charset="-122"/>
            </a:endParaRPr>
          </a:p>
          <a:p>
            <a:pPr lvl="1" eaLnBrk="1" latinLnBrk="0" hangingPunct="1">
              <a:lnSpc>
                <a:spcPct val="130000"/>
              </a:lnSpc>
              <a:spcBef>
                <a:spcPts val="0"/>
              </a:spcBef>
            </a:pPr>
            <a:r>
              <a:rPr lang="zh-CN" altLang="en-US" sz="2000" b="1" dirty="0">
                <a:solidFill>
                  <a:srgbClr val="FF0000"/>
                </a:solidFill>
                <a:ea typeface="微软雅黑" panose="020B0503020204020204" pitchFamily="34" charset="-122"/>
              </a:rPr>
              <a:t>降低</a:t>
            </a:r>
            <a:r>
              <a:rPr lang="zh-CN" altLang="en-US" sz="2000" b="1" dirty="0">
                <a:solidFill>
                  <a:schemeClr val="dk1">
                    <a:lumMod val="75000"/>
                  </a:schemeClr>
                </a:solidFill>
                <a:ea typeface="微软雅黑" panose="020B0503020204020204" pitchFamily="34" charset="-122"/>
              </a:rPr>
              <a:t>系统灵活性             </a:t>
            </a:r>
            <a:r>
              <a:rPr lang="en-US" altLang="zh-CN" sz="2000" b="1" dirty="0">
                <a:solidFill>
                  <a:schemeClr val="dk1">
                    <a:lumMod val="75000"/>
                  </a:schemeClr>
                </a:solidFill>
                <a:ea typeface="微软雅黑" panose="020B0503020204020204" pitchFamily="34" charset="-122"/>
              </a:rPr>
              <a:t>    </a:t>
            </a:r>
            <a:r>
              <a:rPr lang="zh-CN" altLang="en-US" sz="2000" b="1" dirty="0">
                <a:solidFill>
                  <a:srgbClr val="FF0000"/>
                </a:solidFill>
                <a:ea typeface="微软雅黑" panose="020B0503020204020204" pitchFamily="34" charset="-122"/>
              </a:rPr>
              <a:t>增加</a:t>
            </a:r>
            <a:r>
              <a:rPr lang="zh-CN" altLang="en-US" sz="2000" b="1" dirty="0">
                <a:solidFill>
                  <a:schemeClr val="dk1">
                    <a:lumMod val="75000"/>
                  </a:schemeClr>
                </a:solidFill>
                <a:ea typeface="微软雅黑" panose="020B0503020204020204" pitchFamily="34" charset="-122"/>
              </a:rPr>
              <a:t>系统灵活性</a:t>
            </a:r>
          </a:p>
        </p:txBody>
      </p:sp>
      <p:sp>
        <p:nvSpPr>
          <p:cNvPr id="146436" name="AutoShape 4"/>
          <p:cNvSpPr/>
          <p:nvPr>
            <p:custDataLst>
              <p:tags r:id="rId3"/>
            </p:custDataLst>
          </p:nvPr>
        </p:nvSpPr>
        <p:spPr>
          <a:xfrm>
            <a:off x="935355" y="4824730"/>
            <a:ext cx="6545580" cy="1129030"/>
          </a:xfrm>
          <a:prstGeom prst="horizontalScroll">
            <a:avLst>
              <a:gd name="adj" fmla="val 12500"/>
            </a:avLst>
          </a:prstGeom>
          <a:solidFill>
            <a:srgbClr val="FF0000"/>
          </a:solid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如何确定某个部件用硬件实现还是软件实现？</a:t>
            </a:r>
            <a:endParaRPr lang="zh-CN" altLang="en-US" sz="18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27332" name="Picture 4" descr="2008062503165057"/>
          <p:cNvPicPr>
            <a:picLocks noChangeAspect="1"/>
          </p:cNvPicPr>
          <p:nvPr>
            <p:custDataLst>
              <p:tags r:id="rId4"/>
            </p:custDataLst>
          </p:nvPr>
        </p:nvPicPr>
        <p:blipFill>
          <a:blip r:embed="rId11"/>
          <a:stretch>
            <a:fillRect/>
          </a:stretch>
        </p:blipFill>
        <p:spPr>
          <a:xfrm>
            <a:off x="9288657" y="4031941"/>
            <a:ext cx="2155559" cy="2149558"/>
          </a:xfrm>
          <a:prstGeom prst="rect">
            <a:avLst/>
          </a:prstGeom>
          <a:noFill/>
          <a:ln w="9525">
            <a:noFill/>
          </a:ln>
        </p:spPr>
      </p:pic>
      <p:sp>
        <p:nvSpPr>
          <p:cNvPr id="227333" name="AutoShape 5"/>
          <p:cNvSpPr/>
          <p:nvPr>
            <p:custDataLst>
              <p:tags r:id="rId5"/>
            </p:custDataLst>
          </p:nvPr>
        </p:nvSpPr>
        <p:spPr>
          <a:xfrm>
            <a:off x="7415956" y="3312345"/>
            <a:ext cx="2278562" cy="1249534"/>
          </a:xfrm>
          <a:prstGeom prst="wedgeRoundRectCallout">
            <a:avLst>
              <a:gd name="adj1" fmla="val 65663"/>
              <a:gd name="adj2" fmla="val 34446"/>
              <a:gd name="adj3" fmla="val 16667"/>
            </a:avLst>
          </a:prstGeom>
          <a:solidFill>
            <a:srgbClr val="FFFF00"/>
          </a:solidFill>
          <a:ln w="9525"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30000"/>
              </a:spcBef>
              <a:buClrTx/>
              <a:buFontTx/>
              <a:buNone/>
            </a:pPr>
            <a:r>
              <a:rPr lang="zh-CN" altLang="en-US" sz="189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软件和硬件在逻辑功能上是等效的</a:t>
            </a:r>
          </a:p>
        </p:txBody>
      </p:sp>
      <p:cxnSp>
        <p:nvCxnSpPr>
          <p:cNvPr id="10" name="直接连接符 9"/>
          <p:cNvCxnSpPr/>
          <p:nvPr>
            <p:custDataLst>
              <p:tags r:id="rId6"/>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7"/>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1.3软、硬取舍、计算机系统与系统结构的设计方法</a:t>
            </a:r>
          </a:p>
        </p:txBody>
      </p:sp>
      <p:pic>
        <p:nvPicPr>
          <p:cNvPr id="2" name="图片 1" descr="微信截图_20240112211134"/>
          <p:cNvPicPr>
            <a:picLocks noChangeAspect="1"/>
          </p:cNvPicPr>
          <p:nvPr>
            <p:custDataLst>
              <p:tags r:id="rId8"/>
            </p:custDataLst>
          </p:nvPr>
        </p:nvPicPr>
        <p:blipFill>
          <a:blip r:embed="rId12"/>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9">
                                            <p:txEl>
                                              <p:charRg st="28" end="50"/>
                                            </p:txEl>
                                          </p:spTgt>
                                        </p:tgtEl>
                                        <p:attrNameLst>
                                          <p:attrName>style.visibility</p:attrName>
                                        </p:attrNameLst>
                                      </p:cBhvr>
                                      <p:to>
                                        <p:strVal val="visible"/>
                                      </p:to>
                                    </p:set>
                                    <p:anim calcmode="lin" valueType="num">
                                      <p:cBhvr>
                                        <p:cTn id="7" dur="500" fill="hold"/>
                                        <p:tgtEl>
                                          <p:spTgt spid="9">
                                            <p:txEl>
                                              <p:charRg st="28" end="50"/>
                                            </p:txEl>
                                          </p:spTgt>
                                        </p:tgtEl>
                                        <p:attrNameLst>
                                          <p:attrName>ppt_w</p:attrName>
                                        </p:attrNameLst>
                                      </p:cBhvr>
                                      <p:tavLst>
                                        <p:tav tm="0">
                                          <p:val>
                                            <p:fltVal val="0"/>
                                          </p:val>
                                        </p:tav>
                                        <p:tav tm="100000">
                                          <p:val>
                                            <p:strVal val="#ppt_w"/>
                                          </p:val>
                                        </p:tav>
                                      </p:tavLst>
                                    </p:anim>
                                    <p:anim calcmode="lin" valueType="num">
                                      <p:cBhvr>
                                        <p:cTn id="8" dur="500" fill="hold"/>
                                        <p:tgtEl>
                                          <p:spTgt spid="9">
                                            <p:txEl>
                                              <p:charRg st="28" end="50"/>
                                            </p:txEl>
                                          </p:spTgt>
                                        </p:tgtEl>
                                        <p:attrNameLst>
                                          <p:attrName>ppt_h</p:attrName>
                                        </p:attrNameLst>
                                      </p:cBhvr>
                                      <p:tavLst>
                                        <p:tav tm="0">
                                          <p:val>
                                            <p:fltVal val="0"/>
                                          </p:val>
                                        </p:tav>
                                        <p:tav tm="100000">
                                          <p:val>
                                            <p:strVal val="#ppt_h"/>
                                          </p:val>
                                        </p:tav>
                                      </p:tavLst>
                                    </p:anim>
                                    <p:anim calcmode="lin" valueType="num">
                                      <p:cBhvr>
                                        <p:cTn id="9" dur="500" fill="hold"/>
                                        <p:tgtEl>
                                          <p:spTgt spid="9">
                                            <p:txEl>
                                              <p:charRg st="28" end="50"/>
                                            </p:txEl>
                                          </p:spTgt>
                                        </p:tgtEl>
                                        <p:attrNameLst>
                                          <p:attrName>ppt_x</p:attrName>
                                        </p:attrNameLst>
                                      </p:cBhvr>
                                      <p:tavLst>
                                        <p:tav tm="0">
                                          <p:val>
                                            <p:fltVal val="0.5"/>
                                          </p:val>
                                        </p:tav>
                                        <p:tav tm="100000">
                                          <p:val>
                                            <p:strVal val="#ppt_x"/>
                                          </p:val>
                                        </p:tav>
                                      </p:tavLst>
                                    </p:anim>
                                    <p:anim calcmode="lin" valueType="num">
                                      <p:cBhvr>
                                        <p:cTn id="10" dur="500" fill="hold"/>
                                        <p:tgtEl>
                                          <p:spTgt spid="9">
                                            <p:txEl>
                                              <p:charRg st="28" end="50"/>
                                            </p:txEl>
                                          </p:spTgt>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0"/>
                                  </p:stCondLst>
                                  <p:childTnLst>
                                    <p:set>
                                      <p:cBhvr>
                                        <p:cTn id="12" dur="1" fill="hold">
                                          <p:stCondLst>
                                            <p:cond delay="0"/>
                                          </p:stCondLst>
                                        </p:cTn>
                                        <p:tgtEl>
                                          <p:spTgt spid="9">
                                            <p:txEl>
                                              <p:charRg st="50" end="78"/>
                                            </p:txEl>
                                          </p:spTgt>
                                        </p:tgtEl>
                                        <p:attrNameLst>
                                          <p:attrName>style.visibility</p:attrName>
                                        </p:attrNameLst>
                                      </p:cBhvr>
                                      <p:to>
                                        <p:strVal val="visible"/>
                                      </p:to>
                                    </p:set>
                                    <p:anim calcmode="lin" valueType="num">
                                      <p:cBhvr>
                                        <p:cTn id="13" dur="500" fill="hold"/>
                                        <p:tgtEl>
                                          <p:spTgt spid="9">
                                            <p:txEl>
                                              <p:charRg st="50" end="78"/>
                                            </p:txEl>
                                          </p:spTgt>
                                        </p:tgtEl>
                                        <p:attrNameLst>
                                          <p:attrName>ppt_w</p:attrName>
                                        </p:attrNameLst>
                                      </p:cBhvr>
                                      <p:tavLst>
                                        <p:tav tm="0">
                                          <p:val>
                                            <p:fltVal val="0"/>
                                          </p:val>
                                        </p:tav>
                                        <p:tav tm="100000">
                                          <p:val>
                                            <p:strVal val="#ppt_w"/>
                                          </p:val>
                                        </p:tav>
                                      </p:tavLst>
                                    </p:anim>
                                    <p:anim calcmode="lin" valueType="num">
                                      <p:cBhvr>
                                        <p:cTn id="14" dur="500" fill="hold"/>
                                        <p:tgtEl>
                                          <p:spTgt spid="9">
                                            <p:txEl>
                                              <p:charRg st="50" end="78"/>
                                            </p:txEl>
                                          </p:spTgt>
                                        </p:tgtEl>
                                        <p:attrNameLst>
                                          <p:attrName>ppt_h</p:attrName>
                                        </p:attrNameLst>
                                      </p:cBhvr>
                                      <p:tavLst>
                                        <p:tav tm="0">
                                          <p:val>
                                            <p:fltVal val="0"/>
                                          </p:val>
                                        </p:tav>
                                        <p:tav tm="100000">
                                          <p:val>
                                            <p:strVal val="#ppt_h"/>
                                          </p:val>
                                        </p:tav>
                                      </p:tavLst>
                                    </p:anim>
                                    <p:anim calcmode="lin" valueType="num">
                                      <p:cBhvr>
                                        <p:cTn id="15" dur="500" fill="hold"/>
                                        <p:tgtEl>
                                          <p:spTgt spid="9">
                                            <p:txEl>
                                              <p:charRg st="50" end="78"/>
                                            </p:txEl>
                                          </p:spTgt>
                                        </p:tgtEl>
                                        <p:attrNameLst>
                                          <p:attrName>ppt_x</p:attrName>
                                        </p:attrNameLst>
                                      </p:cBhvr>
                                      <p:tavLst>
                                        <p:tav tm="0">
                                          <p:val>
                                            <p:fltVal val="0.5"/>
                                          </p:val>
                                        </p:tav>
                                        <p:tav tm="100000">
                                          <p:val>
                                            <p:strVal val="#ppt_x"/>
                                          </p:val>
                                        </p:tav>
                                      </p:tavLst>
                                    </p:anim>
                                    <p:anim calcmode="lin" valueType="num">
                                      <p:cBhvr>
                                        <p:cTn id="16" dur="500" fill="hold"/>
                                        <p:tgtEl>
                                          <p:spTgt spid="9">
                                            <p:txEl>
                                              <p:charRg st="50" end="78"/>
                                            </p:txEl>
                                          </p:spTgt>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0"/>
                                  </p:stCondLst>
                                  <p:childTnLst>
                                    <p:set>
                                      <p:cBhvr>
                                        <p:cTn id="18" dur="1" fill="hold">
                                          <p:stCondLst>
                                            <p:cond delay="0"/>
                                          </p:stCondLst>
                                        </p:cTn>
                                        <p:tgtEl>
                                          <p:spTgt spid="9">
                                            <p:txEl>
                                              <p:charRg st="78" end="106"/>
                                            </p:txEl>
                                          </p:spTgt>
                                        </p:tgtEl>
                                        <p:attrNameLst>
                                          <p:attrName>style.visibility</p:attrName>
                                        </p:attrNameLst>
                                      </p:cBhvr>
                                      <p:to>
                                        <p:strVal val="visible"/>
                                      </p:to>
                                    </p:set>
                                    <p:anim calcmode="lin" valueType="num">
                                      <p:cBhvr>
                                        <p:cTn id="19" dur="500" fill="hold"/>
                                        <p:tgtEl>
                                          <p:spTgt spid="9">
                                            <p:txEl>
                                              <p:charRg st="78" end="106"/>
                                            </p:txEl>
                                          </p:spTgt>
                                        </p:tgtEl>
                                        <p:attrNameLst>
                                          <p:attrName>ppt_w</p:attrName>
                                        </p:attrNameLst>
                                      </p:cBhvr>
                                      <p:tavLst>
                                        <p:tav tm="0">
                                          <p:val>
                                            <p:fltVal val="0"/>
                                          </p:val>
                                        </p:tav>
                                        <p:tav tm="100000">
                                          <p:val>
                                            <p:strVal val="#ppt_w"/>
                                          </p:val>
                                        </p:tav>
                                      </p:tavLst>
                                    </p:anim>
                                    <p:anim calcmode="lin" valueType="num">
                                      <p:cBhvr>
                                        <p:cTn id="20" dur="500" fill="hold"/>
                                        <p:tgtEl>
                                          <p:spTgt spid="9">
                                            <p:txEl>
                                              <p:charRg st="78" end="106"/>
                                            </p:txEl>
                                          </p:spTgt>
                                        </p:tgtEl>
                                        <p:attrNameLst>
                                          <p:attrName>ppt_h</p:attrName>
                                        </p:attrNameLst>
                                      </p:cBhvr>
                                      <p:tavLst>
                                        <p:tav tm="0">
                                          <p:val>
                                            <p:fltVal val="0"/>
                                          </p:val>
                                        </p:tav>
                                        <p:tav tm="100000">
                                          <p:val>
                                            <p:strVal val="#ppt_h"/>
                                          </p:val>
                                        </p:tav>
                                      </p:tavLst>
                                    </p:anim>
                                    <p:anim calcmode="lin" valueType="num">
                                      <p:cBhvr>
                                        <p:cTn id="21" dur="500" fill="hold"/>
                                        <p:tgtEl>
                                          <p:spTgt spid="9">
                                            <p:txEl>
                                              <p:charRg st="78" end="106"/>
                                            </p:txEl>
                                          </p:spTgt>
                                        </p:tgtEl>
                                        <p:attrNameLst>
                                          <p:attrName>ppt_x</p:attrName>
                                        </p:attrNameLst>
                                      </p:cBhvr>
                                      <p:tavLst>
                                        <p:tav tm="0">
                                          <p:val>
                                            <p:fltVal val="0.5"/>
                                          </p:val>
                                        </p:tav>
                                        <p:tav tm="100000">
                                          <p:val>
                                            <p:strVal val="#ppt_x"/>
                                          </p:val>
                                        </p:tav>
                                      </p:tavLst>
                                    </p:anim>
                                    <p:anim calcmode="lin" valueType="num">
                                      <p:cBhvr>
                                        <p:cTn id="22" dur="500" fill="hold"/>
                                        <p:tgtEl>
                                          <p:spTgt spid="9">
                                            <p:txEl>
                                              <p:charRg st="78" end="106"/>
                                            </p:txEl>
                                          </p:spTgt>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0"/>
                                  </p:stCondLst>
                                  <p:childTnLst>
                                    <p:set>
                                      <p:cBhvr>
                                        <p:cTn id="24" dur="1" fill="hold">
                                          <p:stCondLst>
                                            <p:cond delay="0"/>
                                          </p:stCondLst>
                                        </p:cTn>
                                        <p:tgtEl>
                                          <p:spTgt spid="9">
                                            <p:txEl>
                                              <p:charRg st="106" end="134"/>
                                            </p:txEl>
                                          </p:spTgt>
                                        </p:tgtEl>
                                        <p:attrNameLst>
                                          <p:attrName>style.visibility</p:attrName>
                                        </p:attrNameLst>
                                      </p:cBhvr>
                                      <p:to>
                                        <p:strVal val="visible"/>
                                      </p:to>
                                    </p:set>
                                    <p:anim calcmode="lin" valueType="num">
                                      <p:cBhvr>
                                        <p:cTn id="25" dur="500" fill="hold"/>
                                        <p:tgtEl>
                                          <p:spTgt spid="9">
                                            <p:txEl>
                                              <p:charRg st="106" end="134"/>
                                            </p:txEl>
                                          </p:spTgt>
                                        </p:tgtEl>
                                        <p:attrNameLst>
                                          <p:attrName>ppt_w</p:attrName>
                                        </p:attrNameLst>
                                      </p:cBhvr>
                                      <p:tavLst>
                                        <p:tav tm="0">
                                          <p:val>
                                            <p:fltVal val="0"/>
                                          </p:val>
                                        </p:tav>
                                        <p:tav tm="100000">
                                          <p:val>
                                            <p:strVal val="#ppt_w"/>
                                          </p:val>
                                        </p:tav>
                                      </p:tavLst>
                                    </p:anim>
                                    <p:anim calcmode="lin" valueType="num">
                                      <p:cBhvr>
                                        <p:cTn id="26" dur="500" fill="hold"/>
                                        <p:tgtEl>
                                          <p:spTgt spid="9">
                                            <p:txEl>
                                              <p:charRg st="106" end="134"/>
                                            </p:txEl>
                                          </p:spTgt>
                                        </p:tgtEl>
                                        <p:attrNameLst>
                                          <p:attrName>ppt_h</p:attrName>
                                        </p:attrNameLst>
                                      </p:cBhvr>
                                      <p:tavLst>
                                        <p:tav tm="0">
                                          <p:val>
                                            <p:fltVal val="0"/>
                                          </p:val>
                                        </p:tav>
                                        <p:tav tm="100000">
                                          <p:val>
                                            <p:strVal val="#ppt_h"/>
                                          </p:val>
                                        </p:tav>
                                      </p:tavLst>
                                    </p:anim>
                                    <p:anim calcmode="lin" valueType="num">
                                      <p:cBhvr>
                                        <p:cTn id="27" dur="500" fill="hold"/>
                                        <p:tgtEl>
                                          <p:spTgt spid="9">
                                            <p:txEl>
                                              <p:charRg st="106" end="134"/>
                                            </p:txEl>
                                          </p:spTgt>
                                        </p:tgtEl>
                                        <p:attrNameLst>
                                          <p:attrName>ppt_x</p:attrName>
                                        </p:attrNameLst>
                                      </p:cBhvr>
                                      <p:tavLst>
                                        <p:tav tm="0">
                                          <p:val>
                                            <p:fltVal val="0.5"/>
                                          </p:val>
                                        </p:tav>
                                        <p:tav tm="100000">
                                          <p:val>
                                            <p:strVal val="#ppt_x"/>
                                          </p:val>
                                        </p:tav>
                                      </p:tavLst>
                                    </p:anim>
                                    <p:anim calcmode="lin" valueType="num">
                                      <p:cBhvr>
                                        <p:cTn id="28" dur="500" fill="hold"/>
                                        <p:tgtEl>
                                          <p:spTgt spid="9">
                                            <p:txEl>
                                              <p:charRg st="106" end="134"/>
                                            </p:txEl>
                                          </p:spTgt>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0"/>
                                  </p:stCondLst>
                                  <p:childTnLst>
                                    <p:set>
                                      <p:cBhvr>
                                        <p:cTn id="30" dur="1" fill="hold">
                                          <p:stCondLst>
                                            <p:cond delay="0"/>
                                          </p:stCondLst>
                                        </p:cTn>
                                        <p:tgtEl>
                                          <p:spTgt spid="9">
                                            <p:txEl>
                                              <p:charRg st="134" end="162"/>
                                            </p:txEl>
                                          </p:spTgt>
                                        </p:tgtEl>
                                        <p:attrNameLst>
                                          <p:attrName>style.visibility</p:attrName>
                                        </p:attrNameLst>
                                      </p:cBhvr>
                                      <p:to>
                                        <p:strVal val="visible"/>
                                      </p:to>
                                    </p:set>
                                    <p:anim calcmode="lin" valueType="num">
                                      <p:cBhvr>
                                        <p:cTn id="31" dur="500" fill="hold"/>
                                        <p:tgtEl>
                                          <p:spTgt spid="9">
                                            <p:txEl>
                                              <p:charRg st="134" end="162"/>
                                            </p:txEl>
                                          </p:spTgt>
                                        </p:tgtEl>
                                        <p:attrNameLst>
                                          <p:attrName>ppt_w</p:attrName>
                                        </p:attrNameLst>
                                      </p:cBhvr>
                                      <p:tavLst>
                                        <p:tav tm="0">
                                          <p:val>
                                            <p:fltVal val="0"/>
                                          </p:val>
                                        </p:tav>
                                        <p:tav tm="100000">
                                          <p:val>
                                            <p:strVal val="#ppt_w"/>
                                          </p:val>
                                        </p:tav>
                                      </p:tavLst>
                                    </p:anim>
                                    <p:anim calcmode="lin" valueType="num">
                                      <p:cBhvr>
                                        <p:cTn id="32" dur="500" fill="hold"/>
                                        <p:tgtEl>
                                          <p:spTgt spid="9">
                                            <p:txEl>
                                              <p:charRg st="134" end="162"/>
                                            </p:txEl>
                                          </p:spTgt>
                                        </p:tgtEl>
                                        <p:attrNameLst>
                                          <p:attrName>ppt_h</p:attrName>
                                        </p:attrNameLst>
                                      </p:cBhvr>
                                      <p:tavLst>
                                        <p:tav tm="0">
                                          <p:val>
                                            <p:fltVal val="0"/>
                                          </p:val>
                                        </p:tav>
                                        <p:tav tm="100000">
                                          <p:val>
                                            <p:strVal val="#ppt_h"/>
                                          </p:val>
                                        </p:tav>
                                      </p:tavLst>
                                    </p:anim>
                                    <p:anim calcmode="lin" valueType="num">
                                      <p:cBhvr>
                                        <p:cTn id="33" dur="500" fill="hold"/>
                                        <p:tgtEl>
                                          <p:spTgt spid="9">
                                            <p:txEl>
                                              <p:charRg st="134" end="162"/>
                                            </p:txEl>
                                          </p:spTgt>
                                        </p:tgtEl>
                                        <p:attrNameLst>
                                          <p:attrName>ppt_x</p:attrName>
                                        </p:attrNameLst>
                                      </p:cBhvr>
                                      <p:tavLst>
                                        <p:tav tm="0">
                                          <p:val>
                                            <p:fltVal val="0.5"/>
                                          </p:val>
                                        </p:tav>
                                        <p:tav tm="100000">
                                          <p:val>
                                            <p:strVal val="#ppt_x"/>
                                          </p:val>
                                        </p:tav>
                                      </p:tavLst>
                                    </p:anim>
                                    <p:anim calcmode="lin" valueType="num">
                                      <p:cBhvr>
                                        <p:cTn id="34" dur="500" fill="hold"/>
                                        <p:tgtEl>
                                          <p:spTgt spid="9">
                                            <p:txEl>
                                              <p:charRg st="134" end="162"/>
                                            </p:txEl>
                                          </p:spTgt>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0"/>
                                  </p:stCondLst>
                                  <p:childTnLst>
                                    <p:set>
                                      <p:cBhvr>
                                        <p:cTn id="36" dur="1" fill="hold">
                                          <p:stCondLst>
                                            <p:cond delay="0"/>
                                          </p:stCondLst>
                                        </p:cTn>
                                        <p:tgtEl>
                                          <p:spTgt spid="9">
                                            <p:txEl>
                                              <p:charRg st="162" end="170"/>
                                            </p:txEl>
                                          </p:spTgt>
                                        </p:tgtEl>
                                        <p:attrNameLst>
                                          <p:attrName>style.visibility</p:attrName>
                                        </p:attrNameLst>
                                      </p:cBhvr>
                                      <p:to>
                                        <p:strVal val="visible"/>
                                      </p:to>
                                    </p:set>
                                    <p:anim calcmode="lin" valueType="num">
                                      <p:cBhvr>
                                        <p:cTn id="37" dur="500" fill="hold"/>
                                        <p:tgtEl>
                                          <p:spTgt spid="9">
                                            <p:txEl>
                                              <p:charRg st="162" end="170"/>
                                            </p:txEl>
                                          </p:spTgt>
                                        </p:tgtEl>
                                        <p:attrNameLst>
                                          <p:attrName>ppt_w</p:attrName>
                                        </p:attrNameLst>
                                      </p:cBhvr>
                                      <p:tavLst>
                                        <p:tav tm="0">
                                          <p:val>
                                            <p:fltVal val="0"/>
                                          </p:val>
                                        </p:tav>
                                        <p:tav tm="100000">
                                          <p:val>
                                            <p:strVal val="#ppt_w"/>
                                          </p:val>
                                        </p:tav>
                                      </p:tavLst>
                                    </p:anim>
                                    <p:anim calcmode="lin" valueType="num">
                                      <p:cBhvr>
                                        <p:cTn id="38" dur="500" fill="hold"/>
                                        <p:tgtEl>
                                          <p:spTgt spid="9">
                                            <p:txEl>
                                              <p:charRg st="162" end="170"/>
                                            </p:txEl>
                                          </p:spTgt>
                                        </p:tgtEl>
                                        <p:attrNameLst>
                                          <p:attrName>ppt_h</p:attrName>
                                        </p:attrNameLst>
                                      </p:cBhvr>
                                      <p:tavLst>
                                        <p:tav tm="0">
                                          <p:val>
                                            <p:fltVal val="0"/>
                                          </p:val>
                                        </p:tav>
                                        <p:tav tm="100000">
                                          <p:val>
                                            <p:strVal val="#ppt_h"/>
                                          </p:val>
                                        </p:tav>
                                      </p:tavLst>
                                    </p:anim>
                                    <p:anim calcmode="lin" valueType="num">
                                      <p:cBhvr>
                                        <p:cTn id="39" dur="500" fill="hold"/>
                                        <p:tgtEl>
                                          <p:spTgt spid="9">
                                            <p:txEl>
                                              <p:charRg st="162" end="170"/>
                                            </p:txEl>
                                          </p:spTgt>
                                        </p:tgtEl>
                                        <p:attrNameLst>
                                          <p:attrName>ppt_x</p:attrName>
                                        </p:attrNameLst>
                                      </p:cBhvr>
                                      <p:tavLst>
                                        <p:tav tm="0">
                                          <p:val>
                                            <p:fltVal val="0.5"/>
                                          </p:val>
                                        </p:tav>
                                        <p:tav tm="100000">
                                          <p:val>
                                            <p:strVal val="#ppt_x"/>
                                          </p:val>
                                        </p:tav>
                                      </p:tavLst>
                                    </p:anim>
                                    <p:anim calcmode="lin" valueType="num">
                                      <p:cBhvr>
                                        <p:cTn id="40" dur="500" fill="hold"/>
                                        <p:tgtEl>
                                          <p:spTgt spid="9">
                                            <p:txEl>
                                              <p:charRg st="162" end="170"/>
                                            </p:txEl>
                                          </p:spTgt>
                                        </p:tgtEl>
                                        <p:attrNameLst>
                                          <p:attrName>ppt_y</p:attrName>
                                        </p:attrNameLst>
                                      </p:cBhvr>
                                      <p:tavLst>
                                        <p:tav tm="0">
                                          <p:val>
                                            <p:fltVal val="0.5"/>
                                          </p:val>
                                        </p:tav>
                                        <p:tav tm="100000">
                                          <p:val>
                                            <p:strVal val="#ppt_y"/>
                                          </p:val>
                                        </p:tav>
                                      </p:tavLst>
                                    </p:anim>
                                  </p:childTnLst>
                                </p:cTn>
                              </p:par>
                              <p:par>
                                <p:cTn id="41" presetID="23" presetClass="entr" presetSubtype="528" fill="hold" nodeType="withEffect">
                                  <p:stCondLst>
                                    <p:cond delay="0"/>
                                  </p:stCondLst>
                                  <p:childTnLst>
                                    <p:set>
                                      <p:cBhvr>
                                        <p:cTn id="42" dur="1" fill="hold">
                                          <p:stCondLst>
                                            <p:cond delay="0"/>
                                          </p:stCondLst>
                                        </p:cTn>
                                        <p:tgtEl>
                                          <p:spTgt spid="9">
                                            <p:txEl>
                                              <p:charRg st="170" end="198"/>
                                            </p:txEl>
                                          </p:spTgt>
                                        </p:tgtEl>
                                        <p:attrNameLst>
                                          <p:attrName>style.visibility</p:attrName>
                                        </p:attrNameLst>
                                      </p:cBhvr>
                                      <p:to>
                                        <p:strVal val="visible"/>
                                      </p:to>
                                    </p:set>
                                    <p:anim calcmode="lin" valueType="num">
                                      <p:cBhvr>
                                        <p:cTn id="43" dur="500" fill="hold"/>
                                        <p:tgtEl>
                                          <p:spTgt spid="9">
                                            <p:txEl>
                                              <p:charRg st="170" end="198"/>
                                            </p:txEl>
                                          </p:spTgt>
                                        </p:tgtEl>
                                        <p:attrNameLst>
                                          <p:attrName>ppt_w</p:attrName>
                                        </p:attrNameLst>
                                      </p:cBhvr>
                                      <p:tavLst>
                                        <p:tav tm="0">
                                          <p:val>
                                            <p:fltVal val="0"/>
                                          </p:val>
                                        </p:tav>
                                        <p:tav tm="100000">
                                          <p:val>
                                            <p:strVal val="#ppt_w"/>
                                          </p:val>
                                        </p:tav>
                                      </p:tavLst>
                                    </p:anim>
                                    <p:anim calcmode="lin" valueType="num">
                                      <p:cBhvr>
                                        <p:cTn id="44" dur="500" fill="hold"/>
                                        <p:tgtEl>
                                          <p:spTgt spid="9">
                                            <p:txEl>
                                              <p:charRg st="170" end="198"/>
                                            </p:txEl>
                                          </p:spTgt>
                                        </p:tgtEl>
                                        <p:attrNameLst>
                                          <p:attrName>ppt_h</p:attrName>
                                        </p:attrNameLst>
                                      </p:cBhvr>
                                      <p:tavLst>
                                        <p:tav tm="0">
                                          <p:val>
                                            <p:fltVal val="0"/>
                                          </p:val>
                                        </p:tav>
                                        <p:tav tm="100000">
                                          <p:val>
                                            <p:strVal val="#ppt_h"/>
                                          </p:val>
                                        </p:tav>
                                      </p:tavLst>
                                    </p:anim>
                                    <p:anim calcmode="lin" valueType="num">
                                      <p:cBhvr>
                                        <p:cTn id="45" dur="500" fill="hold"/>
                                        <p:tgtEl>
                                          <p:spTgt spid="9">
                                            <p:txEl>
                                              <p:charRg st="170" end="198"/>
                                            </p:txEl>
                                          </p:spTgt>
                                        </p:tgtEl>
                                        <p:attrNameLst>
                                          <p:attrName>ppt_x</p:attrName>
                                        </p:attrNameLst>
                                      </p:cBhvr>
                                      <p:tavLst>
                                        <p:tav tm="0">
                                          <p:val>
                                            <p:fltVal val="0.5"/>
                                          </p:val>
                                        </p:tav>
                                        <p:tav tm="100000">
                                          <p:val>
                                            <p:strVal val="#ppt_x"/>
                                          </p:val>
                                        </p:tav>
                                      </p:tavLst>
                                    </p:anim>
                                    <p:anim calcmode="lin" valueType="num">
                                      <p:cBhvr>
                                        <p:cTn id="46" dur="500" fill="hold"/>
                                        <p:tgtEl>
                                          <p:spTgt spid="9">
                                            <p:txEl>
                                              <p:charRg st="170" end="198"/>
                                            </p:txEl>
                                          </p:spTgt>
                                        </p:tgtEl>
                                        <p:attrNameLst>
                                          <p:attrName>ppt_y</p:attrName>
                                        </p:attrNameLst>
                                      </p:cBhvr>
                                      <p:tavLst>
                                        <p:tav tm="0">
                                          <p:val>
                                            <p:fltVal val="0.5"/>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grpId="0" nodeType="clickEffect">
                                  <p:stCondLst>
                                    <p:cond delay="0"/>
                                  </p:stCondLst>
                                  <p:childTnLst>
                                    <p:set>
                                      <p:cBhvr>
                                        <p:cTn id="50" dur="1" fill="hold">
                                          <p:stCondLst>
                                            <p:cond delay="0"/>
                                          </p:stCondLst>
                                        </p:cTn>
                                        <p:tgtEl>
                                          <p:spTgt spid="146436"/>
                                        </p:tgtEl>
                                        <p:attrNameLst>
                                          <p:attrName>style.visibility</p:attrName>
                                        </p:attrNameLst>
                                      </p:cBhvr>
                                      <p:to>
                                        <p:strVal val="visible"/>
                                      </p:to>
                                    </p:set>
                                    <p:animEffect transition="in" filter="slide(fromLeft)">
                                      <p:cBhvr>
                                        <p:cTn id="51" dur="1000"/>
                                        <p:tgtEl>
                                          <p:spTgt spid="14643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27332"/>
                                        </p:tgtEl>
                                        <p:attrNameLst>
                                          <p:attrName>style.visibility</p:attrName>
                                        </p:attrNameLst>
                                      </p:cBhvr>
                                      <p:to>
                                        <p:strVal val="visible"/>
                                      </p:to>
                                    </p:set>
                                    <p:animEffect transition="in" filter="fade">
                                      <p:cBhvr>
                                        <p:cTn id="56" dur="1000"/>
                                        <p:tgtEl>
                                          <p:spTgt spid="227332"/>
                                        </p:tgtEl>
                                      </p:cBhvr>
                                    </p:animEffect>
                                  </p:childTnLst>
                                </p:cTn>
                              </p:par>
                            </p:childTnLst>
                          </p:cTn>
                        </p:par>
                        <p:par>
                          <p:cTn id="57" fill="hold">
                            <p:stCondLst>
                              <p:cond delay="1000"/>
                            </p:stCondLst>
                            <p:childTnLst>
                              <p:par>
                                <p:cTn id="58" presetID="12" presetClass="entr" presetSubtype="2" fill="hold" grpId="0" nodeType="afterEffect">
                                  <p:stCondLst>
                                    <p:cond delay="0"/>
                                  </p:stCondLst>
                                  <p:childTnLst>
                                    <p:set>
                                      <p:cBhvr>
                                        <p:cTn id="59" dur="1" fill="hold">
                                          <p:stCondLst>
                                            <p:cond delay="0"/>
                                          </p:stCondLst>
                                        </p:cTn>
                                        <p:tgtEl>
                                          <p:spTgt spid="227333"/>
                                        </p:tgtEl>
                                        <p:attrNameLst>
                                          <p:attrName>style.visibility</p:attrName>
                                        </p:attrNameLst>
                                      </p:cBhvr>
                                      <p:to>
                                        <p:strVal val="visible"/>
                                      </p:to>
                                    </p:set>
                                    <p:animEffect transition="in" filter="slide(fromRight)">
                                      <p:cBhvr>
                                        <p:cTn id="60" dur="1000"/>
                                        <p:tgtEl>
                                          <p:spTgt spid="227333"/>
                                        </p:tgtEl>
                                      </p:cBhvr>
                                    </p:animEffect>
                                  </p:childTnLst>
                                </p:cTn>
                              </p:par>
                              <p:par>
                                <p:cTn id="61" presetID="10" presetClass="exit" presetSubtype="0" fill="hold" grpId="1" nodeType="withEffect">
                                  <p:stCondLst>
                                    <p:cond delay="0"/>
                                  </p:stCondLst>
                                  <p:childTnLst>
                                    <p:animEffect transition="out" filter="fade">
                                      <p:cBhvr>
                                        <p:cTn id="62" dur="1000"/>
                                        <p:tgtEl>
                                          <p:spTgt spid="227333"/>
                                        </p:tgtEl>
                                      </p:cBhvr>
                                    </p:animEffect>
                                    <p:set>
                                      <p:cBhvr>
                                        <p:cTn id="63" dur="1" fill="hold">
                                          <p:stCondLst>
                                            <p:cond delay="999"/>
                                          </p:stCondLst>
                                        </p:cTn>
                                        <p:tgtEl>
                                          <p:spTgt spid="227333"/>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000"/>
                                        <p:tgtEl>
                                          <p:spTgt spid="227332"/>
                                        </p:tgtEl>
                                      </p:cBhvr>
                                    </p:animEffect>
                                    <p:set>
                                      <p:cBhvr>
                                        <p:cTn id="66" dur="1" fill="hold">
                                          <p:stCondLst>
                                            <p:cond delay="999"/>
                                          </p:stCondLst>
                                        </p:cTn>
                                        <p:tgtEl>
                                          <p:spTgt spid="2273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bldLvl="0" animBg="1"/>
      <p:bldP spid="227333" grpId="0" bldLvl="0" animBg="1"/>
      <p:bldP spid="227333" grpId="1"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p:cNvSpPr>
          <p:nvPr>
            <p:custDataLst>
              <p:tags r:id="rId2"/>
            </p:custDataLst>
          </p:nvPr>
        </p:nvSpPr>
        <p:spPr>
          <a:xfrm>
            <a:off x="791845" y="1151890"/>
            <a:ext cx="9414510" cy="4686300"/>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eaLnBrk="1" latinLnBrk="0" hangingPunct="1">
              <a:lnSpc>
                <a:spcPct val="130000"/>
              </a:lnSpc>
            </a:pPr>
            <a:r>
              <a:rPr lang="en-US" altLang="zh-CN" sz="2000" dirty="0">
                <a:solidFill>
                  <a:schemeClr val="dk1">
                    <a:lumMod val="75000"/>
                  </a:schemeClr>
                </a:solidFill>
                <a:ea typeface="微软雅黑" panose="020B0503020204020204" pitchFamily="34" charset="-122"/>
              </a:rPr>
              <a:t>1.3.1 </a:t>
            </a:r>
            <a:r>
              <a:rPr lang="zh-CN" altLang="en-US" sz="2000" dirty="0">
                <a:solidFill>
                  <a:schemeClr val="dk1">
                    <a:lumMod val="75000"/>
                  </a:schemeClr>
                </a:solidFill>
                <a:ea typeface="微软雅黑" panose="020B0503020204020204" pitchFamily="34" charset="-122"/>
              </a:rPr>
              <a:t>软、硬件取舍的基本原则（</a:t>
            </a:r>
            <a:r>
              <a:rPr lang="zh-CN" altLang="en-US" sz="2000" dirty="0">
                <a:solidFill>
                  <a:srgbClr val="FF0000"/>
                </a:solidFill>
                <a:ea typeface="微软雅黑" panose="020B0503020204020204" pitchFamily="34" charset="-122"/>
              </a:rPr>
              <a:t>三原则</a:t>
            </a:r>
            <a:r>
              <a:rPr lang="zh-CN" altLang="en-US" sz="2000" dirty="0">
                <a:solidFill>
                  <a:schemeClr val="dk1">
                    <a:lumMod val="75000"/>
                  </a:schemeClr>
                </a:solidFill>
                <a:ea typeface="微软雅黑" panose="020B0503020204020204" pitchFamily="34" charset="-122"/>
              </a:rPr>
              <a:t>）</a:t>
            </a:r>
          </a:p>
          <a:p>
            <a:pPr eaLnBrk="1" latinLnBrk="0" hangingPunct="1">
              <a:lnSpc>
                <a:spcPct val="130000"/>
              </a:lnSpc>
            </a:pPr>
            <a:endParaRPr lang="zh-CN" altLang="en-US" sz="2000" dirty="0">
              <a:solidFill>
                <a:schemeClr val="dk1">
                  <a:lumMod val="75000"/>
                </a:schemeClr>
              </a:solidFill>
              <a:ea typeface="微软雅黑" panose="020B0503020204020204" pitchFamily="34" charset="-122"/>
            </a:endParaRPr>
          </a:p>
          <a:p>
            <a:pPr algn="just" eaLnBrk="1" latinLnBrk="0" hangingPunct="1">
              <a:lnSpc>
                <a:spcPct val="130000"/>
              </a:lnSpc>
            </a:pPr>
            <a:endParaRPr lang="zh-CN" altLang="en-US" sz="2000" dirty="0">
              <a:solidFill>
                <a:schemeClr val="dk1">
                  <a:lumMod val="75000"/>
                </a:schemeClr>
              </a:solidFill>
              <a:ea typeface="微软雅黑" panose="020B0503020204020204" pitchFamily="34" charset="-122"/>
            </a:endParaRPr>
          </a:p>
          <a:p>
            <a:pPr marL="457200" lvl="1" indent="0" algn="just" eaLnBrk="1" latinLnBrk="0" hangingPunct="1">
              <a:lnSpc>
                <a:spcPct val="130000"/>
              </a:lnSpc>
              <a:spcBef>
                <a:spcPts val="1800"/>
              </a:spcBef>
              <a:buNone/>
            </a:pPr>
            <a:r>
              <a:rPr lang="zh-CN" altLang="en-US" sz="2000" b="1" dirty="0">
                <a:solidFill>
                  <a:schemeClr val="dk1">
                    <a:lumMod val="75000"/>
                  </a:schemeClr>
                </a:solidFill>
                <a:ea typeface="微软雅黑" panose="020B0503020204020204" pitchFamily="34" charset="-122"/>
              </a:rPr>
              <a:t>原则</a:t>
            </a:r>
            <a:r>
              <a:rPr lang="en-US" altLang="zh-CN" sz="2000" b="1" dirty="0">
                <a:solidFill>
                  <a:schemeClr val="dk1">
                    <a:lumMod val="75000"/>
                  </a:schemeClr>
                </a:solidFill>
                <a:ea typeface="微软雅黑" panose="020B0503020204020204" pitchFamily="34" charset="-122"/>
              </a:rPr>
              <a:t>1</a:t>
            </a:r>
            <a:r>
              <a:rPr lang="zh-CN" altLang="en-US" sz="2000" b="1" dirty="0">
                <a:solidFill>
                  <a:schemeClr val="dk1">
                    <a:lumMod val="75000"/>
                  </a:schemeClr>
                </a:solidFill>
                <a:ea typeface="微软雅黑" panose="020B0503020204020204" pitchFamily="34" charset="-122"/>
              </a:rPr>
              <a:t>：在现有的硬件和器件</a:t>
            </a:r>
            <a:r>
              <a:rPr lang="en-US" altLang="zh-CN" sz="2000" b="1" dirty="0">
                <a:solidFill>
                  <a:schemeClr val="dk1">
                    <a:lumMod val="75000"/>
                  </a:schemeClr>
                </a:solidFill>
                <a:ea typeface="微软雅黑" panose="020B0503020204020204" pitchFamily="34" charset="-122"/>
              </a:rPr>
              <a:t>(</a:t>
            </a:r>
            <a:r>
              <a:rPr lang="zh-CN" altLang="en-US" sz="2000" b="1" dirty="0">
                <a:solidFill>
                  <a:schemeClr val="dk1">
                    <a:lumMod val="75000"/>
                  </a:schemeClr>
                </a:solidFill>
                <a:ea typeface="微软雅黑" panose="020B0503020204020204" pitchFamily="34" charset="-122"/>
              </a:rPr>
              <a:t>主要是逻辑器件和存储器件</a:t>
            </a:r>
            <a:r>
              <a:rPr lang="en-US" altLang="zh-CN" sz="2000" b="1" dirty="0">
                <a:solidFill>
                  <a:schemeClr val="dk1">
                    <a:lumMod val="75000"/>
                  </a:schemeClr>
                </a:solidFill>
                <a:ea typeface="微软雅黑" panose="020B0503020204020204" pitchFamily="34" charset="-122"/>
              </a:rPr>
              <a:t>)</a:t>
            </a:r>
            <a:r>
              <a:rPr lang="zh-CN" altLang="en-US" sz="2000" b="1" dirty="0">
                <a:solidFill>
                  <a:schemeClr val="dk1">
                    <a:lumMod val="75000"/>
                  </a:schemeClr>
                </a:solidFill>
                <a:ea typeface="微软雅黑" panose="020B0503020204020204" pitchFamily="34" charset="-122"/>
              </a:rPr>
              <a:t>条件下，系统要</a:t>
            </a:r>
            <a:r>
              <a:rPr lang="zh-CN" altLang="en-US" sz="2000" b="1" dirty="0">
                <a:solidFill>
                  <a:srgbClr val="FF0000"/>
                </a:solidFill>
                <a:ea typeface="微软雅黑" panose="020B0503020204020204" pitchFamily="34" charset="-122"/>
              </a:rPr>
              <a:t>有高的性能价格比</a:t>
            </a:r>
            <a:r>
              <a:rPr lang="zh-CN" altLang="en-US" sz="2000" b="1" dirty="0">
                <a:solidFill>
                  <a:schemeClr val="dk1">
                    <a:lumMod val="75000"/>
                  </a:schemeClr>
                </a:solidFill>
                <a:ea typeface="微软雅黑" panose="020B0503020204020204" pitchFamily="34" charset="-122"/>
              </a:rPr>
              <a:t>，主要从实现费用、速度和其他性能要求考虑；</a:t>
            </a:r>
            <a:endParaRPr lang="en-US" altLang="zh-CN" sz="2000" b="1" dirty="0">
              <a:solidFill>
                <a:schemeClr val="dk1">
                  <a:lumMod val="75000"/>
                </a:schemeClr>
              </a:solidFill>
              <a:ea typeface="微软雅黑" panose="020B0503020204020204" pitchFamily="34" charset="-122"/>
            </a:endParaRPr>
          </a:p>
          <a:p>
            <a:pPr marL="457200" lvl="1" indent="0" algn="just" eaLnBrk="1" latinLnBrk="0" hangingPunct="1">
              <a:lnSpc>
                <a:spcPct val="130000"/>
              </a:lnSpc>
              <a:spcBef>
                <a:spcPts val="1800"/>
              </a:spcBef>
              <a:buNone/>
            </a:pPr>
            <a:r>
              <a:rPr lang="en-US" altLang="zh-CN" sz="2000" b="1" dirty="0">
                <a:solidFill>
                  <a:schemeClr val="dk1">
                    <a:lumMod val="75000"/>
                  </a:schemeClr>
                </a:solidFill>
                <a:ea typeface="微软雅黑" panose="020B0503020204020204" pitchFamily="34" charset="-122"/>
              </a:rPr>
              <a:t>	</a:t>
            </a:r>
            <a:r>
              <a:rPr lang="zh-CN" altLang="en-US" sz="2000" b="1" dirty="0">
                <a:solidFill>
                  <a:schemeClr val="dk1">
                    <a:lumMod val="75000"/>
                  </a:schemeClr>
                </a:solidFill>
                <a:ea typeface="微软雅黑" panose="020B0503020204020204" pitchFamily="34" charset="-122"/>
              </a:rPr>
              <a:t>只有对产量大的计算机系统，增加硬件功能实现的比例才是适宜的。如果用硬件实现不能给用户带来明显的好处，产量仍较低，则系统是不会有生命力的。</a:t>
            </a:r>
          </a:p>
        </p:txBody>
      </p:sp>
      <p:sp>
        <p:nvSpPr>
          <p:cNvPr id="7" name="AutoShape 10"/>
          <p:cNvSpPr/>
          <p:nvPr>
            <p:custDataLst>
              <p:tags r:id="rId3"/>
            </p:custDataLst>
          </p:nvPr>
        </p:nvSpPr>
        <p:spPr>
          <a:xfrm>
            <a:off x="2312543" y="1981403"/>
            <a:ext cx="1863519" cy="440187"/>
          </a:xfrm>
          <a:prstGeom prst="roundRect">
            <a:avLst>
              <a:gd name="adj" fmla="val 16667"/>
            </a:avLst>
          </a:prstGeom>
          <a:solidFill>
            <a:schemeClr val="folHlink"/>
          </a:solidFill>
          <a:ln w="12700" cap="flat" cmpd="sng">
            <a:solidFill>
              <a:srgbClr val="808080"/>
            </a:solidFill>
            <a:prstDash val="solid"/>
            <a:headEnd type="none" w="med" len="med"/>
            <a:tailEnd type="none" w="med" len="med"/>
          </a:ln>
        </p:spPr>
        <p:txBody>
          <a:bodyPr wrap="none" anchor="ctr" anchorCtr="0">
            <a:normAutofit fontScale="95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AutoShape 11"/>
          <p:cNvSpPr/>
          <p:nvPr>
            <p:custDataLst>
              <p:tags r:id="rId4"/>
            </p:custDataLst>
          </p:nvPr>
        </p:nvSpPr>
        <p:spPr>
          <a:xfrm>
            <a:off x="2341641" y="2008025"/>
            <a:ext cx="1797893" cy="178923"/>
          </a:xfrm>
          <a:prstGeom prst="roundRect">
            <a:avLst>
              <a:gd name="adj" fmla="val 28356"/>
            </a:avLst>
          </a:prstGeom>
          <a:gradFill rotWithShape="1">
            <a:gsLst>
              <a:gs pos="0">
                <a:srgbClr val="FFFFFF">
                  <a:alpha val="70000"/>
                </a:srgbClr>
              </a:gs>
              <a:gs pos="100000">
                <a:schemeClr val="folHlink">
                  <a:alpha val="70000"/>
                </a:schemeClr>
              </a:gs>
            </a:gsLst>
            <a:lin ang="5400000" scaled="1"/>
            <a:tileRect/>
          </a:gradFill>
          <a:ln w="9525">
            <a:noFill/>
          </a:ln>
        </p:spPr>
        <p:txBody>
          <a:bodyPr wrap="none" anchor="ctr" anchorCtr="0">
            <a:normAutofit fontScale="2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AutoShape 13"/>
          <p:cNvSpPr/>
          <p:nvPr>
            <p:custDataLst>
              <p:tags r:id="rId5"/>
            </p:custDataLst>
          </p:nvPr>
        </p:nvSpPr>
        <p:spPr>
          <a:xfrm>
            <a:off x="6598616" y="1981435"/>
            <a:ext cx="1862281" cy="440187"/>
          </a:xfrm>
          <a:prstGeom prst="roundRect">
            <a:avLst>
              <a:gd name="adj" fmla="val 16667"/>
            </a:avLst>
          </a:prstGeom>
          <a:solidFill>
            <a:schemeClr val="accent2"/>
          </a:solidFill>
          <a:ln w="12700" cap="flat" cmpd="sng">
            <a:solidFill>
              <a:srgbClr val="808080"/>
            </a:solidFill>
            <a:prstDash val="solid"/>
            <a:headEnd type="none" w="med" len="med"/>
            <a:tailEnd type="none" w="med" len="med"/>
          </a:ln>
        </p:spPr>
        <p:txBody>
          <a:bodyPr wrap="none" anchor="ctr" anchorCtr="0">
            <a:normAutofit fontScale="95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AutoShape 14"/>
          <p:cNvSpPr/>
          <p:nvPr>
            <p:custDataLst>
              <p:tags r:id="rId6"/>
            </p:custDataLst>
          </p:nvPr>
        </p:nvSpPr>
        <p:spPr>
          <a:xfrm>
            <a:off x="6801704" y="1982022"/>
            <a:ext cx="1796655" cy="178923"/>
          </a:xfrm>
          <a:prstGeom prst="roundRect">
            <a:avLst>
              <a:gd name="adj" fmla="val 28356"/>
            </a:avLst>
          </a:prstGeom>
          <a:gradFill rotWithShape="1">
            <a:gsLst>
              <a:gs pos="0">
                <a:srgbClr val="FFFFFF">
                  <a:alpha val="70000"/>
                </a:srgbClr>
              </a:gs>
              <a:gs pos="100000">
                <a:schemeClr val="accent2">
                  <a:alpha val="70000"/>
                </a:schemeClr>
              </a:gs>
            </a:gsLst>
            <a:lin ang="5400000" scaled="1"/>
            <a:tileRect/>
          </a:gradFill>
          <a:ln w="9525">
            <a:noFill/>
          </a:ln>
        </p:spPr>
        <p:txBody>
          <a:bodyPr wrap="none" anchor="ctr" anchorCtr="0">
            <a:normAutofit fontScale="2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AutoShape 16"/>
          <p:cNvSpPr/>
          <p:nvPr>
            <p:custDataLst>
              <p:tags r:id="rId7"/>
            </p:custDataLst>
          </p:nvPr>
        </p:nvSpPr>
        <p:spPr>
          <a:xfrm>
            <a:off x="4396465" y="1982022"/>
            <a:ext cx="1862281" cy="440187"/>
          </a:xfrm>
          <a:prstGeom prst="roundRect">
            <a:avLst>
              <a:gd name="adj" fmla="val 16667"/>
            </a:avLst>
          </a:prstGeom>
          <a:solidFill>
            <a:schemeClr val="accent1"/>
          </a:solidFill>
          <a:ln w="12700" cap="flat" cmpd="sng">
            <a:solidFill>
              <a:srgbClr val="808080"/>
            </a:solidFill>
            <a:prstDash val="solid"/>
            <a:headEnd type="none" w="med" len="med"/>
            <a:tailEnd type="none" w="med" len="med"/>
          </a:ln>
        </p:spPr>
        <p:txBody>
          <a:bodyPr wrap="none" anchor="ctr" anchorCtr="0">
            <a:normAutofit fontScale="95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AutoShape 17"/>
          <p:cNvSpPr/>
          <p:nvPr>
            <p:custDataLst>
              <p:tags r:id="rId8"/>
            </p:custDataLst>
          </p:nvPr>
        </p:nvSpPr>
        <p:spPr>
          <a:xfrm>
            <a:off x="4425563" y="2008644"/>
            <a:ext cx="1796655" cy="178923"/>
          </a:xfrm>
          <a:prstGeom prst="roundRect">
            <a:avLst>
              <a:gd name="adj" fmla="val 28356"/>
            </a:avLst>
          </a:prstGeom>
          <a:gradFill rotWithShape="1">
            <a:gsLst>
              <a:gs pos="0">
                <a:srgbClr val="FFFFFF">
                  <a:alpha val="70000"/>
                </a:srgbClr>
              </a:gs>
              <a:gs pos="100000">
                <a:schemeClr val="accent1">
                  <a:alpha val="70000"/>
                </a:schemeClr>
              </a:gs>
            </a:gsLst>
            <a:lin ang="5400000" scaled="1"/>
            <a:tileRect/>
          </a:gradFill>
          <a:ln w="9525">
            <a:noFill/>
          </a:ln>
        </p:spPr>
        <p:txBody>
          <a:bodyPr wrap="none" anchor="ctr" anchorCtr="0">
            <a:normAutofit fontScale="2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 Box 18"/>
          <p:cNvSpPr txBox="1"/>
          <p:nvPr/>
        </p:nvSpPr>
        <p:spPr>
          <a:xfrm>
            <a:off x="6559662" y="2033761"/>
            <a:ext cx="1854066" cy="343606"/>
          </a:xfrm>
          <a:prstGeom prst="rect">
            <a:avLst/>
          </a:prstGeom>
          <a:noFill/>
          <a:ln w="9525">
            <a:noFill/>
          </a:ln>
          <a:effectLst>
            <a:outerShdw dist="17961" dir="2699999" algn="ctr" rotWithShape="0">
              <a:srgbClr val="5F5F5F">
                <a:alpha val="50000"/>
              </a:srgbClr>
            </a:outerShdw>
          </a:effectLst>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实现难易程度</a:t>
            </a:r>
          </a:p>
        </p:txBody>
      </p:sp>
      <p:sp>
        <p:nvSpPr>
          <p:cNvPr id="24" name="Text Box 19"/>
          <p:cNvSpPr txBox="1"/>
          <p:nvPr>
            <p:custDataLst>
              <p:tags r:id="rId9"/>
            </p:custDataLst>
          </p:nvPr>
        </p:nvSpPr>
        <p:spPr>
          <a:xfrm>
            <a:off x="2462969" y="2034933"/>
            <a:ext cx="1539704" cy="343606"/>
          </a:xfrm>
          <a:prstGeom prst="rect">
            <a:avLst/>
          </a:prstGeom>
          <a:noFill/>
          <a:ln w="9525">
            <a:gradFill>
              <a:gsLst>
                <a:gs pos="50000">
                  <a:schemeClr val="accent4"/>
                </a:gs>
                <a:gs pos="0">
                  <a:schemeClr val="accent4">
                    <a:lumMod val="25000"/>
                    <a:lumOff val="75000"/>
                  </a:schemeClr>
                </a:gs>
                <a:gs pos="100000">
                  <a:schemeClr val="accent4">
                    <a:lumMod val="85000"/>
                  </a:schemeClr>
                </a:gs>
              </a:gsLst>
              <a:lin ang="5400000" scaled="0"/>
            </a:gradFill>
          </a:ln>
          <a:effectLst>
            <a:outerShdw dist="17961" dir="2699999" algn="ctr" rotWithShape="0">
              <a:srgbClr val="5F5F5F">
                <a:alpha val="50000"/>
              </a:srgbClr>
            </a:outerShdw>
          </a:effectLst>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7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性能</a:t>
            </a:r>
          </a:p>
        </p:txBody>
      </p:sp>
      <p:sp>
        <p:nvSpPr>
          <p:cNvPr id="25" name="Text Box 20"/>
          <p:cNvSpPr txBox="1"/>
          <p:nvPr/>
        </p:nvSpPr>
        <p:spPr>
          <a:xfrm>
            <a:off x="4460547" y="2035187"/>
            <a:ext cx="1854066" cy="343606"/>
          </a:xfrm>
          <a:prstGeom prst="rect">
            <a:avLst/>
          </a:prstGeom>
          <a:noFill/>
          <a:ln w="9525">
            <a:noFill/>
          </a:ln>
          <a:effectLst>
            <a:outerShdw dist="17961" dir="2699999" algn="ctr" rotWithShape="0">
              <a:srgbClr val="5F5F5F">
                <a:alpha val="50000"/>
              </a:srgbClr>
            </a:outerShdw>
          </a:effectLst>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7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价格</a:t>
            </a:r>
          </a:p>
        </p:txBody>
      </p:sp>
      <p:cxnSp>
        <p:nvCxnSpPr>
          <p:cNvPr id="10" name="直接连接符 9"/>
          <p:cNvCxnSpPr/>
          <p:nvPr>
            <p:custDataLst>
              <p:tags r:id="rId10"/>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11"/>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1.3软、硬取舍、计算机系统与系统结构的设计方法</a:t>
            </a:r>
          </a:p>
        </p:txBody>
      </p:sp>
      <p:pic>
        <p:nvPicPr>
          <p:cNvPr id="2" name="图片 1" descr="微信截图_20240112211134"/>
          <p:cNvPicPr>
            <a:picLocks noChangeAspect="1"/>
          </p:cNvPicPr>
          <p:nvPr>
            <p:custDataLst>
              <p:tags r:id="rId12"/>
            </p:custDataLst>
          </p:nvPr>
        </p:nvPicPr>
        <p:blipFill>
          <a:blip r:embed="rId15"/>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p:cTn id="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4">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 calcmode="lin" valueType="num">
                                      <p:cBhvr>
                                        <p:cTn id="12"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5">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20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20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mph" presetSubtype="2" fill="hold" nodeType="clickEffect">
                                  <p:stCondLst>
                                    <p:cond delay="0"/>
                                  </p:stCondLst>
                                  <p:childTnLst>
                                    <p:animClr clrSpc="rgb" dir="cw">
                                      <p:cBhvr override="childStyle">
                                        <p:cTn id="33" dur="500" fill="hold"/>
                                        <p:tgtEl>
                                          <p:spTgt spid="25">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uild="allAtOnce"/>
      <p:bldP spid="25"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p:cNvSpPr>
          <p:nvPr>
            <p:custDataLst>
              <p:tags r:id="rId2"/>
            </p:custDataLst>
          </p:nvPr>
        </p:nvSpPr>
        <p:spPr>
          <a:xfrm>
            <a:off x="791845" y="1151890"/>
            <a:ext cx="6361430" cy="4686300"/>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eaLnBrk="1" latinLnBrk="0" hangingPunct="1">
              <a:lnSpc>
                <a:spcPct val="130000"/>
              </a:lnSpc>
            </a:pPr>
            <a:r>
              <a:rPr lang="en-US" altLang="zh-CN" sz="2000" dirty="0">
                <a:solidFill>
                  <a:schemeClr val="dk1">
                    <a:lumMod val="75000"/>
                  </a:schemeClr>
                </a:solidFill>
                <a:ea typeface="微软雅黑" panose="020B0503020204020204" pitchFamily="34" charset="-122"/>
              </a:rPr>
              <a:t>1.3.1 </a:t>
            </a:r>
            <a:r>
              <a:rPr lang="zh-CN" altLang="en-US" sz="2000" dirty="0">
                <a:solidFill>
                  <a:schemeClr val="dk1">
                    <a:lumMod val="75000"/>
                  </a:schemeClr>
                </a:solidFill>
                <a:ea typeface="微软雅黑" panose="020B0503020204020204" pitchFamily="34" charset="-122"/>
              </a:rPr>
              <a:t>软、硬件取舍的基本原则（</a:t>
            </a:r>
            <a:r>
              <a:rPr lang="zh-CN" altLang="en-US" sz="2000" dirty="0">
                <a:solidFill>
                  <a:srgbClr val="FF0000"/>
                </a:solidFill>
                <a:ea typeface="微软雅黑" panose="020B0503020204020204" pitchFamily="34" charset="-122"/>
              </a:rPr>
              <a:t>三原则</a:t>
            </a:r>
            <a:r>
              <a:rPr lang="zh-CN" altLang="en-US" sz="2000" dirty="0">
                <a:solidFill>
                  <a:schemeClr val="dk1">
                    <a:lumMod val="75000"/>
                  </a:schemeClr>
                </a:solidFill>
                <a:ea typeface="微软雅黑" panose="020B0503020204020204" pitchFamily="34" charset="-122"/>
              </a:rPr>
              <a:t>）</a:t>
            </a:r>
          </a:p>
          <a:p>
            <a:pPr eaLnBrk="1" latinLnBrk="0" hangingPunct="1">
              <a:lnSpc>
                <a:spcPct val="130000"/>
              </a:lnSpc>
            </a:pPr>
            <a:endParaRPr lang="zh-CN" altLang="en-US" sz="2000" dirty="0">
              <a:solidFill>
                <a:schemeClr val="dk1">
                  <a:lumMod val="75000"/>
                </a:schemeClr>
              </a:solidFill>
              <a:ea typeface="微软雅黑" panose="020B0503020204020204" pitchFamily="34" charset="-122"/>
            </a:endParaRPr>
          </a:p>
          <a:p>
            <a:pPr algn="just" eaLnBrk="1" latinLnBrk="0" hangingPunct="1">
              <a:lnSpc>
                <a:spcPct val="130000"/>
              </a:lnSpc>
            </a:pPr>
            <a:endParaRPr lang="zh-CN" altLang="en-US" sz="2000" dirty="0">
              <a:solidFill>
                <a:schemeClr val="dk1">
                  <a:lumMod val="75000"/>
                </a:schemeClr>
              </a:solidFill>
              <a:ea typeface="微软雅黑" panose="020B0503020204020204" pitchFamily="34" charset="-122"/>
            </a:endParaRPr>
          </a:p>
          <a:p>
            <a:pPr marL="457200" lvl="1" indent="0" algn="just" eaLnBrk="1" latinLnBrk="0" hangingPunct="1">
              <a:lnSpc>
                <a:spcPct val="130000"/>
              </a:lnSpc>
              <a:spcBef>
                <a:spcPts val="1800"/>
              </a:spcBef>
              <a:buNone/>
            </a:pPr>
            <a:r>
              <a:rPr lang="zh-CN" altLang="en-US" sz="2000" b="1" dirty="0">
                <a:solidFill>
                  <a:srgbClr val="000000"/>
                </a:solidFill>
                <a:sym typeface="+mn-ea"/>
              </a:rPr>
              <a:t>原则</a:t>
            </a:r>
            <a:r>
              <a:rPr lang="en-US" altLang="zh-CN" sz="2000" b="1" dirty="0">
                <a:solidFill>
                  <a:srgbClr val="000000"/>
                </a:solidFill>
                <a:sym typeface="+mn-ea"/>
              </a:rPr>
              <a:t>2</a:t>
            </a:r>
            <a:r>
              <a:rPr lang="zh-CN" altLang="en-US" sz="2000" b="1" dirty="0">
                <a:solidFill>
                  <a:srgbClr val="000000"/>
                </a:solidFill>
                <a:sym typeface="+mn-ea"/>
              </a:rPr>
              <a:t>：在软硬功能分配时，要考虑到准备采用的</a:t>
            </a:r>
            <a:r>
              <a:rPr lang="zh-CN" altLang="en-US" sz="2000" b="1" dirty="0">
                <a:sym typeface="+mn-ea"/>
              </a:rPr>
              <a:t>组成和实现</a:t>
            </a:r>
            <a:r>
              <a:rPr lang="zh-CN" altLang="en-US" sz="2000" b="1" dirty="0">
                <a:solidFill>
                  <a:srgbClr val="000000"/>
                </a:solidFill>
                <a:sym typeface="+mn-ea"/>
              </a:rPr>
              <a:t>技术</a:t>
            </a:r>
            <a:r>
              <a:rPr lang="zh-CN" altLang="en-US" sz="2000" b="1" dirty="0">
                <a:sym typeface="+mn-ea"/>
              </a:rPr>
              <a:t>，</a:t>
            </a:r>
            <a:r>
              <a:rPr lang="zh-CN" altLang="en-US" sz="2000" b="1" dirty="0">
                <a:solidFill>
                  <a:srgbClr val="FF0000"/>
                </a:solidFill>
                <a:sym typeface="+mn-ea"/>
              </a:rPr>
              <a:t>使其不过多的限制或不合理限制各种组成、实现技术</a:t>
            </a:r>
            <a:r>
              <a:rPr lang="zh-CN" altLang="en-US" sz="2000" b="1" dirty="0">
                <a:sym typeface="+mn-ea"/>
              </a:rPr>
              <a:t>；</a:t>
            </a:r>
            <a:endParaRPr lang="zh-CN" altLang="en-US" sz="2000" b="1" dirty="0">
              <a:solidFill>
                <a:schemeClr val="dk1">
                  <a:lumMod val="75000"/>
                </a:schemeClr>
              </a:solidFill>
              <a:ea typeface="微软雅黑" panose="020B0503020204020204" pitchFamily="34" charset="-122"/>
            </a:endParaRPr>
          </a:p>
        </p:txBody>
      </p:sp>
      <p:sp>
        <p:nvSpPr>
          <p:cNvPr id="7" name="AutoShape 10"/>
          <p:cNvSpPr/>
          <p:nvPr>
            <p:custDataLst>
              <p:tags r:id="rId3"/>
            </p:custDataLst>
          </p:nvPr>
        </p:nvSpPr>
        <p:spPr>
          <a:xfrm>
            <a:off x="1299083" y="1955368"/>
            <a:ext cx="1863519" cy="440187"/>
          </a:xfrm>
          <a:prstGeom prst="roundRect">
            <a:avLst>
              <a:gd name="adj" fmla="val 16667"/>
            </a:avLst>
          </a:prstGeom>
          <a:solidFill>
            <a:schemeClr val="folHlink"/>
          </a:solidFill>
          <a:ln w="12700" cap="flat" cmpd="sng">
            <a:solidFill>
              <a:srgbClr val="808080"/>
            </a:solidFill>
            <a:prstDash val="solid"/>
            <a:headEnd type="none" w="med" len="med"/>
            <a:tailEnd type="none" w="med" len="med"/>
          </a:ln>
        </p:spPr>
        <p:txBody>
          <a:bodyPr wrap="none" anchor="ctr" anchorCtr="0">
            <a:normAutofit fontScale="95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AutoShape 11"/>
          <p:cNvSpPr/>
          <p:nvPr>
            <p:custDataLst>
              <p:tags r:id="rId4"/>
            </p:custDataLst>
          </p:nvPr>
        </p:nvSpPr>
        <p:spPr>
          <a:xfrm>
            <a:off x="1328181" y="1981990"/>
            <a:ext cx="1797893" cy="178923"/>
          </a:xfrm>
          <a:prstGeom prst="roundRect">
            <a:avLst>
              <a:gd name="adj" fmla="val 28356"/>
            </a:avLst>
          </a:prstGeom>
          <a:gradFill rotWithShape="1">
            <a:gsLst>
              <a:gs pos="0">
                <a:srgbClr val="FFFFFF">
                  <a:alpha val="70000"/>
                </a:srgbClr>
              </a:gs>
              <a:gs pos="100000">
                <a:schemeClr val="folHlink">
                  <a:alpha val="70000"/>
                </a:schemeClr>
              </a:gs>
            </a:gsLst>
            <a:lin ang="5400000" scaled="1"/>
            <a:tileRect/>
          </a:gradFill>
          <a:ln w="9525">
            <a:noFill/>
          </a:ln>
        </p:spPr>
        <p:txBody>
          <a:bodyPr wrap="none" anchor="ctr" anchorCtr="0">
            <a:normAutofit fontScale="2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AutoShape 13"/>
          <p:cNvSpPr/>
          <p:nvPr>
            <p:custDataLst>
              <p:tags r:id="rId5"/>
            </p:custDataLst>
          </p:nvPr>
        </p:nvSpPr>
        <p:spPr>
          <a:xfrm>
            <a:off x="5585156" y="1955400"/>
            <a:ext cx="1862281" cy="440187"/>
          </a:xfrm>
          <a:prstGeom prst="roundRect">
            <a:avLst>
              <a:gd name="adj" fmla="val 16667"/>
            </a:avLst>
          </a:prstGeom>
          <a:solidFill>
            <a:schemeClr val="accent2"/>
          </a:solidFill>
          <a:ln w="12700" cap="flat" cmpd="sng">
            <a:solidFill>
              <a:srgbClr val="808080"/>
            </a:solidFill>
            <a:prstDash val="solid"/>
            <a:headEnd type="none" w="med" len="med"/>
            <a:tailEnd type="none" w="med" len="med"/>
          </a:ln>
        </p:spPr>
        <p:txBody>
          <a:bodyPr wrap="none" anchor="ctr" anchorCtr="0">
            <a:normAutofit fontScale="95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AutoShape 14"/>
          <p:cNvSpPr/>
          <p:nvPr>
            <p:custDataLst>
              <p:tags r:id="rId6"/>
            </p:custDataLst>
          </p:nvPr>
        </p:nvSpPr>
        <p:spPr>
          <a:xfrm>
            <a:off x="5788244" y="1955987"/>
            <a:ext cx="1796655" cy="178923"/>
          </a:xfrm>
          <a:prstGeom prst="roundRect">
            <a:avLst>
              <a:gd name="adj" fmla="val 28356"/>
            </a:avLst>
          </a:prstGeom>
          <a:gradFill rotWithShape="1">
            <a:gsLst>
              <a:gs pos="0">
                <a:srgbClr val="FFFFFF">
                  <a:alpha val="70000"/>
                </a:srgbClr>
              </a:gs>
              <a:gs pos="100000">
                <a:schemeClr val="accent2">
                  <a:alpha val="70000"/>
                </a:schemeClr>
              </a:gs>
            </a:gsLst>
            <a:lin ang="5400000" scaled="1"/>
            <a:tileRect/>
          </a:gradFill>
          <a:ln w="9525">
            <a:noFill/>
          </a:ln>
        </p:spPr>
        <p:txBody>
          <a:bodyPr wrap="none" anchor="ctr" anchorCtr="0">
            <a:normAutofit fontScale="2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AutoShape 16"/>
          <p:cNvSpPr/>
          <p:nvPr>
            <p:custDataLst>
              <p:tags r:id="rId7"/>
            </p:custDataLst>
          </p:nvPr>
        </p:nvSpPr>
        <p:spPr>
          <a:xfrm>
            <a:off x="3383005" y="1955987"/>
            <a:ext cx="1862281" cy="440187"/>
          </a:xfrm>
          <a:prstGeom prst="roundRect">
            <a:avLst>
              <a:gd name="adj" fmla="val 16667"/>
            </a:avLst>
          </a:prstGeom>
          <a:solidFill>
            <a:schemeClr val="accent1"/>
          </a:solidFill>
          <a:ln w="12700" cap="flat" cmpd="sng">
            <a:solidFill>
              <a:srgbClr val="808080"/>
            </a:solidFill>
            <a:prstDash val="solid"/>
            <a:headEnd type="none" w="med" len="med"/>
            <a:tailEnd type="none" w="med" len="med"/>
          </a:ln>
        </p:spPr>
        <p:txBody>
          <a:bodyPr wrap="none" anchor="ctr" anchorCtr="0">
            <a:normAutofit fontScale="95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AutoShape 17"/>
          <p:cNvSpPr/>
          <p:nvPr>
            <p:custDataLst>
              <p:tags r:id="rId8"/>
            </p:custDataLst>
          </p:nvPr>
        </p:nvSpPr>
        <p:spPr>
          <a:xfrm>
            <a:off x="3412103" y="1982609"/>
            <a:ext cx="1796655" cy="178923"/>
          </a:xfrm>
          <a:prstGeom prst="roundRect">
            <a:avLst>
              <a:gd name="adj" fmla="val 28356"/>
            </a:avLst>
          </a:prstGeom>
          <a:gradFill rotWithShape="1">
            <a:gsLst>
              <a:gs pos="0">
                <a:srgbClr val="FFFFFF">
                  <a:alpha val="70000"/>
                </a:srgbClr>
              </a:gs>
              <a:gs pos="100000">
                <a:schemeClr val="accent1">
                  <a:alpha val="70000"/>
                </a:schemeClr>
              </a:gs>
            </a:gsLst>
            <a:lin ang="5400000" scaled="1"/>
            <a:tileRect/>
          </a:gradFill>
          <a:ln w="9525">
            <a:noFill/>
          </a:ln>
        </p:spPr>
        <p:txBody>
          <a:bodyPr wrap="none" anchor="ctr" anchorCtr="0">
            <a:normAutofit fontScale="2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 Box 18"/>
          <p:cNvSpPr txBox="1"/>
          <p:nvPr/>
        </p:nvSpPr>
        <p:spPr>
          <a:xfrm>
            <a:off x="5546202" y="2007726"/>
            <a:ext cx="1854066" cy="343606"/>
          </a:xfrm>
          <a:prstGeom prst="rect">
            <a:avLst/>
          </a:prstGeom>
          <a:noFill/>
          <a:ln w="9525">
            <a:noFill/>
          </a:ln>
          <a:effectLst>
            <a:outerShdw dist="17961" dir="2699999" algn="ctr" rotWithShape="0">
              <a:srgbClr val="5F5F5F">
                <a:alpha val="50000"/>
              </a:srgbClr>
            </a:outerShdw>
          </a:effectLst>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实现难易程度</a:t>
            </a:r>
          </a:p>
        </p:txBody>
      </p:sp>
      <p:sp>
        <p:nvSpPr>
          <p:cNvPr id="24" name="Text Box 19"/>
          <p:cNvSpPr txBox="1"/>
          <p:nvPr>
            <p:custDataLst>
              <p:tags r:id="rId9"/>
            </p:custDataLst>
          </p:nvPr>
        </p:nvSpPr>
        <p:spPr>
          <a:xfrm>
            <a:off x="1449509" y="2008898"/>
            <a:ext cx="1539704" cy="343606"/>
          </a:xfrm>
          <a:prstGeom prst="rect">
            <a:avLst/>
          </a:prstGeom>
          <a:noFill/>
          <a:ln w="9525">
            <a:gradFill>
              <a:gsLst>
                <a:gs pos="50000">
                  <a:schemeClr val="accent4"/>
                </a:gs>
                <a:gs pos="0">
                  <a:schemeClr val="accent4">
                    <a:lumMod val="25000"/>
                    <a:lumOff val="75000"/>
                  </a:schemeClr>
                </a:gs>
                <a:gs pos="100000">
                  <a:schemeClr val="accent4">
                    <a:lumMod val="85000"/>
                  </a:schemeClr>
                </a:gs>
              </a:gsLst>
              <a:lin ang="5400000" scaled="0"/>
            </a:gradFill>
          </a:ln>
          <a:effectLst>
            <a:outerShdw dist="17961" dir="2699999" algn="ctr" rotWithShape="0">
              <a:srgbClr val="5F5F5F">
                <a:alpha val="50000"/>
              </a:srgbClr>
            </a:outerShdw>
          </a:effectLst>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7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性能</a:t>
            </a:r>
          </a:p>
        </p:txBody>
      </p:sp>
      <p:sp>
        <p:nvSpPr>
          <p:cNvPr id="25" name="Text Box 20"/>
          <p:cNvSpPr txBox="1"/>
          <p:nvPr/>
        </p:nvSpPr>
        <p:spPr>
          <a:xfrm>
            <a:off x="3447087" y="2009152"/>
            <a:ext cx="1854066" cy="343606"/>
          </a:xfrm>
          <a:prstGeom prst="rect">
            <a:avLst/>
          </a:prstGeom>
          <a:noFill/>
          <a:ln w="9525">
            <a:noFill/>
          </a:ln>
          <a:effectLst>
            <a:outerShdw dist="17961" dir="2699999" algn="ctr" rotWithShape="0">
              <a:srgbClr val="5F5F5F">
                <a:alpha val="50000"/>
              </a:srgbClr>
            </a:outerShdw>
          </a:effectLst>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7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价格</a:t>
            </a:r>
          </a:p>
        </p:txBody>
      </p:sp>
      <p:cxnSp>
        <p:nvCxnSpPr>
          <p:cNvPr id="10" name="直接连接符 9"/>
          <p:cNvCxnSpPr/>
          <p:nvPr>
            <p:custDataLst>
              <p:tags r:id="rId10"/>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11"/>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1.3软、硬取舍、计算机系统与系统结构的设计方法</a:t>
            </a:r>
          </a:p>
        </p:txBody>
      </p:sp>
      <p:pic>
        <p:nvPicPr>
          <p:cNvPr id="2" name="Picture 4"/>
          <p:cNvPicPr>
            <a:picLocks noChangeAspect="1"/>
          </p:cNvPicPr>
          <p:nvPr>
            <p:custDataLst>
              <p:tags r:id="rId12"/>
            </p:custDataLst>
          </p:nvPr>
        </p:nvPicPr>
        <p:blipFill>
          <a:blip r:embed="rId16"/>
          <a:stretch>
            <a:fillRect/>
          </a:stretch>
        </p:blipFill>
        <p:spPr>
          <a:xfrm>
            <a:off x="7704455" y="2664460"/>
            <a:ext cx="2864485" cy="2802890"/>
          </a:xfrm>
          <a:prstGeom prst="rect">
            <a:avLst/>
          </a:prstGeom>
          <a:noFill/>
          <a:ln w="9525">
            <a:noFill/>
          </a:ln>
        </p:spPr>
      </p:pic>
      <p:pic>
        <p:nvPicPr>
          <p:cNvPr id="3" name="图片 2" descr="微信截图_20240112211134"/>
          <p:cNvPicPr>
            <a:picLocks noChangeAspect="1"/>
          </p:cNvPicPr>
          <p:nvPr>
            <p:custDataLst>
              <p:tags r:id="rId13"/>
            </p:custDataLst>
          </p:nvPr>
        </p:nvPicPr>
        <p:blipFill>
          <a:blip r:embed="rId17"/>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p:cTn id="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4">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 calcmode="lin" valueType="num">
                                      <p:cBhvr>
                                        <p:cTn id="12"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5">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charRg st="80" end="80"/>
                                            </p:txEl>
                                          </p:spTgt>
                                        </p:tgtEl>
                                        <p:attrNameLst>
                                          <p:attrName>style.visibility</p:attrName>
                                        </p:attrNameLst>
                                      </p:cBhvr>
                                      <p:to>
                                        <p:strVal val="visible"/>
                                      </p:to>
                                    </p:set>
                                    <p:animEffect transition="in" filter="fade">
                                      <p:cBhvr>
                                        <p:cTn id="24" dur="2000"/>
                                        <p:tgtEl>
                                          <p:spTgt spid="5">
                                            <p:txEl>
                                              <p:charRg st="80" end="8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500" fill="hold"/>
                                        <p:tgtEl>
                                          <p:spTgt spid="25">
                                            <p:txEl>
                                              <p:pRg st="0" end="0"/>
                                            </p:txEl>
                                          </p:spTgt>
                                        </p:tgtEl>
                                        <p:attrNameLst>
                                          <p:attrName>style.color</p:attrName>
                                        </p:attrNameLst>
                                      </p:cBhvr>
                                      <p:to>
                                        <a:srgbClr val="FF0000"/>
                                      </p:to>
                                    </p:animClr>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uild="allAtOnce"/>
      <p:bldP spid="25" grpId="0" build="allAtOnce"/>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p:cNvSpPr>
          <p:nvPr>
            <p:custDataLst>
              <p:tags r:id="rId2"/>
            </p:custDataLst>
          </p:nvPr>
        </p:nvSpPr>
        <p:spPr>
          <a:xfrm>
            <a:off x="791845" y="1151890"/>
            <a:ext cx="9991725" cy="4686300"/>
          </a:xfrm>
          <a:prstGeom prst="rect">
            <a:avLst/>
          </a:prstGeom>
          <a:noFill/>
          <a:ln>
            <a:noFill/>
          </a:ln>
        </p:spPr>
        <p:txBody>
          <a:bodyPr vert="horz" wrap="square" lIns="86402" tIns="43201" rIns="86402" bIns="43201" numCol="1" anchor="t" anchorCtr="0" compatLnSpc="1">
            <a:no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eaLnBrk="1" latinLnBrk="0" hangingPunct="1">
              <a:lnSpc>
                <a:spcPct val="130000"/>
              </a:lnSpc>
            </a:pPr>
            <a:r>
              <a:rPr lang="en-US" altLang="zh-CN" sz="1900" dirty="0">
                <a:solidFill>
                  <a:schemeClr val="dk1">
                    <a:lumMod val="75000"/>
                  </a:schemeClr>
                </a:solidFill>
                <a:ea typeface="微软雅黑" panose="020B0503020204020204" pitchFamily="34" charset="-122"/>
              </a:rPr>
              <a:t>1.3.1 </a:t>
            </a:r>
            <a:r>
              <a:rPr lang="zh-CN" altLang="en-US" sz="1900" dirty="0">
                <a:solidFill>
                  <a:schemeClr val="dk1">
                    <a:lumMod val="75000"/>
                  </a:schemeClr>
                </a:solidFill>
                <a:ea typeface="微软雅黑" panose="020B0503020204020204" pitchFamily="34" charset="-122"/>
              </a:rPr>
              <a:t>软、硬件取舍的基本原则（</a:t>
            </a:r>
            <a:r>
              <a:rPr lang="zh-CN" altLang="en-US" sz="1900" dirty="0">
                <a:solidFill>
                  <a:srgbClr val="FF0000"/>
                </a:solidFill>
                <a:ea typeface="微软雅黑" panose="020B0503020204020204" pitchFamily="34" charset="-122"/>
              </a:rPr>
              <a:t>三原则</a:t>
            </a:r>
            <a:r>
              <a:rPr lang="zh-CN" altLang="en-US" sz="1900" dirty="0">
                <a:solidFill>
                  <a:schemeClr val="dk1">
                    <a:lumMod val="75000"/>
                  </a:schemeClr>
                </a:solidFill>
                <a:ea typeface="微软雅黑" panose="020B0503020204020204" pitchFamily="34" charset="-122"/>
              </a:rPr>
              <a:t>）</a:t>
            </a:r>
          </a:p>
          <a:p>
            <a:pPr eaLnBrk="1" latinLnBrk="0" hangingPunct="1">
              <a:lnSpc>
                <a:spcPct val="130000"/>
              </a:lnSpc>
            </a:pPr>
            <a:endParaRPr lang="zh-CN" altLang="en-US" sz="1900" dirty="0">
              <a:solidFill>
                <a:schemeClr val="dk1">
                  <a:lumMod val="75000"/>
                </a:schemeClr>
              </a:solidFill>
              <a:ea typeface="微软雅黑" panose="020B0503020204020204" pitchFamily="34" charset="-122"/>
            </a:endParaRPr>
          </a:p>
          <a:p>
            <a:pPr algn="just" eaLnBrk="1" latinLnBrk="0" hangingPunct="1">
              <a:lnSpc>
                <a:spcPct val="130000"/>
              </a:lnSpc>
            </a:pPr>
            <a:endParaRPr lang="zh-CN" altLang="en-US" sz="1900" dirty="0">
              <a:solidFill>
                <a:schemeClr val="dk1">
                  <a:lumMod val="75000"/>
                </a:schemeClr>
              </a:solidFill>
              <a:ea typeface="微软雅黑" panose="020B0503020204020204" pitchFamily="34" charset="-122"/>
            </a:endParaRPr>
          </a:p>
          <a:p>
            <a:pPr marL="457200" marR="0" lvl="1" indent="0" algn="just" defTabSz="914400" rtl="0" eaLnBrk="1" latinLnBrk="0" hangingPunct="1">
              <a:lnSpc>
                <a:spcPct val="130000"/>
              </a:lnSpc>
              <a:spcBef>
                <a:spcPts val="1800"/>
              </a:spcBef>
              <a:spcAft>
                <a:spcPct val="0"/>
              </a:spcAft>
              <a:buClr>
                <a:schemeClr val="tx2"/>
              </a:buClr>
              <a:buSzPct val="60000"/>
              <a:buFont typeface="Wingdings" panose="05000000000000000000" pitchFamily="2" charset="2"/>
              <a:buNone/>
              <a:defRPr/>
            </a:pPr>
            <a:r>
              <a:rPr lang="zh-CN" altLang="en-US" sz="1900" b="1" noProof="0" dirty="0">
                <a:ln>
                  <a:noFill/>
                </a:ln>
                <a:solidFill>
                  <a:srgbClr val="000000"/>
                </a:solidFill>
                <a:effectLst/>
                <a:uLnTx/>
                <a:uFillTx/>
                <a:cs typeface="微软雅黑" panose="020B0503020204020204" pitchFamily="34" charset="-122"/>
                <a:sym typeface="+mn-ea"/>
              </a:rPr>
              <a:t>原则</a:t>
            </a:r>
            <a:r>
              <a:rPr lang="en-US" altLang="zh-CN" sz="1900" b="1" noProof="0" dirty="0">
                <a:ln>
                  <a:noFill/>
                </a:ln>
                <a:solidFill>
                  <a:srgbClr val="000000"/>
                </a:solidFill>
                <a:effectLst/>
                <a:uLnTx/>
                <a:uFillTx/>
                <a:cs typeface="微软雅黑" panose="020B0503020204020204" pitchFamily="34" charset="-122"/>
                <a:sym typeface="+mn-ea"/>
              </a:rPr>
              <a:t>3</a:t>
            </a:r>
            <a:r>
              <a:rPr lang="zh-CN" altLang="en-US" sz="1900" b="1" noProof="0" dirty="0">
                <a:ln>
                  <a:noFill/>
                </a:ln>
                <a:solidFill>
                  <a:srgbClr val="000000"/>
                </a:solidFill>
                <a:effectLst/>
                <a:uLnTx/>
                <a:uFillTx/>
                <a:cs typeface="微软雅黑" panose="020B0503020204020204" pitchFamily="34" charset="-122"/>
                <a:sym typeface="+mn-ea"/>
              </a:rPr>
              <a:t>：在软硬功能分配时，除了从</a:t>
            </a:r>
            <a:r>
              <a:rPr lang="zh-CN" altLang="en-US" sz="1900" b="1" noProof="0" dirty="0">
                <a:ln>
                  <a:noFill/>
                </a:ln>
                <a:solidFill>
                  <a:schemeClr val="hlink"/>
                </a:solidFill>
                <a:effectLst/>
                <a:uLnTx/>
                <a:uFillTx/>
                <a:cs typeface="微软雅黑" panose="020B0503020204020204" pitchFamily="34" charset="-122"/>
                <a:sym typeface="+mn-ea"/>
              </a:rPr>
              <a:t>“硬件”</a:t>
            </a:r>
            <a:r>
              <a:rPr lang="zh-CN" altLang="en-US" sz="1900" b="1" noProof="0" dirty="0">
                <a:ln>
                  <a:noFill/>
                </a:ln>
                <a:solidFill>
                  <a:srgbClr val="000000"/>
                </a:solidFill>
                <a:effectLst/>
                <a:uLnTx/>
                <a:uFillTx/>
                <a:cs typeface="微软雅黑" panose="020B0503020204020204" pitchFamily="34" charset="-122"/>
                <a:sym typeface="+mn-ea"/>
              </a:rPr>
              <a:t>角度考虑，还要从</a:t>
            </a:r>
            <a:r>
              <a:rPr lang="zh-CN" altLang="en-US" sz="1900" b="1" noProof="0" dirty="0">
                <a:ln>
                  <a:noFill/>
                </a:ln>
                <a:solidFill>
                  <a:schemeClr val="hlink"/>
                </a:solidFill>
                <a:effectLst/>
                <a:uLnTx/>
                <a:uFillTx/>
                <a:cs typeface="微软雅黑" panose="020B0503020204020204" pitchFamily="34" charset="-122"/>
                <a:sym typeface="+mn-ea"/>
              </a:rPr>
              <a:t>“软”</a:t>
            </a:r>
            <a:r>
              <a:rPr lang="zh-CN" altLang="en-US" sz="1900" b="1" noProof="0" dirty="0">
                <a:ln>
                  <a:noFill/>
                </a:ln>
                <a:solidFill>
                  <a:srgbClr val="000000"/>
                </a:solidFill>
                <a:effectLst/>
                <a:uLnTx/>
                <a:uFillTx/>
                <a:cs typeface="微软雅黑" panose="020B0503020204020204" pitchFamily="34" charset="-122"/>
                <a:sym typeface="+mn-ea"/>
              </a:rPr>
              <a:t>的角度考虑，把为</a:t>
            </a:r>
            <a:r>
              <a:rPr lang="zh-CN" altLang="en-US" sz="1900" b="1" noProof="0" dirty="0">
                <a:ln>
                  <a:noFill/>
                </a:ln>
                <a:solidFill>
                  <a:srgbClr val="FF0000"/>
                </a:solidFill>
                <a:effectLst/>
                <a:uLnTx/>
                <a:uFillTx/>
                <a:cs typeface="微软雅黑" panose="020B0503020204020204" pitchFamily="34" charset="-122"/>
                <a:sym typeface="+mn-ea"/>
              </a:rPr>
              <a:t>编译、</a:t>
            </a:r>
            <a:r>
              <a:rPr lang="en-US" altLang="zh-CN" sz="1900" b="1" noProof="0" dirty="0">
                <a:ln>
                  <a:noFill/>
                </a:ln>
                <a:solidFill>
                  <a:srgbClr val="FF0000"/>
                </a:solidFill>
                <a:effectLst/>
                <a:uLnTx/>
                <a:uFillTx/>
                <a:cs typeface="微软雅黑" panose="020B0503020204020204" pitchFamily="34" charset="-122"/>
                <a:sym typeface="+mn-ea"/>
              </a:rPr>
              <a:t>OS</a:t>
            </a:r>
            <a:r>
              <a:rPr lang="zh-CN" altLang="en-US" sz="1900" b="1" noProof="0" dirty="0">
                <a:ln>
                  <a:noFill/>
                </a:ln>
                <a:solidFill>
                  <a:srgbClr val="FF0000"/>
                </a:solidFill>
                <a:effectLst/>
                <a:uLnTx/>
                <a:uFillTx/>
                <a:cs typeface="微软雅黑" panose="020B0503020204020204" pitchFamily="34" charset="-122"/>
                <a:sym typeface="+mn-ea"/>
              </a:rPr>
              <a:t>以及高级语言的设计与实现提供更多、更好的硬件支持放在首位</a:t>
            </a:r>
            <a:r>
              <a:rPr lang="zh-CN" altLang="en-US" sz="1900" b="1" noProof="0" dirty="0">
                <a:ln>
                  <a:noFill/>
                </a:ln>
                <a:solidFill>
                  <a:schemeClr val="hlink"/>
                </a:solidFill>
                <a:effectLst/>
                <a:uLnTx/>
                <a:uFillTx/>
                <a:cs typeface="微软雅黑" panose="020B0503020204020204" pitchFamily="34" charset="-122"/>
                <a:sym typeface="+mn-ea"/>
              </a:rPr>
              <a:t>。</a:t>
            </a:r>
            <a:endParaRPr kumimoji="0" lang="en-US" altLang="zh-CN" sz="1900" b="1" i="0" u="none" strike="noStrike" kern="1200" cap="none" spc="0" normalizeH="0" baseline="0" noProof="0" dirty="0">
              <a:ln>
                <a:noFill/>
              </a:ln>
              <a:solidFill>
                <a:schemeClr val="hlink"/>
              </a:solidFill>
              <a:effectLst/>
              <a:uLnTx/>
              <a:uFillTx/>
              <a:ea typeface="微软雅黑" panose="020B0503020204020204" pitchFamily="34" charset="-122"/>
              <a:cs typeface="微软雅黑" panose="020B0503020204020204" pitchFamily="34" charset="-122"/>
            </a:endParaRPr>
          </a:p>
          <a:p>
            <a:pPr marL="742950" marR="0" lvl="1" indent="-285750" algn="just" defTabSz="914400" rtl="0" eaLnBrk="1" latinLnBrk="0" hangingPunct="1">
              <a:lnSpc>
                <a:spcPct val="130000"/>
              </a:lnSpc>
              <a:spcBef>
                <a:spcPts val="1800"/>
              </a:spcBef>
              <a:spcAft>
                <a:spcPct val="0"/>
              </a:spcAft>
              <a:buClr>
                <a:srgbClr val="FF0000"/>
              </a:buClr>
              <a:buSzPct val="60000"/>
              <a:buFont typeface="Wingdings" panose="05000000000000000000" pitchFamily="2" charset="2"/>
              <a:buChar char="u"/>
              <a:defRPr/>
            </a:pPr>
            <a:r>
              <a:rPr lang="zh-CN" altLang="en-US" sz="1900" b="1" noProof="0" dirty="0">
                <a:ln>
                  <a:noFill/>
                </a:ln>
                <a:solidFill>
                  <a:schemeClr val="hlink"/>
                </a:solidFill>
                <a:effectLst/>
                <a:uLnTx/>
                <a:uFillTx/>
                <a:cs typeface="微软雅黑" panose="020B0503020204020204" pitchFamily="34" charset="-122"/>
                <a:sym typeface="+mn-ea"/>
              </a:rPr>
              <a:t>进一步缩短高级语言与机器语言、操作系统与计算机系统结构、程序设计环境</a:t>
            </a:r>
            <a:r>
              <a:rPr lang="en-US" altLang="zh-CN" sz="1900" b="1" noProof="0" dirty="0">
                <a:ln>
                  <a:noFill/>
                </a:ln>
                <a:solidFill>
                  <a:schemeClr val="hlink"/>
                </a:solidFill>
                <a:effectLst/>
                <a:uLnTx/>
                <a:uFillTx/>
                <a:cs typeface="微软雅黑" panose="020B0503020204020204" pitchFamily="34" charset="-122"/>
                <a:sym typeface="+mn-ea"/>
              </a:rPr>
              <a:t>(</a:t>
            </a:r>
            <a:r>
              <a:rPr lang="zh-CN" altLang="en-US" sz="1900" b="1" noProof="0" dirty="0">
                <a:ln>
                  <a:noFill/>
                </a:ln>
                <a:solidFill>
                  <a:schemeClr val="hlink"/>
                </a:solidFill>
                <a:effectLst/>
                <a:uLnTx/>
                <a:uFillTx/>
                <a:cs typeface="微软雅黑" panose="020B0503020204020204" pitchFamily="34" charset="-122"/>
                <a:sym typeface="+mn-ea"/>
              </a:rPr>
              <a:t>模块化</a:t>
            </a:r>
            <a:r>
              <a:rPr lang="en-US" altLang="zh-CN" sz="1900" b="1" noProof="0" dirty="0">
                <a:ln>
                  <a:noFill/>
                </a:ln>
                <a:solidFill>
                  <a:schemeClr val="hlink"/>
                </a:solidFill>
                <a:effectLst/>
                <a:uLnTx/>
                <a:uFillTx/>
                <a:cs typeface="微软雅黑" panose="020B0503020204020204" pitchFamily="34" charset="-122"/>
                <a:sym typeface="+mn-ea"/>
              </a:rPr>
              <a:t>/</a:t>
            </a:r>
            <a:r>
              <a:rPr lang="zh-CN" altLang="en-US" sz="1900" b="1" noProof="0" dirty="0">
                <a:ln>
                  <a:noFill/>
                </a:ln>
                <a:solidFill>
                  <a:schemeClr val="hlink"/>
                </a:solidFill>
                <a:effectLst/>
                <a:uLnTx/>
                <a:uFillTx/>
                <a:cs typeface="微软雅黑" panose="020B0503020204020204" pitchFamily="34" charset="-122"/>
                <a:sym typeface="+mn-ea"/>
              </a:rPr>
              <a:t>数据类型抽象</a:t>
            </a:r>
            <a:r>
              <a:rPr lang="en-US" altLang="zh-CN" sz="1900" b="1" noProof="0" dirty="0">
                <a:ln>
                  <a:noFill/>
                </a:ln>
                <a:solidFill>
                  <a:schemeClr val="hlink"/>
                </a:solidFill>
                <a:effectLst/>
                <a:uLnTx/>
                <a:uFillTx/>
                <a:cs typeface="微软雅黑" panose="020B0503020204020204" pitchFamily="34" charset="-122"/>
                <a:sym typeface="+mn-ea"/>
              </a:rPr>
              <a:t>)</a:t>
            </a:r>
            <a:r>
              <a:rPr lang="zh-CN" altLang="en-US" sz="1900" b="1" noProof="0" dirty="0">
                <a:ln>
                  <a:noFill/>
                </a:ln>
                <a:solidFill>
                  <a:schemeClr val="hlink"/>
                </a:solidFill>
                <a:effectLst/>
                <a:uLnTx/>
                <a:uFillTx/>
                <a:cs typeface="微软雅黑" panose="020B0503020204020204" pitchFamily="34" charset="-122"/>
                <a:sym typeface="+mn-ea"/>
              </a:rPr>
              <a:t>等与计算机系统结构之间的语义差距；</a:t>
            </a:r>
            <a:endParaRPr kumimoji="0" lang="en-US" altLang="zh-CN" sz="1900" b="1" i="0" u="none" strike="noStrike" kern="1200" cap="none" spc="0" normalizeH="0" baseline="0" noProof="0" dirty="0">
              <a:ln>
                <a:noFill/>
              </a:ln>
              <a:solidFill>
                <a:schemeClr val="hlink"/>
              </a:solidFill>
              <a:effectLst/>
              <a:uLnTx/>
              <a:uFillTx/>
              <a:ea typeface="微软雅黑" panose="020B0503020204020204" pitchFamily="34" charset="-122"/>
              <a:cs typeface="微软雅黑" panose="020B0503020204020204" pitchFamily="34" charset="-122"/>
            </a:endParaRPr>
          </a:p>
          <a:p>
            <a:pPr marL="742950" marR="0" lvl="1" indent="-285750" algn="just" defTabSz="914400" rtl="0" eaLnBrk="1" latinLnBrk="0" hangingPunct="1">
              <a:lnSpc>
                <a:spcPct val="130000"/>
              </a:lnSpc>
              <a:spcBef>
                <a:spcPts val="1800"/>
              </a:spcBef>
              <a:spcAft>
                <a:spcPct val="0"/>
              </a:spcAft>
              <a:buClr>
                <a:srgbClr val="FF0000"/>
              </a:buClr>
              <a:buSzPct val="60000"/>
              <a:buFont typeface="Wingdings" panose="05000000000000000000" pitchFamily="2" charset="2"/>
              <a:buChar char="u"/>
              <a:defRPr/>
            </a:pPr>
            <a:r>
              <a:rPr lang="zh-CN" altLang="en-US" sz="1900" b="1" noProof="0" dirty="0">
                <a:ln>
                  <a:noFill/>
                </a:ln>
                <a:solidFill>
                  <a:schemeClr val="hlink"/>
                </a:solidFill>
                <a:effectLst/>
                <a:uLnTx/>
                <a:uFillTx/>
                <a:cs typeface="微软雅黑" panose="020B0503020204020204" pitchFamily="34" charset="-122"/>
                <a:sym typeface="+mn-ea"/>
              </a:rPr>
              <a:t>计算机系统结构、机器语言是由硬件和固件实现的，而这些语义差距是由软件填补的；</a:t>
            </a:r>
            <a:endParaRPr kumimoji="0" lang="en-US" altLang="zh-CN" sz="1900" b="1" i="0" u="none" strike="noStrike" kern="1200" cap="none" spc="0" normalizeH="0" baseline="0" noProof="0" dirty="0">
              <a:ln>
                <a:noFill/>
              </a:ln>
              <a:solidFill>
                <a:schemeClr val="hlink"/>
              </a:solidFill>
              <a:effectLst/>
              <a:uLnTx/>
              <a:uFillTx/>
              <a:ea typeface="微软雅黑" panose="020B0503020204020204" pitchFamily="34" charset="-122"/>
              <a:cs typeface="微软雅黑" panose="020B0503020204020204" pitchFamily="34" charset="-122"/>
            </a:endParaRPr>
          </a:p>
          <a:p>
            <a:pPr marL="742950" marR="0" lvl="1" indent="-285750" algn="just" defTabSz="914400" rtl="0" eaLnBrk="1" latinLnBrk="0" hangingPunct="1">
              <a:lnSpc>
                <a:spcPct val="130000"/>
              </a:lnSpc>
              <a:spcBef>
                <a:spcPts val="1800"/>
              </a:spcBef>
              <a:spcAft>
                <a:spcPct val="0"/>
              </a:spcAft>
              <a:buClr>
                <a:srgbClr val="FF0000"/>
              </a:buClr>
              <a:buSzPct val="60000"/>
              <a:buFont typeface="Wingdings" panose="05000000000000000000" pitchFamily="2" charset="2"/>
              <a:buChar char="u"/>
              <a:defRPr/>
            </a:pPr>
            <a:r>
              <a:rPr lang="zh-CN" altLang="en-US" sz="1900" b="1" noProof="0" dirty="0">
                <a:ln>
                  <a:noFill/>
                </a:ln>
                <a:solidFill>
                  <a:schemeClr val="hlink"/>
                </a:solidFill>
                <a:effectLst/>
                <a:uLnTx/>
                <a:uFillTx/>
                <a:cs typeface="微软雅黑" panose="020B0503020204020204" pitchFamily="34" charset="-122"/>
                <a:sym typeface="+mn-ea"/>
              </a:rPr>
              <a:t>语义差距的大小取决于软、硬件的分配，差距小了，系统结构对软件设计的支持就加强了。</a:t>
            </a:r>
            <a:endParaRPr lang="zh-CN" altLang="en-US" sz="1700" b="1" noProof="0" dirty="0">
              <a:ln>
                <a:noFill/>
              </a:ln>
              <a:solidFill>
                <a:schemeClr val="hlink"/>
              </a:solidFill>
              <a:effectLst/>
              <a:uLnTx/>
              <a:uFillTx/>
              <a:ea typeface="微软雅黑" panose="020B0503020204020204" pitchFamily="34" charset="-122"/>
              <a:cs typeface="微软雅黑" panose="020B0503020204020204" pitchFamily="34" charset="-122"/>
              <a:sym typeface="+mn-ea"/>
            </a:endParaRPr>
          </a:p>
        </p:txBody>
      </p:sp>
      <p:sp>
        <p:nvSpPr>
          <p:cNvPr id="7" name="AutoShape 10"/>
          <p:cNvSpPr/>
          <p:nvPr>
            <p:custDataLst>
              <p:tags r:id="rId3"/>
            </p:custDataLst>
          </p:nvPr>
        </p:nvSpPr>
        <p:spPr>
          <a:xfrm>
            <a:off x="2485898" y="1944573"/>
            <a:ext cx="1863519" cy="440187"/>
          </a:xfrm>
          <a:prstGeom prst="roundRect">
            <a:avLst>
              <a:gd name="adj" fmla="val 16667"/>
            </a:avLst>
          </a:prstGeom>
          <a:solidFill>
            <a:schemeClr val="folHlink"/>
          </a:solidFill>
          <a:ln w="12700" cap="flat" cmpd="sng">
            <a:solidFill>
              <a:srgbClr val="808080"/>
            </a:solidFill>
            <a:prstDash val="solid"/>
            <a:headEnd type="none" w="med" len="med"/>
            <a:tailEnd type="none" w="med" len="med"/>
          </a:ln>
        </p:spPr>
        <p:txBody>
          <a:bodyPr wrap="none" anchor="ctr" anchorCtr="0">
            <a:normAutofit fontScale="95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AutoShape 11"/>
          <p:cNvSpPr/>
          <p:nvPr>
            <p:custDataLst>
              <p:tags r:id="rId4"/>
            </p:custDataLst>
          </p:nvPr>
        </p:nvSpPr>
        <p:spPr>
          <a:xfrm>
            <a:off x="2514996" y="1971195"/>
            <a:ext cx="1797893" cy="178923"/>
          </a:xfrm>
          <a:prstGeom prst="roundRect">
            <a:avLst>
              <a:gd name="adj" fmla="val 28356"/>
            </a:avLst>
          </a:prstGeom>
          <a:gradFill rotWithShape="1">
            <a:gsLst>
              <a:gs pos="0">
                <a:srgbClr val="FFFFFF">
                  <a:alpha val="70000"/>
                </a:srgbClr>
              </a:gs>
              <a:gs pos="100000">
                <a:schemeClr val="folHlink">
                  <a:alpha val="70000"/>
                </a:schemeClr>
              </a:gs>
            </a:gsLst>
            <a:lin ang="5400000" scaled="1"/>
            <a:tileRect/>
          </a:gradFill>
          <a:ln w="9525">
            <a:noFill/>
          </a:ln>
        </p:spPr>
        <p:txBody>
          <a:bodyPr wrap="none" anchor="ctr" anchorCtr="0">
            <a:normAutofit fontScale="2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AutoShape 13"/>
          <p:cNvSpPr/>
          <p:nvPr>
            <p:custDataLst>
              <p:tags r:id="rId5"/>
            </p:custDataLst>
          </p:nvPr>
        </p:nvSpPr>
        <p:spPr>
          <a:xfrm>
            <a:off x="6771971" y="1944605"/>
            <a:ext cx="1862281" cy="440187"/>
          </a:xfrm>
          <a:prstGeom prst="roundRect">
            <a:avLst>
              <a:gd name="adj" fmla="val 16667"/>
            </a:avLst>
          </a:prstGeom>
          <a:solidFill>
            <a:schemeClr val="accent2"/>
          </a:solidFill>
          <a:ln w="12700" cap="flat" cmpd="sng">
            <a:solidFill>
              <a:srgbClr val="808080"/>
            </a:solidFill>
            <a:prstDash val="solid"/>
            <a:headEnd type="none" w="med" len="med"/>
            <a:tailEnd type="none" w="med" len="med"/>
          </a:ln>
        </p:spPr>
        <p:txBody>
          <a:bodyPr wrap="none" anchor="ctr" anchorCtr="0">
            <a:normAutofit fontScale="95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AutoShape 14"/>
          <p:cNvSpPr/>
          <p:nvPr>
            <p:custDataLst>
              <p:tags r:id="rId6"/>
            </p:custDataLst>
          </p:nvPr>
        </p:nvSpPr>
        <p:spPr>
          <a:xfrm>
            <a:off x="6975059" y="1945192"/>
            <a:ext cx="1796655" cy="178923"/>
          </a:xfrm>
          <a:prstGeom prst="roundRect">
            <a:avLst>
              <a:gd name="adj" fmla="val 28356"/>
            </a:avLst>
          </a:prstGeom>
          <a:gradFill rotWithShape="1">
            <a:gsLst>
              <a:gs pos="0">
                <a:srgbClr val="FFFFFF">
                  <a:alpha val="70000"/>
                </a:srgbClr>
              </a:gs>
              <a:gs pos="100000">
                <a:schemeClr val="accent2">
                  <a:alpha val="70000"/>
                </a:schemeClr>
              </a:gs>
            </a:gsLst>
            <a:lin ang="5400000" scaled="1"/>
            <a:tileRect/>
          </a:gradFill>
          <a:ln w="9525">
            <a:noFill/>
          </a:ln>
        </p:spPr>
        <p:txBody>
          <a:bodyPr wrap="none" anchor="ctr" anchorCtr="0">
            <a:normAutofit fontScale="2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AutoShape 16"/>
          <p:cNvSpPr/>
          <p:nvPr>
            <p:custDataLst>
              <p:tags r:id="rId7"/>
            </p:custDataLst>
          </p:nvPr>
        </p:nvSpPr>
        <p:spPr>
          <a:xfrm>
            <a:off x="4569820" y="1945192"/>
            <a:ext cx="1862281" cy="440187"/>
          </a:xfrm>
          <a:prstGeom prst="roundRect">
            <a:avLst>
              <a:gd name="adj" fmla="val 16667"/>
            </a:avLst>
          </a:prstGeom>
          <a:solidFill>
            <a:schemeClr val="accent1"/>
          </a:solidFill>
          <a:ln w="12700" cap="flat" cmpd="sng">
            <a:solidFill>
              <a:srgbClr val="808080"/>
            </a:solidFill>
            <a:prstDash val="solid"/>
            <a:headEnd type="none" w="med" len="med"/>
            <a:tailEnd type="none" w="med" len="med"/>
          </a:ln>
        </p:spPr>
        <p:txBody>
          <a:bodyPr wrap="none" anchor="ctr" anchorCtr="0">
            <a:normAutofit fontScale="95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AutoShape 17"/>
          <p:cNvSpPr/>
          <p:nvPr>
            <p:custDataLst>
              <p:tags r:id="rId8"/>
            </p:custDataLst>
          </p:nvPr>
        </p:nvSpPr>
        <p:spPr>
          <a:xfrm>
            <a:off x="4598918" y="1971814"/>
            <a:ext cx="1796655" cy="178923"/>
          </a:xfrm>
          <a:prstGeom prst="roundRect">
            <a:avLst>
              <a:gd name="adj" fmla="val 28356"/>
            </a:avLst>
          </a:prstGeom>
          <a:gradFill rotWithShape="1">
            <a:gsLst>
              <a:gs pos="0">
                <a:srgbClr val="FFFFFF">
                  <a:alpha val="70000"/>
                </a:srgbClr>
              </a:gs>
              <a:gs pos="100000">
                <a:schemeClr val="accent1">
                  <a:alpha val="70000"/>
                </a:schemeClr>
              </a:gs>
            </a:gsLst>
            <a:lin ang="5400000" scaled="1"/>
            <a:tileRect/>
          </a:gradFill>
          <a:ln w="9525">
            <a:noFill/>
          </a:ln>
        </p:spPr>
        <p:txBody>
          <a:bodyPr wrap="none" anchor="ctr" anchorCtr="0">
            <a:normAutofit fontScale="25000" lnSpcReduction="2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 Box 18"/>
          <p:cNvSpPr txBox="1"/>
          <p:nvPr/>
        </p:nvSpPr>
        <p:spPr>
          <a:xfrm>
            <a:off x="6733017" y="1996931"/>
            <a:ext cx="1854066" cy="343606"/>
          </a:xfrm>
          <a:prstGeom prst="rect">
            <a:avLst/>
          </a:prstGeom>
          <a:noFill/>
          <a:ln w="9525">
            <a:noFill/>
          </a:ln>
          <a:effectLst>
            <a:outerShdw dist="17961" dir="2699999" algn="ctr" rotWithShape="0">
              <a:srgbClr val="5F5F5F">
                <a:alpha val="50000"/>
              </a:srgbClr>
            </a:outerShdw>
          </a:effectLst>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实现难易程度</a:t>
            </a:r>
          </a:p>
        </p:txBody>
      </p:sp>
      <p:sp>
        <p:nvSpPr>
          <p:cNvPr id="24" name="Text Box 19"/>
          <p:cNvSpPr txBox="1"/>
          <p:nvPr>
            <p:custDataLst>
              <p:tags r:id="rId9"/>
            </p:custDataLst>
          </p:nvPr>
        </p:nvSpPr>
        <p:spPr>
          <a:xfrm>
            <a:off x="2636324" y="1998103"/>
            <a:ext cx="1539704" cy="343606"/>
          </a:xfrm>
          <a:prstGeom prst="rect">
            <a:avLst/>
          </a:prstGeom>
          <a:noFill/>
          <a:ln w="9525">
            <a:gradFill>
              <a:gsLst>
                <a:gs pos="50000">
                  <a:schemeClr val="accent4"/>
                </a:gs>
                <a:gs pos="0">
                  <a:schemeClr val="accent4">
                    <a:lumMod val="25000"/>
                    <a:lumOff val="75000"/>
                  </a:schemeClr>
                </a:gs>
                <a:gs pos="100000">
                  <a:schemeClr val="accent4">
                    <a:lumMod val="85000"/>
                  </a:schemeClr>
                </a:gs>
              </a:gsLst>
              <a:lin ang="5400000" scaled="0"/>
            </a:gradFill>
          </a:ln>
          <a:effectLst>
            <a:outerShdw dist="17961" dir="2699999" algn="ctr" rotWithShape="0">
              <a:srgbClr val="5F5F5F">
                <a:alpha val="50000"/>
              </a:srgbClr>
            </a:outerShdw>
          </a:effectLst>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7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性能</a:t>
            </a:r>
          </a:p>
        </p:txBody>
      </p:sp>
      <p:sp>
        <p:nvSpPr>
          <p:cNvPr id="25" name="Text Box 20"/>
          <p:cNvSpPr txBox="1"/>
          <p:nvPr/>
        </p:nvSpPr>
        <p:spPr>
          <a:xfrm>
            <a:off x="4633902" y="1998357"/>
            <a:ext cx="1854066" cy="343606"/>
          </a:xfrm>
          <a:prstGeom prst="rect">
            <a:avLst/>
          </a:prstGeom>
          <a:noFill/>
          <a:ln w="9525">
            <a:noFill/>
          </a:ln>
          <a:effectLst>
            <a:outerShdw dist="17961" dir="2699999" algn="ctr" rotWithShape="0">
              <a:srgbClr val="5F5F5F">
                <a:alpha val="50000"/>
              </a:srgbClr>
            </a:outerShdw>
          </a:effectLst>
        </p:spPr>
        <p:txBody>
          <a:bodyPr>
            <a:normAutofit fontScale="97500" lnSpcReduction="100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7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价格</a:t>
            </a:r>
          </a:p>
        </p:txBody>
      </p:sp>
      <p:cxnSp>
        <p:nvCxnSpPr>
          <p:cNvPr id="10" name="直接连接符 9"/>
          <p:cNvCxnSpPr/>
          <p:nvPr>
            <p:custDataLst>
              <p:tags r:id="rId10"/>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11"/>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1.3软、硬取舍、计算机系统与系统结构的设计方法</a:t>
            </a:r>
          </a:p>
        </p:txBody>
      </p:sp>
      <p:pic>
        <p:nvPicPr>
          <p:cNvPr id="2" name="图片 1" descr="微信截图_20240112211134"/>
          <p:cNvPicPr>
            <a:picLocks noChangeAspect="1"/>
          </p:cNvPicPr>
          <p:nvPr>
            <p:custDataLst>
              <p:tags r:id="rId12"/>
            </p:custDataLst>
          </p:nvPr>
        </p:nvPicPr>
        <p:blipFill>
          <a:blip r:embed="rId15"/>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p:cTn id="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4">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 calcmode="lin" valueType="num">
                                      <p:cBhvr>
                                        <p:cTn id="12"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5">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mph" presetSubtype="2" fill="hold" nodeType="clickEffect">
                                  <p:stCondLst>
                                    <p:cond delay="0"/>
                                  </p:stCondLst>
                                  <p:childTnLst>
                                    <p:animClr clrSpc="rgb" dir="cw">
                                      <p:cBhvr override="childStyle">
                                        <p:cTn id="23" dur="500" fill="hold"/>
                                        <p:tgtEl>
                                          <p:spTgt spid="25">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uild="allAtOnce"/>
      <p:bldP spid="25" grpId="0"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5" name="Rectangle 3"/>
          <p:cNvSpPr>
            <a:spLocks noGrp="1"/>
          </p:cNvSpPr>
          <p:nvPr>
            <p:custDataLst>
              <p:tags r:id="rId4"/>
            </p:custDataLst>
          </p:nvPr>
        </p:nvSpPr>
        <p:spPr>
          <a:xfrm>
            <a:off x="431800" y="1151255"/>
            <a:ext cx="10429240" cy="5039360"/>
          </a:xfrm>
          <a:prstGeom prst="rect">
            <a:avLst/>
          </a:prstGeom>
          <a:noFill/>
          <a:ln>
            <a:noFill/>
          </a:ln>
        </p:spPr>
        <p:txBody>
          <a:bodyPr vert="horz" wrap="square" lIns="91440" tIns="45720" rIns="91440" bIns="45720" numCol="1" anchor="t" anchorCtr="0" compatLnSpc="1">
            <a:no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algn="just" eaLnBrk="1" latinLnBrk="0" hangingPunct="1">
              <a:lnSpc>
                <a:spcPct val="130000"/>
              </a:lnSpc>
              <a:spcBef>
                <a:spcPts val="0"/>
              </a:spcBef>
            </a:pPr>
            <a:r>
              <a:rPr lang="zh-CN" altLang="en-US" sz="1900" dirty="0">
                <a:solidFill>
                  <a:schemeClr val="dk1">
                    <a:lumMod val="75000"/>
                  </a:schemeClr>
                </a:solidFill>
                <a:ea typeface="微软雅黑" panose="020B0503020204020204" pitchFamily="34" charset="-122"/>
              </a:rPr>
              <a:t>时钟频率</a:t>
            </a:r>
          </a:p>
          <a:p>
            <a:pPr lvl="1" algn="just" eaLnBrk="1" latinLnBrk="0" hangingPunct="1">
              <a:lnSpc>
                <a:spcPct val="130000"/>
              </a:lnSpc>
              <a:spcBef>
                <a:spcPts val="0"/>
              </a:spcBef>
            </a:pPr>
            <a:r>
              <a:rPr lang="en-US" altLang="zh-CN" sz="1900" b="1" dirty="0">
                <a:solidFill>
                  <a:srgbClr val="FF0000"/>
                </a:solidFill>
                <a:latin typeface="微软雅黑" panose="020B0503020204020204" pitchFamily="34" charset="-122"/>
                <a:ea typeface="微软雅黑" panose="020B0503020204020204" pitchFamily="34" charset="-122"/>
              </a:rPr>
              <a:t>CPU</a:t>
            </a:r>
            <a:r>
              <a:rPr lang="zh-CN" altLang="en-US" sz="1900" b="1" dirty="0">
                <a:solidFill>
                  <a:srgbClr val="FF0000"/>
                </a:solidFill>
                <a:latin typeface="微软雅黑" panose="020B0503020204020204" pitchFamily="34" charset="-122"/>
                <a:ea typeface="微软雅黑" panose="020B0503020204020204" pitchFamily="34" charset="-122"/>
              </a:rPr>
              <a:t>的主频表示在</a:t>
            </a:r>
            <a:r>
              <a:rPr lang="en-US" altLang="zh-CN" sz="1900" b="1" dirty="0">
                <a:solidFill>
                  <a:srgbClr val="FF0000"/>
                </a:solidFill>
                <a:latin typeface="微软雅黑" panose="020B0503020204020204" pitchFamily="34" charset="-122"/>
                <a:ea typeface="微软雅黑" panose="020B0503020204020204" pitchFamily="34" charset="-122"/>
              </a:rPr>
              <a:t>CPU</a:t>
            </a:r>
            <a:r>
              <a:rPr lang="zh-CN" altLang="en-US" sz="1900" b="1" dirty="0">
                <a:solidFill>
                  <a:srgbClr val="FF0000"/>
                </a:solidFill>
                <a:latin typeface="微软雅黑" panose="020B0503020204020204" pitchFamily="34" charset="-122"/>
                <a:ea typeface="微软雅黑" panose="020B0503020204020204" pitchFamily="34" charset="-122"/>
              </a:rPr>
              <a:t>内数字脉冲信号震荡的速度</a:t>
            </a:r>
            <a:r>
              <a:rPr lang="zh-CN" altLang="en-US" sz="1900" dirty="0">
                <a:solidFill>
                  <a:srgbClr val="FF0000"/>
                </a:solidFill>
                <a:latin typeface="微软雅黑" panose="020B0503020204020204" pitchFamily="34" charset="-122"/>
                <a:ea typeface="微软雅黑" panose="020B0503020204020204" pitchFamily="34" charset="-122"/>
              </a:rPr>
              <a:t>，与</a:t>
            </a:r>
            <a:r>
              <a:rPr lang="en-US" altLang="zh-CN" sz="1900" dirty="0">
                <a:solidFill>
                  <a:srgbClr val="FF0000"/>
                </a:solidFill>
                <a:latin typeface="微软雅黑" panose="020B0503020204020204" pitchFamily="34" charset="-122"/>
                <a:ea typeface="微软雅黑" panose="020B0503020204020204" pitchFamily="34" charset="-122"/>
              </a:rPr>
              <a:t>CPU</a:t>
            </a:r>
            <a:r>
              <a:rPr lang="zh-CN" altLang="en-US" sz="1900" dirty="0">
                <a:solidFill>
                  <a:srgbClr val="FF0000"/>
                </a:solidFill>
                <a:latin typeface="微软雅黑" panose="020B0503020204020204" pitchFamily="34" charset="-122"/>
                <a:ea typeface="微软雅黑" panose="020B0503020204020204" pitchFamily="34" charset="-122"/>
              </a:rPr>
              <a:t>实际的运算能力并没有直接关系。</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主频和实际的运算速度存在一定的关系，但目前还没有一个确定的公式能够定量两者的数值关系，因为</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CPU</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的运算速度还要看</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CPU</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的流水线的各方面的性能指标（缓存、指令集，</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CPU</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的位数等等）。</a:t>
            </a:r>
          </a:p>
          <a:p>
            <a:pPr lvl="1" algn="just" eaLnBrk="1" latinLnBrk="0" hangingPunct="1">
              <a:lnSpc>
                <a:spcPct val="130000"/>
              </a:lnSpc>
              <a:spcBef>
                <a:spcPts val="0"/>
              </a:spcBef>
            </a:pPr>
            <a:r>
              <a:rPr lang="zh-CN" altLang="en-US" sz="1900" dirty="0">
                <a:solidFill>
                  <a:schemeClr val="dk1">
                    <a:lumMod val="75000"/>
                  </a:schemeClr>
                </a:solidFill>
                <a:ea typeface="微软雅黑" panose="020B0503020204020204" pitchFamily="34" charset="-122"/>
              </a:rPr>
              <a:t>由于主频并不直接代表运算速度，所以</a:t>
            </a:r>
            <a:r>
              <a:rPr lang="zh-CN" altLang="en-US" sz="1900" dirty="0">
                <a:solidFill>
                  <a:schemeClr val="tx1">
                    <a:lumMod val="60000"/>
                    <a:lumOff val="40000"/>
                  </a:schemeClr>
                </a:solidFill>
                <a:ea typeface="微软雅黑" panose="020B0503020204020204" pitchFamily="34" charset="-122"/>
              </a:rPr>
              <a:t>在一定情况下，很可能会出现主频较高的</a:t>
            </a:r>
            <a:r>
              <a:rPr lang="en-US" altLang="zh-CN" sz="1900" dirty="0">
                <a:solidFill>
                  <a:schemeClr val="tx1">
                    <a:lumMod val="60000"/>
                    <a:lumOff val="40000"/>
                  </a:schemeClr>
                </a:solidFill>
                <a:ea typeface="微软雅黑" panose="020B0503020204020204" pitchFamily="34" charset="-122"/>
              </a:rPr>
              <a:t>CPU</a:t>
            </a:r>
            <a:r>
              <a:rPr lang="zh-CN" altLang="en-US" sz="1900" dirty="0">
                <a:solidFill>
                  <a:schemeClr val="tx1">
                    <a:lumMod val="60000"/>
                    <a:lumOff val="40000"/>
                  </a:schemeClr>
                </a:solidFill>
                <a:ea typeface="微软雅黑" panose="020B0503020204020204" pitchFamily="34" charset="-122"/>
              </a:rPr>
              <a:t>实际运算速度较低的现象。</a:t>
            </a:r>
            <a:endParaRPr lang="en-US" altLang="zh-CN" sz="1900" dirty="0">
              <a:solidFill>
                <a:schemeClr val="tx1">
                  <a:lumMod val="60000"/>
                  <a:lumOff val="40000"/>
                </a:schemeClr>
              </a:solidFill>
              <a:ea typeface="微软雅黑" panose="020B0503020204020204" pitchFamily="34" charset="-122"/>
            </a:endParaRPr>
          </a:p>
          <a:p>
            <a:pPr lvl="2" algn="just" eaLnBrk="1" latinLnBrk="0" hangingPunct="1">
              <a:lnSpc>
                <a:spcPct val="130000"/>
              </a:lnSpc>
              <a:spcBef>
                <a:spcPts val="0"/>
              </a:spcBef>
            </a:pPr>
            <a:r>
              <a:rPr lang="zh-CN" altLang="en-US" sz="1900" dirty="0">
                <a:solidFill>
                  <a:schemeClr val="dk1">
                    <a:lumMod val="75000"/>
                  </a:schemeClr>
                </a:solidFill>
                <a:latin typeface="微软雅黑" panose="020B0503020204020204" pitchFamily="34" charset="-122"/>
                <a:ea typeface="微软雅黑" panose="020B0503020204020204" pitchFamily="34" charset="-122"/>
              </a:rPr>
              <a:t>比如</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AMD</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公司的</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Athlon XP</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系列</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CPU</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大多都能以较低的主频，达到英特尔公司的</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Pentium 4</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系列</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CPU</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较高主频的</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CPU</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性能；</a:t>
            </a:r>
            <a:endParaRPr lang="en-US" altLang="zh-CN" sz="1900" dirty="0">
              <a:solidFill>
                <a:schemeClr val="dk1">
                  <a:lumMod val="75000"/>
                </a:schemeClr>
              </a:solidFill>
              <a:latin typeface="微软雅黑" panose="020B0503020204020204" pitchFamily="34" charset="-122"/>
              <a:ea typeface="微软雅黑" panose="020B0503020204020204" pitchFamily="34" charset="-122"/>
            </a:endParaRPr>
          </a:p>
          <a:p>
            <a:pPr lvl="2" algn="just" eaLnBrk="1" latinLnBrk="0" hangingPunct="1">
              <a:lnSpc>
                <a:spcPct val="130000"/>
              </a:lnSpc>
              <a:spcBef>
                <a:spcPts val="0"/>
              </a:spcBef>
            </a:pPr>
            <a:r>
              <a:rPr lang="zh-CN" altLang="en-US" sz="1900" dirty="0">
                <a:solidFill>
                  <a:schemeClr val="dk1">
                    <a:lumMod val="75000"/>
                  </a:schemeClr>
                </a:solidFill>
                <a:latin typeface="微软雅黑" panose="020B0503020204020204" pitchFamily="34" charset="-122"/>
                <a:ea typeface="微软雅黑" panose="020B0503020204020204" pitchFamily="34" charset="-122"/>
              </a:rPr>
              <a:t>如</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1.4GHz</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的</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Athlon XP</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往往在实际性能上不输于</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Pentium 4 1.6GHz</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，因此，</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Athlon XP</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系列</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CPU</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才以</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PR</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Performance Rate</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）值的方式来命名，如：</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Athlon XP 3000+</a:t>
            </a:r>
            <a:endParaRPr lang="zh-CN" altLang="en-US" sz="1900" dirty="0">
              <a:solidFill>
                <a:schemeClr val="dk1">
                  <a:lumMod val="75000"/>
                </a:schemeClr>
              </a:solidFill>
              <a:latin typeface="微软雅黑" panose="020B0503020204020204" pitchFamily="34" charset="-122"/>
              <a:ea typeface="微软雅黑" panose="020B0503020204020204" pitchFamily="34" charset="-122"/>
            </a:endParaRPr>
          </a:p>
          <a:p>
            <a:pPr lvl="1" algn="just" eaLnBrk="1" latinLnBrk="0" hangingPunct="1">
              <a:lnSpc>
                <a:spcPct val="130000"/>
              </a:lnSpc>
              <a:spcBef>
                <a:spcPts val="0"/>
              </a:spcBef>
            </a:pPr>
            <a:r>
              <a:rPr lang="zh-CN" altLang="en-US" sz="1900" dirty="0">
                <a:solidFill>
                  <a:schemeClr val="dk1">
                    <a:lumMod val="75000"/>
                  </a:schemeClr>
                </a:solidFill>
                <a:latin typeface="微软雅黑" panose="020B0503020204020204" pitchFamily="34" charset="-122"/>
                <a:ea typeface="微软雅黑" panose="020B0503020204020204" pitchFamily="34" charset="-122"/>
              </a:rPr>
              <a:t>主频仅是</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CPU</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性能表现的一个方面，而不代表</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CPU</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的整体性能</a:t>
            </a:r>
            <a:r>
              <a:rPr lang="zh-CN" altLang="en-US" sz="1900" dirty="0">
                <a:solidFill>
                  <a:schemeClr val="dk1">
                    <a:lumMod val="75000"/>
                  </a:schemeClr>
                </a:solidFill>
              </a:rPr>
              <a:t> </a:t>
            </a:r>
          </a:p>
        </p:txBody>
      </p:sp>
      <p:pic>
        <p:nvPicPr>
          <p:cNvPr id="11" name="图片 10" descr="微信截图_20240112211134"/>
          <p:cNvPicPr>
            <a:picLocks noChangeAspect="1"/>
          </p:cNvPicPr>
          <p:nvPr>
            <p:custDataLst>
              <p:tags r:id="rId5"/>
            </p:custDataLst>
          </p:nvPr>
        </p:nvPicPr>
        <p:blipFill>
          <a:blip r:embed="rId8"/>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1000"/>
                                        <p:tgtEl>
                                          <p:spTgt spid="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1000"/>
                                        <p:tgtEl>
                                          <p:spTgt spid="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1000"/>
                                        <p:tgtEl>
                                          <p:spTgt spid="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blinds(horizontal)">
                                      <p:cBhvr>
                                        <p:cTn id="21" dur="1000"/>
                                        <p:tgtEl>
                                          <p:spTgt spid="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blinds(horizontal)">
                                      <p:cBhvr>
                                        <p:cTn id="24"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
          <p:cNvSpPr/>
          <p:nvPr>
            <p:custDataLst>
              <p:tags r:id="rId2"/>
            </p:custDataLst>
          </p:nvPr>
        </p:nvSpPr>
        <p:spPr>
          <a:xfrm>
            <a:off x="630654" y="1810487"/>
            <a:ext cx="508114" cy="50811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21"/>
          <p:cNvSpPr txBox="1"/>
          <p:nvPr>
            <p:custDataLst>
              <p:tags r:id="rId3"/>
            </p:custDataLst>
          </p:nvPr>
        </p:nvSpPr>
        <p:spPr>
          <a:xfrm>
            <a:off x="546041" y="926120"/>
            <a:ext cx="3654772" cy="701624"/>
          </a:xfrm>
          <a:prstGeom prst="rect">
            <a:avLst/>
          </a:prstGeom>
          <a:noFill/>
        </p:spPr>
        <p:txBody>
          <a:bodyPr wrap="square" rtlCol="0" anchor="ctr">
            <a:normAutofit/>
          </a:bodyPr>
          <a:lstStyle/>
          <a:p>
            <a:pPr marL="0" lvl="0" indent="0" algn="l">
              <a:lnSpc>
                <a:spcPct val="130000"/>
              </a:lnSpc>
              <a:spcBef>
                <a:spcPts val="0"/>
              </a:spcBef>
              <a:spcAft>
                <a:spcPts val="0"/>
              </a:spcAft>
              <a:buSzPct val="100000"/>
              <a:buNone/>
            </a:pPr>
            <a:r>
              <a:rPr lang="zh-CN" altLang="en-US" sz="2400" spc="150" dirty="0">
                <a:solidFill>
                  <a:schemeClr val="dk1">
                    <a:lumMod val="75000"/>
                  </a:schemeClr>
                </a:solidFill>
                <a:uFillTx/>
                <a:latin typeface="Arial" panose="020B0604020202020204" pitchFamily="34" charset="0"/>
                <a:ea typeface="微软雅黑" panose="020B0503020204020204" pitchFamily="34" charset="-122"/>
              </a:rPr>
              <a:t>本章重点</a:t>
            </a:r>
          </a:p>
        </p:txBody>
      </p:sp>
      <p:sp>
        <p:nvSpPr>
          <p:cNvPr id="31"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4"/>
            </p:custDataLst>
          </p:nvPr>
        </p:nvSpPr>
        <p:spPr>
          <a:xfrm>
            <a:off x="668119" y="1863137"/>
            <a:ext cx="483165" cy="418662"/>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1</a:t>
            </a:r>
          </a:p>
        </p:txBody>
      </p:sp>
      <p:sp>
        <p:nvSpPr>
          <p:cNvPr id="35" name="Rounded Rectangle 1"/>
          <p:cNvSpPr/>
          <p:nvPr>
            <p:custDataLst>
              <p:tags r:id="rId5"/>
            </p:custDataLst>
          </p:nvPr>
        </p:nvSpPr>
        <p:spPr>
          <a:xfrm>
            <a:off x="5434051" y="1810487"/>
            <a:ext cx="508114" cy="50811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21"/>
          <p:cNvSpPr txBox="1"/>
          <p:nvPr>
            <p:custDataLst>
              <p:tags r:id="rId6"/>
            </p:custDataLst>
          </p:nvPr>
        </p:nvSpPr>
        <p:spPr>
          <a:xfrm>
            <a:off x="6167318" y="1733205"/>
            <a:ext cx="3654772" cy="701624"/>
          </a:xfrm>
          <a:prstGeom prst="rect">
            <a:avLst/>
          </a:prstGeom>
          <a:noFill/>
        </p:spPr>
        <p:txBody>
          <a:bodyPr wrap="square" rtlCol="0" anchor="ctr">
            <a:noAutofit/>
          </a:bodyPr>
          <a:lstStyle/>
          <a:p>
            <a:pPr marL="0" lvl="0" indent="0" algn="l">
              <a:lnSpc>
                <a:spcPct val="130000"/>
              </a:lnSpc>
              <a:spcBef>
                <a:spcPts val="0"/>
              </a:spcBef>
              <a:spcAft>
                <a:spcPts val="0"/>
              </a:spcAft>
              <a:buSzPct val="100000"/>
              <a:buNone/>
            </a:pPr>
            <a:r>
              <a:rPr lang="zh-CN" altLang="en-US" sz="2000" spc="150" dirty="0">
                <a:solidFill>
                  <a:srgbClr val="FF0000"/>
                </a:solidFill>
                <a:uFillTx/>
                <a:latin typeface="Arial" panose="020B0604020202020204" pitchFamily="34" charset="0"/>
                <a:ea typeface="微软雅黑" panose="020B0503020204020204" pitchFamily="34" charset="-122"/>
              </a:rPr>
              <a:t>计算机系统结构、计算机组成、计算机实现三者的定义及所包含的内容；</a:t>
            </a:r>
          </a:p>
        </p:txBody>
      </p:sp>
      <p:sp>
        <p:nvSpPr>
          <p:cNvPr id="3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7"/>
            </p:custDataLst>
          </p:nvPr>
        </p:nvSpPr>
        <p:spPr>
          <a:xfrm>
            <a:off x="5471516" y="1863137"/>
            <a:ext cx="483165" cy="418662"/>
          </a:xfrm>
          <a:prstGeom prst="rect">
            <a:avLst/>
          </a:prstGeom>
          <a:noFill/>
        </p:spPr>
        <p:txBody>
          <a:bodyPr wrap="square" rtlCol="0" anchor="ctr">
            <a:normAutofit/>
          </a:bodyPr>
          <a:lstStyle/>
          <a:p>
            <a:pPr algn="ctr"/>
            <a:r>
              <a:rPr lang="en-US" sz="1890" spc="300" dirty="0">
                <a:solidFill>
                  <a:schemeClr val="dk1">
                    <a:lumMod val="75000"/>
                  </a:schemeClr>
                </a:solidFill>
                <a:latin typeface="Arial" panose="020B0604020202020204" pitchFamily="34" charset="0"/>
                <a:ea typeface="微软雅黑" panose="020B0503020204020204" pitchFamily="34" charset="-122"/>
                <a:cs typeface="Montserrat Black"/>
              </a:rPr>
              <a:t>2</a:t>
            </a:r>
          </a:p>
        </p:txBody>
      </p:sp>
      <p:sp>
        <p:nvSpPr>
          <p:cNvPr id="38" name="Rounded Rectangle 1"/>
          <p:cNvSpPr/>
          <p:nvPr>
            <p:custDataLst>
              <p:tags r:id="rId8"/>
            </p:custDataLst>
          </p:nvPr>
        </p:nvSpPr>
        <p:spPr>
          <a:xfrm>
            <a:off x="630654" y="2895097"/>
            <a:ext cx="508114" cy="5081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21"/>
          <p:cNvSpPr txBox="1"/>
          <p:nvPr>
            <p:custDataLst>
              <p:tags r:id="rId9"/>
            </p:custDataLst>
          </p:nvPr>
        </p:nvSpPr>
        <p:spPr>
          <a:xfrm>
            <a:off x="1363921" y="2817815"/>
            <a:ext cx="3654772" cy="701624"/>
          </a:xfrm>
          <a:prstGeom prst="rect">
            <a:avLst/>
          </a:prstGeom>
          <a:noFill/>
        </p:spPr>
        <p:txBody>
          <a:bodyPr wrap="square" rtlCol="0" anchor="ctr">
            <a:normAutofit/>
          </a:bodyPr>
          <a:lstStyle/>
          <a:p>
            <a:pPr marL="0" lvl="0" indent="0" algn="l">
              <a:lnSpc>
                <a:spcPct val="130000"/>
              </a:lnSpc>
              <a:spcBef>
                <a:spcPts val="0"/>
              </a:spcBef>
              <a:spcAft>
                <a:spcPts val="0"/>
              </a:spcAft>
              <a:buSzPct val="100000"/>
              <a:buNone/>
            </a:pPr>
            <a:r>
              <a:rPr lang="zh-CN" altLang="en-US" sz="2000" spc="150" dirty="0">
                <a:solidFill>
                  <a:srgbClr val="FF0000"/>
                </a:solidFill>
                <a:uFillTx/>
                <a:latin typeface="Arial" panose="020B0604020202020204" pitchFamily="34" charset="0"/>
                <a:ea typeface="微软雅黑" panose="020B0503020204020204" pitchFamily="34" charset="-122"/>
              </a:rPr>
              <a:t>有关透明性问题的判断；</a:t>
            </a:r>
          </a:p>
        </p:txBody>
      </p:sp>
      <p:sp>
        <p:nvSpPr>
          <p:cNvPr id="40"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0"/>
            </p:custDataLst>
          </p:nvPr>
        </p:nvSpPr>
        <p:spPr>
          <a:xfrm>
            <a:off x="668119" y="2947748"/>
            <a:ext cx="483165" cy="418662"/>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3</a:t>
            </a:r>
          </a:p>
        </p:txBody>
      </p:sp>
      <p:sp>
        <p:nvSpPr>
          <p:cNvPr id="41" name="Rounded Rectangle 1"/>
          <p:cNvSpPr/>
          <p:nvPr>
            <p:custDataLst>
              <p:tags r:id="rId11"/>
            </p:custDataLst>
          </p:nvPr>
        </p:nvSpPr>
        <p:spPr>
          <a:xfrm>
            <a:off x="5434051" y="2895097"/>
            <a:ext cx="508114" cy="50811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21"/>
          <p:cNvSpPr txBox="1"/>
          <p:nvPr>
            <p:custDataLst>
              <p:tags r:id="rId12"/>
            </p:custDataLst>
          </p:nvPr>
        </p:nvSpPr>
        <p:spPr>
          <a:xfrm>
            <a:off x="6167318" y="2817815"/>
            <a:ext cx="3654772" cy="701624"/>
          </a:xfrm>
          <a:prstGeom prst="rect">
            <a:avLst/>
          </a:prstGeom>
          <a:noFill/>
        </p:spPr>
        <p:txBody>
          <a:bodyPr wrap="square" rtlCol="0" anchor="ctr">
            <a:normAutofit/>
          </a:bodyPr>
          <a:lstStyle/>
          <a:p>
            <a:pPr marL="0" lvl="0" indent="0" algn="l">
              <a:lnSpc>
                <a:spcPct val="130000"/>
              </a:lnSpc>
              <a:spcBef>
                <a:spcPts val="0"/>
              </a:spcBef>
              <a:spcAft>
                <a:spcPts val="0"/>
              </a:spcAft>
              <a:buSzPct val="100000"/>
              <a:buNone/>
            </a:pPr>
            <a:r>
              <a:rPr lang="zh-CN" altLang="en-US" sz="2000" spc="150" dirty="0">
                <a:solidFill>
                  <a:schemeClr val="dk1">
                    <a:lumMod val="75000"/>
                  </a:schemeClr>
                </a:solidFill>
                <a:uFillTx/>
                <a:latin typeface="Arial" panose="020B0604020202020204" pitchFamily="34" charset="0"/>
                <a:ea typeface="微软雅黑" panose="020B0503020204020204" pitchFamily="34" charset="-122"/>
              </a:rPr>
              <a:t>软件和硬件的功能分配原则；</a:t>
            </a:r>
          </a:p>
        </p:txBody>
      </p:sp>
      <p:sp>
        <p:nvSpPr>
          <p:cNvPr id="4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3"/>
            </p:custDataLst>
          </p:nvPr>
        </p:nvSpPr>
        <p:spPr>
          <a:xfrm>
            <a:off x="5471516" y="2947748"/>
            <a:ext cx="483165" cy="418662"/>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4</a:t>
            </a:r>
          </a:p>
        </p:txBody>
      </p:sp>
      <p:sp>
        <p:nvSpPr>
          <p:cNvPr id="44" name="Rounded Rectangle 1"/>
          <p:cNvSpPr/>
          <p:nvPr>
            <p:custDataLst>
              <p:tags r:id="rId14"/>
            </p:custDataLst>
          </p:nvPr>
        </p:nvSpPr>
        <p:spPr>
          <a:xfrm>
            <a:off x="630654" y="3979710"/>
            <a:ext cx="508114" cy="50811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21"/>
          <p:cNvSpPr txBox="1"/>
          <p:nvPr>
            <p:custDataLst>
              <p:tags r:id="rId15"/>
            </p:custDataLst>
          </p:nvPr>
        </p:nvSpPr>
        <p:spPr>
          <a:xfrm>
            <a:off x="1363921" y="3902428"/>
            <a:ext cx="3654772" cy="701624"/>
          </a:xfrm>
          <a:prstGeom prst="rect">
            <a:avLst/>
          </a:prstGeom>
          <a:noFill/>
        </p:spPr>
        <p:txBody>
          <a:bodyPr wrap="square" rtlCol="0" anchor="ctr">
            <a:noAutofit/>
          </a:bodyPr>
          <a:lstStyle/>
          <a:p>
            <a:pPr marL="0" lvl="0" indent="0" algn="l">
              <a:lnSpc>
                <a:spcPct val="130000"/>
              </a:lnSpc>
              <a:spcBef>
                <a:spcPts val="0"/>
              </a:spcBef>
              <a:spcAft>
                <a:spcPts val="0"/>
              </a:spcAft>
              <a:buSzPct val="100000"/>
              <a:buNone/>
            </a:pPr>
            <a:r>
              <a:rPr lang="zh-CN" altLang="en-US" sz="2000" spc="150" dirty="0">
                <a:solidFill>
                  <a:schemeClr val="dk1">
                    <a:lumMod val="75000"/>
                  </a:schemeClr>
                </a:solidFill>
                <a:uFillTx/>
                <a:latin typeface="Arial" panose="020B0604020202020204" pitchFamily="34" charset="0"/>
                <a:ea typeface="微软雅黑" panose="020B0503020204020204" pitchFamily="34" charset="-122"/>
              </a:rPr>
              <a:t>软件可移植的途径、方法、适用场合、存在问题和对策；</a:t>
            </a:r>
          </a:p>
        </p:txBody>
      </p:sp>
      <p:sp>
        <p:nvSpPr>
          <p:cNvPr id="46"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6"/>
            </p:custDataLst>
          </p:nvPr>
        </p:nvSpPr>
        <p:spPr>
          <a:xfrm>
            <a:off x="668119" y="4032361"/>
            <a:ext cx="483165" cy="418662"/>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5</a:t>
            </a:r>
          </a:p>
        </p:txBody>
      </p:sp>
      <p:sp>
        <p:nvSpPr>
          <p:cNvPr id="47" name="Rounded Rectangle 1"/>
          <p:cNvSpPr/>
          <p:nvPr>
            <p:custDataLst>
              <p:tags r:id="rId17"/>
            </p:custDataLst>
          </p:nvPr>
        </p:nvSpPr>
        <p:spPr>
          <a:xfrm>
            <a:off x="5434051" y="3979710"/>
            <a:ext cx="508114" cy="50811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TextBox 21"/>
          <p:cNvSpPr txBox="1"/>
          <p:nvPr>
            <p:custDataLst>
              <p:tags r:id="rId18"/>
            </p:custDataLst>
          </p:nvPr>
        </p:nvSpPr>
        <p:spPr>
          <a:xfrm>
            <a:off x="6167318" y="3902428"/>
            <a:ext cx="3654772" cy="701624"/>
          </a:xfrm>
          <a:prstGeom prst="rect">
            <a:avLst/>
          </a:prstGeom>
          <a:noFill/>
        </p:spPr>
        <p:txBody>
          <a:bodyPr wrap="square" rtlCol="0" anchor="ctr">
            <a:normAutofit/>
          </a:bodyPr>
          <a:lstStyle/>
          <a:p>
            <a:pPr marL="0" lvl="0" indent="0" algn="l">
              <a:lnSpc>
                <a:spcPct val="130000"/>
              </a:lnSpc>
              <a:spcBef>
                <a:spcPts val="0"/>
              </a:spcBef>
              <a:spcAft>
                <a:spcPts val="0"/>
              </a:spcAft>
              <a:buSzPct val="100000"/>
              <a:buNone/>
            </a:pPr>
            <a:r>
              <a:rPr lang="zh-CN" altLang="en-US" sz="2000" spc="150" dirty="0">
                <a:solidFill>
                  <a:srgbClr val="FF0000"/>
                </a:solidFill>
                <a:uFillTx/>
                <a:latin typeface="Arial" panose="020B0604020202020204" pitchFamily="34" charset="0"/>
                <a:ea typeface="微软雅黑" panose="020B0503020204020204" pitchFamily="34" charset="-122"/>
              </a:rPr>
              <a:t>有关并行性的概念；</a:t>
            </a:r>
          </a:p>
        </p:txBody>
      </p:sp>
      <p:sp>
        <p:nvSpPr>
          <p:cNvPr id="49"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9"/>
            </p:custDataLst>
          </p:nvPr>
        </p:nvSpPr>
        <p:spPr>
          <a:xfrm>
            <a:off x="5471516" y="4032361"/>
            <a:ext cx="483165" cy="418662"/>
          </a:xfrm>
          <a:prstGeom prst="rect">
            <a:avLst/>
          </a:prstGeom>
          <a:noFill/>
        </p:spPr>
        <p:txBody>
          <a:bodyPr wrap="square" rtlCol="0" anchor="ctr">
            <a:normAutofit/>
          </a:bodyPr>
          <a:lstStyle/>
          <a:p>
            <a:pPr algn="ctr"/>
            <a:r>
              <a:rPr lang="en-US" sz="1890" spc="300" dirty="0">
                <a:solidFill>
                  <a:schemeClr val="dk1">
                    <a:lumMod val="75000"/>
                  </a:schemeClr>
                </a:solidFill>
                <a:latin typeface="Arial" panose="020B0604020202020204" pitchFamily="34" charset="0"/>
                <a:ea typeface="微软雅黑" panose="020B0503020204020204" pitchFamily="34" charset="-122"/>
                <a:cs typeface="Montserrat Black"/>
              </a:rPr>
              <a:t>6</a:t>
            </a:r>
          </a:p>
        </p:txBody>
      </p:sp>
      <p:sp>
        <p:nvSpPr>
          <p:cNvPr id="51" name="TextBox 21"/>
          <p:cNvSpPr txBox="1"/>
          <p:nvPr>
            <p:custDataLst>
              <p:tags r:id="rId20"/>
            </p:custDataLst>
          </p:nvPr>
        </p:nvSpPr>
        <p:spPr>
          <a:xfrm>
            <a:off x="1328996" y="1813944"/>
            <a:ext cx="3654772" cy="701624"/>
          </a:xfrm>
          <a:prstGeom prst="rect">
            <a:avLst/>
          </a:prstGeom>
          <a:noFill/>
        </p:spPr>
        <p:txBody>
          <a:bodyPr wrap="square" rtlCol="0" anchor="ctr">
            <a:noAutofit/>
          </a:bodyPr>
          <a:lstStyle/>
          <a:p>
            <a:pPr marL="0" lvl="0" indent="0" algn="l">
              <a:lnSpc>
                <a:spcPct val="130000"/>
              </a:lnSpc>
              <a:spcBef>
                <a:spcPts val="0"/>
              </a:spcBef>
              <a:spcAft>
                <a:spcPts val="0"/>
              </a:spcAft>
              <a:buSzPct val="100000"/>
              <a:buNone/>
            </a:pPr>
            <a:r>
              <a:rPr lang="zh-CN" altLang="en-US" sz="2000" spc="150" dirty="0">
                <a:solidFill>
                  <a:schemeClr val="dk1">
                    <a:lumMod val="75000"/>
                  </a:schemeClr>
                </a:solidFill>
                <a:uFillTx/>
                <a:latin typeface="Arial" panose="020B0604020202020204" pitchFamily="34" charset="0"/>
                <a:ea typeface="微软雅黑" panose="020B0503020204020204" pitchFamily="34" charset="-122"/>
              </a:rPr>
              <a:t>系统结构中开发并行性的途径和类型。 </a:t>
            </a:r>
          </a:p>
        </p:txBody>
      </p:sp>
      <p:cxnSp>
        <p:nvCxnSpPr>
          <p:cNvPr id="2" name="直接连接符 1"/>
          <p:cNvCxnSpPr/>
          <p:nvPr>
            <p:custDataLst>
              <p:tags r:id="rId2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2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9" name="TextBox 21"/>
          <p:cNvSpPr txBox="1"/>
          <p:nvPr>
            <p:custDataLst>
              <p:tags r:id="rId23"/>
            </p:custDataLst>
          </p:nvPr>
        </p:nvSpPr>
        <p:spPr>
          <a:xfrm>
            <a:off x="630753" y="4823844"/>
            <a:ext cx="3654772" cy="701624"/>
          </a:xfrm>
          <a:prstGeom prst="rect">
            <a:avLst/>
          </a:prstGeom>
          <a:noFill/>
        </p:spPr>
        <p:txBody>
          <a:bodyPr wrap="square" rtlCol="0" anchor="ctr">
            <a:normAutofit/>
          </a:bodyPr>
          <a:lstStyle/>
          <a:p>
            <a:pPr marL="0" lvl="0" indent="0" algn="l">
              <a:lnSpc>
                <a:spcPct val="130000"/>
              </a:lnSpc>
              <a:spcBef>
                <a:spcPts val="0"/>
              </a:spcBef>
              <a:spcAft>
                <a:spcPts val="0"/>
              </a:spcAft>
              <a:buSzPct val="100000"/>
              <a:buNone/>
            </a:pPr>
            <a:r>
              <a:rPr lang="zh-CN" altLang="en-US" sz="2400" spc="150" dirty="0">
                <a:solidFill>
                  <a:schemeClr val="dk1">
                    <a:lumMod val="75000"/>
                  </a:schemeClr>
                </a:solidFill>
                <a:uFillTx/>
                <a:latin typeface="Arial" panose="020B0604020202020204" pitchFamily="34" charset="0"/>
                <a:ea typeface="微软雅黑" panose="020B0503020204020204" pitchFamily="34" charset="-122"/>
                <a:sym typeface="+mn-ea"/>
              </a:rPr>
              <a:t>本章重点</a:t>
            </a:r>
          </a:p>
        </p:txBody>
      </p:sp>
      <p:sp>
        <p:nvSpPr>
          <p:cNvPr id="10" name="TextBox 21"/>
          <p:cNvSpPr txBox="1"/>
          <p:nvPr>
            <p:custDataLst>
              <p:tags r:id="rId24"/>
            </p:custDataLst>
          </p:nvPr>
        </p:nvSpPr>
        <p:spPr>
          <a:xfrm>
            <a:off x="667961" y="5390929"/>
            <a:ext cx="3654772" cy="701624"/>
          </a:xfrm>
          <a:prstGeom prst="rect">
            <a:avLst/>
          </a:prstGeom>
          <a:noFill/>
        </p:spPr>
        <p:txBody>
          <a:bodyPr wrap="square" rtlCol="0" anchor="ctr">
            <a:normAutofit/>
          </a:bodyPr>
          <a:lstStyle/>
          <a:p>
            <a:pPr marL="0" lvl="0" indent="0" algn="l">
              <a:lnSpc>
                <a:spcPct val="130000"/>
              </a:lnSpc>
              <a:spcBef>
                <a:spcPts val="0"/>
              </a:spcBef>
              <a:spcAft>
                <a:spcPts val="0"/>
              </a:spcAft>
              <a:buSzPct val="100000"/>
              <a:buNone/>
            </a:pPr>
            <a:r>
              <a:rPr lang="zh-CN" altLang="en-US" sz="2000" spc="150" dirty="0">
                <a:solidFill>
                  <a:srgbClr val="FF0000"/>
                </a:solidFill>
                <a:uFillTx/>
                <a:latin typeface="Arial" panose="020B0604020202020204" pitchFamily="34" charset="0"/>
                <a:ea typeface="微软雅黑" panose="020B0503020204020204" pitchFamily="34" charset="-122"/>
                <a:sym typeface="+mn-ea"/>
              </a:rPr>
              <a:t>透明性的判断与分析</a:t>
            </a:r>
          </a:p>
        </p:txBody>
      </p:sp>
      <p:sp>
        <p:nvSpPr>
          <p:cNvPr id="11"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5"/>
            </p:custDataLst>
          </p:nvPr>
        </p:nvSpPr>
        <p:spPr>
          <a:xfrm>
            <a:off x="1173579" y="6174912"/>
            <a:ext cx="483165" cy="418662"/>
          </a:xfrm>
          <a:prstGeom prst="rect">
            <a:avLst/>
          </a:prstGeom>
          <a:noFill/>
        </p:spPr>
        <p:txBody>
          <a:bodyPr wrap="square" rtlCol="0" anchor="ctr">
            <a:normAutofit/>
          </a:bodyPr>
          <a:lstStyle/>
          <a:p>
            <a:pPr algn="ctr"/>
            <a:r>
              <a:rPr lang="en-US" sz="1890" spc="300" dirty="0">
                <a:solidFill>
                  <a:srgbClr val="FFFFFF"/>
                </a:solidFill>
                <a:latin typeface="Arial" panose="020B0604020202020204" pitchFamily="34" charset="0"/>
                <a:ea typeface="微软雅黑" panose="020B0503020204020204" pitchFamily="34" charset="-122"/>
                <a:cs typeface="Montserrat Black"/>
              </a:rPr>
              <a:t>9</a:t>
            </a:r>
          </a:p>
        </p:txBody>
      </p:sp>
      <p:pic>
        <p:nvPicPr>
          <p:cNvPr id="12" name="图片 11" descr="微信截图_20240112211134"/>
          <p:cNvPicPr>
            <a:picLocks noChangeAspect="1"/>
          </p:cNvPicPr>
          <p:nvPr>
            <p:custDataLst>
              <p:tags r:id="rId26"/>
            </p:custDataLst>
          </p:nvPr>
        </p:nvPicPr>
        <p:blipFill>
          <a:blip r:embed="rId29"/>
          <a:stretch>
            <a:fillRect/>
          </a:stretch>
        </p:blipFill>
        <p:spPr>
          <a:xfrm>
            <a:off x="9216390" y="201295"/>
            <a:ext cx="1895475" cy="485775"/>
          </a:xfrm>
          <a:prstGeom prst="rect">
            <a:avLst/>
          </a:prstGeom>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2"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246808" name="Picture 24"/>
          <p:cNvPicPr>
            <a:picLocks noChangeAspect="1"/>
          </p:cNvPicPr>
          <p:nvPr>
            <p:custDataLst>
              <p:tags r:id="rId4"/>
            </p:custDataLst>
          </p:nvPr>
        </p:nvPicPr>
        <p:blipFill>
          <a:blip r:embed="rId20"/>
          <a:stretch>
            <a:fillRect/>
          </a:stretch>
        </p:blipFill>
        <p:spPr>
          <a:xfrm>
            <a:off x="2020484" y="2812576"/>
            <a:ext cx="3177086" cy="1213532"/>
          </a:xfrm>
          <a:prstGeom prst="rect">
            <a:avLst/>
          </a:prstGeom>
          <a:noFill/>
          <a:ln w="9525">
            <a:noFill/>
          </a:ln>
        </p:spPr>
      </p:pic>
      <p:sp>
        <p:nvSpPr>
          <p:cNvPr id="87045" name="Rectangle 3"/>
          <p:cNvSpPr>
            <a:spLocks noGrp="1"/>
          </p:cNvSpPr>
          <p:nvPr>
            <p:ph idx="1" hasCustomPrompt="1"/>
            <p:custDataLst>
              <p:tags r:id="rId5"/>
            </p:custDataLst>
          </p:nvPr>
        </p:nvSpPr>
        <p:spPr>
          <a:xfrm>
            <a:off x="665546" y="1080241"/>
            <a:ext cx="10013535" cy="4276616"/>
          </a:xfrm>
        </p:spPr>
        <p:txBody>
          <a:bodyPr vert="horz" wrap="square" lIns="86402" tIns="43201" rIns="86402" bIns="43201" anchor="t" anchorCtr="0"/>
          <a:lstStyle/>
          <a:p>
            <a:pPr marL="0" indent="0" eaLnBrk="1" hangingPunct="1">
              <a:buNone/>
            </a:pPr>
            <a:r>
              <a:rPr lang="en-US" altLang="zh-CN" sz="2000" dirty="0">
                <a:solidFill>
                  <a:srgbClr val="000000"/>
                </a:solidFill>
                <a:ea typeface="微软雅黑" panose="020B0503020204020204" pitchFamily="34" charset="-122"/>
              </a:rPr>
              <a:t>1</a:t>
            </a:r>
            <a:r>
              <a:rPr lang="zh-CN" altLang="en-US" sz="2000" dirty="0">
                <a:solidFill>
                  <a:srgbClr val="000000"/>
                </a:solidFill>
                <a:ea typeface="微软雅黑" panose="020B0503020204020204" pitchFamily="34" charset="-122"/>
              </a:rPr>
              <a:t>、计算机系统的性能评测</a:t>
            </a:r>
          </a:p>
          <a:p>
            <a:pPr eaLnBrk="1" hangingPunct="1">
              <a:buNone/>
            </a:pPr>
            <a:endParaRPr lang="zh-CN" altLang="en-US" sz="2000" dirty="0">
              <a:solidFill>
                <a:srgbClr val="000000"/>
              </a:solidFill>
              <a:ea typeface="微软雅黑" panose="020B0503020204020204" pitchFamily="34" charset="-122"/>
            </a:endParaRPr>
          </a:p>
        </p:txBody>
      </p:sp>
      <p:cxnSp>
        <p:nvCxnSpPr>
          <p:cNvPr id="87046" name="AutoShape 4"/>
          <p:cNvCxnSpPr/>
          <p:nvPr>
            <p:custDataLst>
              <p:tags r:id="rId6"/>
            </p:custDataLst>
          </p:nvPr>
        </p:nvCxnSpPr>
        <p:spPr>
          <a:xfrm rot="-5400000">
            <a:off x="3997538" y="559516"/>
            <a:ext cx="669018" cy="2382064"/>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87047" name="AutoShape 5"/>
          <p:cNvCxnSpPr/>
          <p:nvPr>
            <p:custDataLst>
              <p:tags r:id="rId7"/>
            </p:custDataLst>
          </p:nvPr>
        </p:nvCxnSpPr>
        <p:spPr>
          <a:xfrm rot="5400000" flipH="1">
            <a:off x="6381102" y="558015"/>
            <a:ext cx="669018" cy="2385064"/>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87048" name="AutoShape 6"/>
          <p:cNvCxnSpPr/>
          <p:nvPr>
            <p:custDataLst>
              <p:tags r:id="rId8"/>
            </p:custDataLst>
          </p:nvPr>
        </p:nvCxnSpPr>
        <p:spPr>
          <a:xfrm rot="5400000">
            <a:off x="5182570" y="1753548"/>
            <a:ext cx="678018" cy="1500"/>
          </a:xfrm>
          <a:prstGeom prst="bentConnector3">
            <a:avLst>
              <a:gd name="adj1" fmla="val 50000"/>
            </a:avLst>
          </a:prstGeom>
          <a:ln w="38100" cap="flat" cmpd="sng">
            <a:solidFill>
              <a:srgbClr val="000000"/>
            </a:solidFill>
            <a:prstDash val="solid"/>
            <a:miter/>
            <a:headEnd type="none" w="med" len="med"/>
            <a:tailEnd type="none" w="med" len="med"/>
          </a:ln>
        </p:spPr>
      </p:cxnSp>
      <p:pic>
        <p:nvPicPr>
          <p:cNvPr id="87049" name="Picture 8"/>
          <p:cNvPicPr>
            <a:picLocks noChangeAspect="1"/>
          </p:cNvPicPr>
          <p:nvPr>
            <p:custDataLst>
              <p:tags r:id="rId9"/>
            </p:custDataLst>
          </p:nvPr>
        </p:nvPicPr>
        <p:blipFill>
          <a:blip r:embed="rId21"/>
          <a:stretch>
            <a:fillRect/>
          </a:stretch>
        </p:blipFill>
        <p:spPr>
          <a:xfrm>
            <a:off x="2027984" y="2092557"/>
            <a:ext cx="6939187" cy="540015"/>
          </a:xfrm>
          <a:prstGeom prst="rect">
            <a:avLst/>
          </a:prstGeom>
          <a:noFill/>
          <a:ln w="9525">
            <a:noFill/>
          </a:ln>
        </p:spPr>
      </p:pic>
      <p:sp>
        <p:nvSpPr>
          <p:cNvPr id="246801" name="AutoShape 17"/>
          <p:cNvSpPr/>
          <p:nvPr>
            <p:custDataLst>
              <p:tags r:id="rId10"/>
            </p:custDataLst>
          </p:nvPr>
        </p:nvSpPr>
        <p:spPr>
          <a:xfrm>
            <a:off x="1864480" y="1962053"/>
            <a:ext cx="2460066" cy="762021"/>
          </a:xfrm>
          <a:prstGeom prst="flowChartProcess">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6804" name="AutoShape 20"/>
          <p:cNvSpPr>
            <a:spLocks noChangeArrowheads="1"/>
          </p:cNvSpPr>
          <p:nvPr>
            <p:custDataLst>
              <p:tags r:id="rId11"/>
            </p:custDataLst>
          </p:nvPr>
        </p:nvSpPr>
        <p:spPr bwMode="gray">
          <a:xfrm>
            <a:off x="1864360" y="4680585"/>
            <a:ext cx="7103110" cy="963295"/>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FFF"/>
            </a:solidFill>
            <a:round/>
          </a:ln>
          <a:effectLst/>
        </p:spPr>
        <p:txBody>
          <a:bodyPr wrap="none" anchor="ct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27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7052" name="Picture 21" descr="Picture4"/>
          <p:cNvPicPr>
            <a:picLocks noChangeAspect="1"/>
          </p:cNvPicPr>
          <p:nvPr>
            <p:custDataLst>
              <p:tags r:id="rId12"/>
            </p:custDataLst>
          </p:nvPr>
        </p:nvPicPr>
        <p:blipFill>
          <a:blip r:embed="rId22"/>
          <a:stretch>
            <a:fillRect/>
          </a:stretch>
        </p:blipFill>
        <p:spPr>
          <a:xfrm>
            <a:off x="2306992" y="4480621"/>
            <a:ext cx="639017" cy="541514"/>
          </a:xfrm>
          <a:prstGeom prst="rect">
            <a:avLst/>
          </a:prstGeom>
          <a:noFill/>
          <a:ln w="9525">
            <a:noFill/>
          </a:ln>
        </p:spPr>
      </p:pic>
      <p:sp>
        <p:nvSpPr>
          <p:cNvPr id="246806" name="Text Box 22"/>
          <p:cNvSpPr txBox="1"/>
          <p:nvPr>
            <p:custDataLst>
              <p:tags r:id="rId13"/>
            </p:custDataLst>
          </p:nvPr>
        </p:nvSpPr>
        <p:spPr>
          <a:xfrm>
            <a:off x="2673002" y="4830643"/>
            <a:ext cx="5893660" cy="6718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89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计算机性能指：</a:t>
            </a:r>
            <a:r>
              <a:rPr lang="zh-CN" altLang="en-US" sz="189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数据处理（数据运算（速度）、数据传输（速度））、数据容量、数据质量的综合性能</a:t>
            </a:r>
            <a:endParaRPr lang="en-US" altLang="zh-CN" sz="189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6809" name="Text Box 25"/>
          <p:cNvSpPr txBox="1"/>
          <p:nvPr>
            <p:custDataLst>
              <p:tags r:id="rId14"/>
            </p:custDataLst>
          </p:nvPr>
        </p:nvSpPr>
        <p:spPr>
          <a:xfrm>
            <a:off x="1909481" y="3175586"/>
            <a:ext cx="1236033" cy="381635"/>
          </a:xfrm>
          <a:prstGeom prst="rect">
            <a:avLst/>
          </a:prstGeom>
          <a:noFill/>
          <a:ln w="9525">
            <a:noFill/>
          </a:ln>
          <a:effectLst>
            <a:outerShdw dist="17961" dir="2699999" algn="ctr" rotWithShape="0">
              <a:srgbClr val="182326"/>
            </a:outerShdw>
          </a:effectLst>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89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时间</a:t>
            </a:r>
          </a:p>
        </p:txBody>
      </p:sp>
      <p:sp>
        <p:nvSpPr>
          <p:cNvPr id="246810" name="Text Box 26"/>
          <p:cNvSpPr txBox="1"/>
          <p:nvPr>
            <p:custDataLst>
              <p:tags r:id="rId15"/>
            </p:custDataLst>
          </p:nvPr>
        </p:nvSpPr>
        <p:spPr>
          <a:xfrm>
            <a:off x="3006011" y="3175586"/>
            <a:ext cx="1236033" cy="381635"/>
          </a:xfrm>
          <a:prstGeom prst="rect">
            <a:avLst/>
          </a:prstGeom>
          <a:noFill/>
          <a:ln w="9525">
            <a:noFill/>
          </a:ln>
          <a:effectLst>
            <a:outerShdw dist="17961" dir="2699999" algn="ctr" rotWithShape="0">
              <a:srgbClr val="182326"/>
            </a:outerShdw>
          </a:effectLst>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89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空间</a:t>
            </a:r>
          </a:p>
        </p:txBody>
      </p:sp>
      <p:sp>
        <p:nvSpPr>
          <p:cNvPr id="246811" name="AutoShape 27"/>
          <p:cNvSpPr/>
          <p:nvPr>
            <p:custDataLst>
              <p:tags r:id="rId16"/>
            </p:custDataLst>
          </p:nvPr>
        </p:nvSpPr>
        <p:spPr>
          <a:xfrm>
            <a:off x="1951483" y="2767575"/>
            <a:ext cx="1143031" cy="1288534"/>
          </a:xfrm>
          <a:prstGeom prst="flowChartAlternateProcess">
            <a:avLst/>
          </a:prstGeom>
          <a:noFill/>
          <a:ln w="635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17"/>
            </p:custDataLst>
          </p:nvPr>
        </p:nvPicPr>
        <p:blipFill>
          <a:blip r:embed="rId23"/>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46801"/>
                                        </p:tgtEl>
                                        <p:attrNameLst>
                                          <p:attrName>style.visibility</p:attrName>
                                        </p:attrNameLst>
                                      </p:cBhvr>
                                      <p:to>
                                        <p:strVal val="visible"/>
                                      </p:to>
                                    </p:set>
                                    <p:animEffect transition="in" filter="wedge">
                                      <p:cBhvr>
                                        <p:cTn id="7" dur="1000"/>
                                        <p:tgtEl>
                                          <p:spTgt spid="246801"/>
                                        </p:tgtEl>
                                      </p:cBhvr>
                                    </p:animEffect>
                                  </p:childTnLst>
                                </p:cTn>
                              </p:par>
                            </p:childTnLst>
                          </p:cTn>
                        </p:par>
                      </p:childTnLst>
                    </p:cTn>
                  </p:par>
                  <p:par>
                    <p:cTn id="8" fill="hold">
                      <p:stCondLst>
                        <p:cond delay="indefinite"/>
                      </p:stCondLst>
                      <p:childTnLst>
                        <p:par>
                          <p:cTn id="9" fill="hold">
                            <p:stCondLst>
                              <p:cond delay="0"/>
                            </p:stCondLst>
                            <p:childTnLst>
                              <p:par>
                                <p:cTn id="10" presetID="48" presetClass="entr" presetSubtype="0" accel="50000" fill="hold" nodeType="clickEffect">
                                  <p:stCondLst>
                                    <p:cond delay="0"/>
                                  </p:stCondLst>
                                  <p:childTnLst>
                                    <p:set>
                                      <p:cBhvr>
                                        <p:cTn id="11" dur="1" fill="hold">
                                          <p:stCondLst>
                                            <p:cond delay="0"/>
                                          </p:stCondLst>
                                        </p:cTn>
                                        <p:tgtEl>
                                          <p:spTgt spid="246804"/>
                                        </p:tgtEl>
                                        <p:attrNameLst>
                                          <p:attrName>style.visibility</p:attrName>
                                        </p:attrNameLst>
                                      </p:cBhvr>
                                      <p:to>
                                        <p:strVal val="visible"/>
                                      </p:to>
                                    </p:set>
                                    <p:anim calcmode="lin" valueType="num">
                                      <p:cBhvr>
                                        <p:cTn id="12" dur="1000" fill="hold"/>
                                        <p:tgtEl>
                                          <p:spTgt spid="24680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 dur="1000" fill="hold"/>
                                        <p:tgtEl>
                                          <p:spTgt spid="246804"/>
                                        </p:tgtEl>
                                        <p:attrNameLst>
                                          <p:attrName>ppt_x</p:attrName>
                                        </p:attrNameLst>
                                      </p:cBhvr>
                                      <p:tavLst>
                                        <p:tav tm="0">
                                          <p:val>
                                            <p:fltVal val="-1"/>
                                          </p:val>
                                        </p:tav>
                                        <p:tav tm="50000">
                                          <p:val>
                                            <p:fltVal val="0.95"/>
                                          </p:val>
                                        </p:tav>
                                        <p:tav tm="100000">
                                          <p:val>
                                            <p:strVal val="#ppt_x"/>
                                          </p:val>
                                        </p:tav>
                                      </p:tavLst>
                                    </p:anim>
                                    <p:anim calcmode="lin" valueType="num">
                                      <p:cBhvr>
                                        <p:cTn id="14" dur="1000" fill="hold"/>
                                        <p:tgtEl>
                                          <p:spTgt spid="246804"/>
                                        </p:tgtEl>
                                        <p:attrNameLst>
                                          <p:attrName>ppt_y</p:attrName>
                                        </p:attrNameLst>
                                      </p:cBhvr>
                                      <p:tavLst>
                                        <p:tav tm="0">
                                          <p:val>
                                            <p:strVal val="#ppt_y"/>
                                          </p:val>
                                        </p:tav>
                                        <p:tav tm="100000">
                                          <p:val>
                                            <p:strVal val="#ppt_y"/>
                                          </p:val>
                                        </p:tav>
                                      </p:tavLst>
                                    </p:anim>
                                    <p:animEffect transition="in" filter="fade">
                                      <p:cBhvr>
                                        <p:cTn id="15" dur="1000"/>
                                        <p:tgtEl>
                                          <p:spTgt spid="246804"/>
                                        </p:tgtEl>
                                      </p:cBhvr>
                                    </p:animEffect>
                                  </p:childTnLst>
                                </p:cTn>
                              </p:par>
                              <p:par>
                                <p:cTn id="16" presetID="48" presetClass="entr" presetSubtype="0" accel="50000" fill="hold" grpId="0" nodeType="withEffect">
                                  <p:stCondLst>
                                    <p:cond delay="0"/>
                                  </p:stCondLst>
                                  <p:childTnLst>
                                    <p:set>
                                      <p:cBhvr>
                                        <p:cTn id="17" dur="1" fill="hold">
                                          <p:stCondLst>
                                            <p:cond delay="0"/>
                                          </p:stCondLst>
                                        </p:cTn>
                                        <p:tgtEl>
                                          <p:spTgt spid="246806"/>
                                        </p:tgtEl>
                                        <p:attrNameLst>
                                          <p:attrName>style.visibility</p:attrName>
                                        </p:attrNameLst>
                                      </p:cBhvr>
                                      <p:to>
                                        <p:strVal val="visible"/>
                                      </p:to>
                                    </p:set>
                                    <p:anim calcmode="lin" valueType="num">
                                      <p:cBhvr>
                                        <p:cTn id="18" dur="1000" fill="hold"/>
                                        <p:tgtEl>
                                          <p:spTgt spid="24680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9" dur="1000" fill="hold"/>
                                        <p:tgtEl>
                                          <p:spTgt spid="246806"/>
                                        </p:tgtEl>
                                        <p:attrNameLst>
                                          <p:attrName>ppt_x</p:attrName>
                                        </p:attrNameLst>
                                      </p:cBhvr>
                                      <p:tavLst>
                                        <p:tav tm="0">
                                          <p:val>
                                            <p:fltVal val="-1"/>
                                          </p:val>
                                        </p:tav>
                                        <p:tav tm="50000">
                                          <p:val>
                                            <p:fltVal val="0.95"/>
                                          </p:val>
                                        </p:tav>
                                        <p:tav tm="100000">
                                          <p:val>
                                            <p:strVal val="#ppt_x"/>
                                          </p:val>
                                        </p:tav>
                                      </p:tavLst>
                                    </p:anim>
                                    <p:anim calcmode="lin" valueType="num">
                                      <p:cBhvr>
                                        <p:cTn id="20" dur="1000" fill="hold"/>
                                        <p:tgtEl>
                                          <p:spTgt spid="246806"/>
                                        </p:tgtEl>
                                        <p:attrNameLst>
                                          <p:attrName>ppt_y</p:attrName>
                                        </p:attrNameLst>
                                      </p:cBhvr>
                                      <p:tavLst>
                                        <p:tav tm="0">
                                          <p:val>
                                            <p:strVal val="#ppt_y"/>
                                          </p:val>
                                        </p:tav>
                                        <p:tav tm="100000">
                                          <p:val>
                                            <p:strVal val="#ppt_y"/>
                                          </p:val>
                                        </p:tav>
                                      </p:tavLst>
                                    </p:anim>
                                    <p:animEffect transition="in" filter="fade">
                                      <p:cBhvr>
                                        <p:cTn id="21" dur="1000"/>
                                        <p:tgtEl>
                                          <p:spTgt spid="24680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6808"/>
                                        </p:tgtEl>
                                        <p:attrNameLst>
                                          <p:attrName>style.visibility</p:attrName>
                                        </p:attrNameLst>
                                      </p:cBhvr>
                                      <p:to>
                                        <p:strVal val="visible"/>
                                      </p:to>
                                    </p:set>
                                    <p:animEffect transition="in" filter="fade">
                                      <p:cBhvr>
                                        <p:cTn id="26" dur="1000"/>
                                        <p:tgtEl>
                                          <p:spTgt spid="24680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6809"/>
                                        </p:tgtEl>
                                        <p:attrNameLst>
                                          <p:attrName>style.visibility</p:attrName>
                                        </p:attrNameLst>
                                      </p:cBhvr>
                                      <p:to>
                                        <p:strVal val="visible"/>
                                      </p:to>
                                    </p:set>
                                    <p:animEffect transition="in" filter="fade">
                                      <p:cBhvr>
                                        <p:cTn id="29" dur="1000"/>
                                        <p:tgtEl>
                                          <p:spTgt spid="24680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6810"/>
                                        </p:tgtEl>
                                        <p:attrNameLst>
                                          <p:attrName>style.visibility</p:attrName>
                                        </p:attrNameLst>
                                      </p:cBhvr>
                                      <p:to>
                                        <p:strVal val="visible"/>
                                      </p:to>
                                    </p:set>
                                    <p:animEffect transition="in" filter="fade">
                                      <p:cBhvr>
                                        <p:cTn id="32" dur="1000"/>
                                        <p:tgtEl>
                                          <p:spTgt spid="246810"/>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246811"/>
                                        </p:tgtEl>
                                        <p:attrNameLst>
                                          <p:attrName>style.visibility</p:attrName>
                                        </p:attrNameLst>
                                      </p:cBhvr>
                                      <p:to>
                                        <p:strVal val="visible"/>
                                      </p:to>
                                    </p:set>
                                    <p:animEffect transition="in" filter="wedge">
                                      <p:cBhvr>
                                        <p:cTn id="37" dur="1000"/>
                                        <p:tgtEl>
                                          <p:spTgt spid="246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06" grpId="0"/>
      <p:bldP spid="246809" grpId="0" bldLvl="0" animBg="1"/>
      <p:bldP spid="246810"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Placeholder 17"/>
          <p:cNvSpPr txBox="1"/>
          <p:nvPr>
            <p:custDataLst>
              <p:tags r:id="rId2"/>
            </p:custDataLst>
          </p:nvPr>
        </p:nvSpPr>
        <p:spPr>
          <a:xfrm>
            <a:off x="411480" y="4297680"/>
            <a:ext cx="1322070" cy="480060"/>
          </a:xfrm>
          <a:prstGeom prst="rect">
            <a:avLst/>
          </a:prstGeom>
          <a:noFill/>
        </p:spPr>
        <p:txBody>
          <a:bodyPr wrap="square" rtlCol="0" anchor="b" anchorCtr="0">
            <a:normAutofit lnSpcReduction="10000"/>
          </a:bodyPr>
          <a:lstStyle>
            <a:defPPr>
              <a:defRPr lang="zh-CN"/>
            </a:defPPr>
            <a:lvl1pPr algn="ctr">
              <a:lnSpc>
                <a:spcPct val="100000"/>
              </a:lnSpc>
              <a:defRPr sz="4000" b="1" spc="150">
                <a:solidFill>
                  <a:srgbClr val="000000">
                    <a:lumMod val="65000"/>
                    <a:lumOff val="35000"/>
                  </a:srgbClr>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30000"/>
              </a:lnSpc>
              <a:spcBef>
                <a:spcPts val="0"/>
              </a:spcBef>
              <a:spcAft>
                <a:spcPts val="0"/>
              </a:spcAft>
              <a:buClrTx/>
              <a:buSzTx/>
              <a:buFontTx/>
              <a:buNone/>
            </a:pPr>
            <a:r>
              <a:rPr kumimoji="0" lang="en-US" altLang="zh-CN" sz="2270" b="1" i="0" u="none" strike="noStrike" kern="1200" cap="none" spc="300" normalizeH="0" noProof="0" dirty="0">
                <a:ln>
                  <a:noFill/>
                </a:ln>
                <a:solidFill>
                  <a:schemeClr val="accent1">
                    <a:lumMod val="50000"/>
                  </a:schemeClr>
                </a:solidFill>
                <a:effectLst/>
                <a:uLnTx/>
                <a:uFillTx/>
                <a:latin typeface="Arial" panose="020B0604020202020204" pitchFamily="34" charset="0"/>
              </a:rPr>
              <a:t>03</a:t>
            </a:r>
          </a:p>
        </p:txBody>
      </p:sp>
      <p:sp>
        <p:nvSpPr>
          <p:cNvPr id="51" name="矩形 50"/>
          <p:cNvSpPr/>
          <p:nvPr>
            <p:custDataLst>
              <p:tags r:id="rId3"/>
            </p:custDataLst>
          </p:nvPr>
        </p:nvSpPr>
        <p:spPr>
          <a:xfrm>
            <a:off x="1799590" y="4199890"/>
            <a:ext cx="8938260" cy="767080"/>
          </a:xfrm>
          <a:prstGeom prst="rect">
            <a:avLst/>
          </a:prstGeom>
          <a:solidFill>
            <a:schemeClr val="bg2">
              <a:lumMod val="95000"/>
            </a:scheme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1700">
              <a:latin typeface="微软雅黑" panose="020B0503020204020204" pitchFamily="34" charset="-122"/>
              <a:ea typeface="微软雅黑" panose="020B0503020204020204" pitchFamily="34" charset="-122"/>
            </a:endParaRPr>
          </a:p>
        </p:txBody>
      </p:sp>
      <p:sp>
        <p:nvSpPr>
          <p:cNvPr id="52" name="TextBox 48"/>
          <p:cNvSpPr txBox="1"/>
          <p:nvPr>
            <p:custDataLst>
              <p:tags r:id="rId4"/>
            </p:custDataLst>
          </p:nvPr>
        </p:nvSpPr>
        <p:spPr>
          <a:xfrm>
            <a:off x="2027555" y="4185285"/>
            <a:ext cx="8710295" cy="786130"/>
          </a:xfrm>
          <a:prstGeom prst="rect">
            <a:avLst/>
          </a:prstGeom>
          <a:solidFill>
            <a:schemeClr val="accent3">
              <a:lumMod val="20000"/>
              <a:lumOff val="80000"/>
            </a:schemeClr>
          </a:solidFill>
        </p:spPr>
        <p:txBody>
          <a:bodyPr wrap="square" rtlCol="0" anchor="ctr" anchorCtr="0">
            <a:noAutofit/>
          </a:bodyPr>
          <a:lstStyle>
            <a:defPPr>
              <a:defRPr lang="zh-CN"/>
            </a:defPPr>
            <a:lvl1pPr>
              <a:lnSpc>
                <a:spcPct val="120000"/>
              </a:lnSpc>
              <a:defRPr spc="150">
                <a:solidFill>
                  <a:srgbClr val="000000">
                    <a:lumMod val="75000"/>
                    <a:lumOff val="25000"/>
                  </a:srgbClr>
                </a:solidFill>
                <a:latin typeface="微软雅黑" panose="020B0503020204020204" pitchFamily="34" charset="-122"/>
                <a:ea typeface="微软雅黑" panose="020B0503020204020204" pitchFamily="34" charset="-122"/>
              </a:defRPr>
            </a:lvl1pPr>
          </a:lstStyle>
          <a:p>
            <a:pPr marL="0" algn="l" defTabSz="913765">
              <a:lnSpc>
                <a:spcPct val="130000"/>
              </a:lnSpc>
              <a:spcBef>
                <a:spcPct val="0"/>
              </a:spcBef>
              <a:buNone/>
            </a:pPr>
            <a:r>
              <a:rPr lang="zh-CN" altLang="en-US" sz="1800" b="1" dirty="0">
                <a:solidFill>
                  <a:srgbClr val="FF0000"/>
                </a:solidFill>
              </a:rPr>
              <a:t>系统管理者</a:t>
            </a:r>
            <a:r>
              <a:rPr lang="zh-CN" altLang="en-US" sz="1800" b="1" dirty="0">
                <a:solidFill>
                  <a:schemeClr val="dk1">
                    <a:lumMod val="75000"/>
                  </a:schemeClr>
                </a:solidFill>
              </a:rPr>
              <a:t>常常更关心输出量:当回应时间受到不利的影响之前，系统能够处理多少项并存的工作?——多个程序的综合性能</a:t>
            </a:r>
          </a:p>
        </p:txBody>
      </p:sp>
      <p:sp>
        <p:nvSpPr>
          <p:cNvPr id="54" name="矩形 53"/>
          <p:cNvSpPr/>
          <p:nvPr>
            <p:custDataLst>
              <p:tags r:id="rId5"/>
            </p:custDataLst>
          </p:nvPr>
        </p:nvSpPr>
        <p:spPr>
          <a:xfrm>
            <a:off x="1746892" y="3046104"/>
            <a:ext cx="8949223" cy="669167"/>
          </a:xfrm>
          <a:prstGeom prst="rect">
            <a:avLst/>
          </a:prstGeom>
          <a:solidFill>
            <a:schemeClr val="bg2">
              <a:lumMod val="95000"/>
            </a:scheme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1700">
              <a:latin typeface="微软雅黑" panose="020B0503020204020204" pitchFamily="34" charset="-122"/>
              <a:ea typeface="微软雅黑" panose="020B0503020204020204" pitchFamily="34" charset="-122"/>
            </a:endParaRPr>
          </a:p>
        </p:txBody>
      </p:sp>
      <p:sp>
        <p:nvSpPr>
          <p:cNvPr id="55" name="Text Placeholder 17"/>
          <p:cNvSpPr txBox="1"/>
          <p:nvPr>
            <p:custDataLst>
              <p:tags r:id="rId6"/>
            </p:custDataLst>
          </p:nvPr>
        </p:nvSpPr>
        <p:spPr>
          <a:xfrm>
            <a:off x="424815" y="3150235"/>
            <a:ext cx="1322070" cy="480060"/>
          </a:xfrm>
          <a:prstGeom prst="rect">
            <a:avLst/>
          </a:prstGeom>
          <a:noFill/>
        </p:spPr>
        <p:txBody>
          <a:bodyPr wrap="square" rtlCol="0" anchor="b" anchorCtr="0">
            <a:normAutofit lnSpcReduction="10000"/>
          </a:bodyPr>
          <a:lstStyle>
            <a:defPPr>
              <a:defRPr lang="zh-CN"/>
            </a:defPPr>
            <a:lvl1pPr algn="ctr">
              <a:lnSpc>
                <a:spcPct val="100000"/>
              </a:lnSpc>
              <a:defRPr sz="4000" b="1" spc="150">
                <a:solidFill>
                  <a:srgbClr val="000000">
                    <a:lumMod val="65000"/>
                    <a:lumOff val="35000"/>
                  </a:srgbClr>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30000"/>
              </a:lnSpc>
              <a:spcBef>
                <a:spcPts val="0"/>
              </a:spcBef>
              <a:spcAft>
                <a:spcPts val="0"/>
              </a:spcAft>
              <a:buClrTx/>
              <a:buSzTx/>
              <a:buFontTx/>
              <a:buNone/>
            </a:pPr>
            <a:r>
              <a:rPr kumimoji="0" lang="en-US" altLang="zh-CN" sz="2270" b="1" i="0" u="none" strike="noStrike" kern="1200" cap="none" spc="300" normalizeH="0" noProof="0" dirty="0">
                <a:ln>
                  <a:noFill/>
                </a:ln>
                <a:solidFill>
                  <a:schemeClr val="dk1">
                    <a:lumMod val="75000"/>
                  </a:schemeClr>
                </a:solidFill>
                <a:effectLst/>
                <a:uLnTx/>
                <a:uFillTx/>
                <a:latin typeface="Arial" panose="020B0604020202020204" pitchFamily="34" charset="0"/>
              </a:rPr>
              <a:t>02</a:t>
            </a:r>
          </a:p>
        </p:txBody>
      </p:sp>
      <p:sp>
        <p:nvSpPr>
          <p:cNvPr id="56" name="TextBox 48"/>
          <p:cNvSpPr txBox="1"/>
          <p:nvPr>
            <p:custDataLst>
              <p:tags r:id="rId7"/>
            </p:custDataLst>
          </p:nvPr>
        </p:nvSpPr>
        <p:spPr>
          <a:xfrm>
            <a:off x="2027533" y="3037500"/>
            <a:ext cx="8668582" cy="686376"/>
          </a:xfrm>
          <a:prstGeom prst="rect">
            <a:avLst/>
          </a:prstGeom>
          <a:solidFill>
            <a:schemeClr val="accent2">
              <a:lumMod val="95000"/>
            </a:schemeClr>
          </a:solidFill>
        </p:spPr>
        <p:txBody>
          <a:bodyPr wrap="square" rtlCol="0" anchor="ctr" anchorCtr="0">
            <a:normAutofit/>
          </a:bodyPr>
          <a:lstStyle>
            <a:defPPr>
              <a:defRPr lang="zh-CN"/>
            </a:defPPr>
            <a:lvl1pPr>
              <a:lnSpc>
                <a:spcPct val="120000"/>
              </a:lnSpc>
              <a:defRPr spc="150">
                <a:solidFill>
                  <a:srgbClr val="000000">
                    <a:lumMod val="75000"/>
                    <a:lumOff val="25000"/>
                  </a:srgbClr>
                </a:solidFill>
                <a:latin typeface="微软雅黑" panose="020B0503020204020204" pitchFamily="34" charset="-122"/>
                <a:ea typeface="微软雅黑" panose="020B0503020204020204" pitchFamily="34" charset="-122"/>
              </a:defRPr>
            </a:lvl1pPr>
          </a:lstStyle>
          <a:p>
            <a:pPr marL="0" lvl="0" indent="0" algn="l" defTabSz="913765">
              <a:lnSpc>
                <a:spcPct val="130000"/>
              </a:lnSpc>
              <a:spcBef>
                <a:spcPts val="0"/>
              </a:spcBef>
              <a:spcAft>
                <a:spcPts val="0"/>
              </a:spcAft>
              <a:buSzPct val="100000"/>
              <a:buNone/>
            </a:pPr>
            <a:r>
              <a:rPr lang="zh-CN" altLang="en-US" sz="1800" b="1" dirty="0">
                <a:solidFill>
                  <a:srgbClr val="FF0000"/>
                </a:solidFill>
              </a:rPr>
              <a:t>计算机用户</a:t>
            </a:r>
            <a:r>
              <a:rPr lang="zh-CN" altLang="en-US" sz="1800" b="1" dirty="0">
                <a:solidFill>
                  <a:schemeClr val="dk1">
                    <a:lumMod val="75000"/>
                  </a:schemeClr>
                </a:solidFill>
              </a:rPr>
              <a:t>常常考虑应答时间: 一个系统实现一项工作需要多长时间? </a:t>
            </a:r>
          </a:p>
        </p:txBody>
      </p:sp>
      <p:cxnSp>
        <p:nvCxnSpPr>
          <p:cNvPr id="57" name="直接连接符 56"/>
          <p:cNvCxnSpPr/>
          <p:nvPr>
            <p:custDataLst>
              <p:tags r:id="rId8"/>
            </p:custDataLst>
          </p:nvPr>
        </p:nvCxnSpPr>
        <p:spPr>
          <a:xfrm>
            <a:off x="1746893" y="3042795"/>
            <a:ext cx="0" cy="675124"/>
          </a:xfrm>
          <a:prstGeom prst="line">
            <a:avLst/>
          </a:prstGeom>
          <a:ln w="38100">
            <a:solidFill>
              <a:schemeClr val="accent2">
                <a:lumMod val="20000"/>
                <a:lumOff val="80000"/>
              </a:schemeClr>
            </a:solidFill>
          </a:ln>
        </p:spPr>
        <p:style>
          <a:lnRef idx="1">
            <a:srgbClr val="1F74AD"/>
          </a:lnRef>
          <a:fillRef idx="0">
            <a:srgbClr val="1F74AD"/>
          </a:fillRef>
          <a:effectRef idx="0">
            <a:srgbClr val="1F74AD"/>
          </a:effectRef>
          <a:fontRef idx="minor">
            <a:srgbClr val="000000"/>
          </a:fontRef>
        </p:style>
      </p:cxnSp>
      <p:sp>
        <p:nvSpPr>
          <p:cNvPr id="58" name="矩形 57"/>
          <p:cNvSpPr/>
          <p:nvPr>
            <p:custDataLst>
              <p:tags r:id="rId9"/>
            </p:custDataLst>
          </p:nvPr>
        </p:nvSpPr>
        <p:spPr>
          <a:xfrm>
            <a:off x="1746892" y="1907253"/>
            <a:ext cx="8949223" cy="669167"/>
          </a:xfrm>
          <a:prstGeom prst="rect">
            <a:avLst/>
          </a:prstGeom>
          <a:solidFill>
            <a:schemeClr val="bg2">
              <a:lumMod val="95000"/>
            </a:scheme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1700">
              <a:latin typeface="微软雅黑" panose="020B0503020204020204" pitchFamily="34" charset="-122"/>
              <a:ea typeface="微软雅黑" panose="020B0503020204020204" pitchFamily="34" charset="-122"/>
            </a:endParaRPr>
          </a:p>
        </p:txBody>
      </p:sp>
      <p:sp>
        <p:nvSpPr>
          <p:cNvPr id="59" name="Text Placeholder 17"/>
          <p:cNvSpPr txBox="1"/>
          <p:nvPr>
            <p:custDataLst>
              <p:tags r:id="rId10"/>
            </p:custDataLst>
          </p:nvPr>
        </p:nvSpPr>
        <p:spPr>
          <a:xfrm>
            <a:off x="424815" y="2017395"/>
            <a:ext cx="1322070" cy="480060"/>
          </a:xfrm>
          <a:prstGeom prst="rect">
            <a:avLst/>
          </a:prstGeom>
          <a:noFill/>
        </p:spPr>
        <p:txBody>
          <a:bodyPr wrap="square" rtlCol="0" anchor="b" anchorCtr="0">
            <a:normAutofit lnSpcReduction="10000"/>
          </a:bodyPr>
          <a:lstStyle>
            <a:defPPr>
              <a:defRPr lang="zh-CN"/>
            </a:defPPr>
            <a:lvl1pPr algn="ctr">
              <a:lnSpc>
                <a:spcPct val="100000"/>
              </a:lnSpc>
              <a:defRPr sz="4000" b="1" spc="150">
                <a:solidFill>
                  <a:srgbClr val="000000">
                    <a:lumMod val="65000"/>
                    <a:lumOff val="35000"/>
                  </a:srgbClr>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30000"/>
              </a:lnSpc>
              <a:spcBef>
                <a:spcPts val="0"/>
              </a:spcBef>
              <a:spcAft>
                <a:spcPts val="0"/>
              </a:spcAft>
              <a:buClrTx/>
              <a:buSzTx/>
              <a:buFontTx/>
              <a:buNone/>
            </a:pPr>
            <a:r>
              <a:rPr lang="en-US" altLang="zh-CN" sz="2270" spc="300" dirty="0">
                <a:solidFill>
                  <a:schemeClr val="dk1">
                    <a:lumMod val="75000"/>
                  </a:schemeClr>
                </a:solidFill>
                <a:latin typeface="Arial" panose="020B0604020202020204" pitchFamily="34" charset="0"/>
              </a:rPr>
              <a:t>01</a:t>
            </a:r>
            <a:endParaRPr kumimoji="0" lang="en-US" altLang="zh-CN" sz="2270" b="1" i="0" u="none" strike="noStrike" kern="1200" cap="none" spc="300" normalizeH="0" noProof="0" dirty="0">
              <a:ln>
                <a:noFill/>
              </a:ln>
              <a:solidFill>
                <a:schemeClr val="dk1">
                  <a:lumMod val="75000"/>
                </a:schemeClr>
              </a:solidFill>
              <a:effectLst/>
              <a:uLnTx/>
              <a:uFillTx/>
              <a:latin typeface="Arial" panose="020B0604020202020204" pitchFamily="34" charset="0"/>
            </a:endParaRPr>
          </a:p>
        </p:txBody>
      </p:sp>
      <p:sp>
        <p:nvSpPr>
          <p:cNvPr id="60" name="TextBox 48"/>
          <p:cNvSpPr txBox="1"/>
          <p:nvPr>
            <p:custDataLst>
              <p:tags r:id="rId11"/>
            </p:custDataLst>
          </p:nvPr>
        </p:nvSpPr>
        <p:spPr>
          <a:xfrm>
            <a:off x="2027533" y="1896092"/>
            <a:ext cx="8668582" cy="686376"/>
          </a:xfrm>
          <a:prstGeom prst="rect">
            <a:avLst/>
          </a:prstGeom>
          <a:solidFill>
            <a:schemeClr val="accent1">
              <a:lumMod val="20000"/>
              <a:lumOff val="80000"/>
            </a:schemeClr>
          </a:solidFill>
        </p:spPr>
        <p:txBody>
          <a:bodyPr wrap="square" rtlCol="0" anchor="ctr" anchorCtr="0">
            <a:normAutofit/>
          </a:bodyPr>
          <a:lstStyle>
            <a:defPPr>
              <a:defRPr lang="zh-CN"/>
            </a:defPPr>
            <a:lvl1pPr>
              <a:lnSpc>
                <a:spcPct val="120000"/>
              </a:lnSpc>
              <a:defRPr sz="1400" spc="150">
                <a:solidFill>
                  <a:sysClr val="window" lastClr="FFFFFF">
                    <a:lumMod val="65000"/>
                  </a:sysClr>
                </a:solidFill>
                <a:latin typeface="微软雅黑" panose="020B0503020204020204" pitchFamily="34" charset="-122"/>
                <a:ea typeface="微软雅黑" panose="020B0503020204020204" pitchFamily="34" charset="-122"/>
              </a:defRPr>
            </a:lvl1pPr>
          </a:lstStyle>
          <a:p>
            <a:pPr marL="0" lvl="0" indent="0" algn="l" defTabSz="913765">
              <a:lnSpc>
                <a:spcPct val="130000"/>
              </a:lnSpc>
              <a:spcBef>
                <a:spcPts val="0"/>
              </a:spcBef>
              <a:spcAft>
                <a:spcPts val="0"/>
              </a:spcAft>
              <a:buSzPct val="100000"/>
              <a:buNone/>
            </a:pPr>
            <a:r>
              <a:rPr lang="zh-CN" altLang="en-US" sz="1800" b="1" dirty="0">
                <a:solidFill>
                  <a:srgbClr val="FF0000"/>
                </a:solidFill>
              </a:rPr>
              <a:t>系统性能的测量依赖于人的观点</a:t>
            </a:r>
          </a:p>
        </p:txBody>
      </p:sp>
      <p:sp>
        <p:nvSpPr>
          <p:cNvPr id="7" name="副标题"/>
          <p:cNvSpPr txBox="1"/>
          <p:nvPr>
            <p:custDataLst>
              <p:tags r:id="rId12"/>
            </p:custDataLst>
          </p:nvPr>
        </p:nvSpPr>
        <p:spPr>
          <a:xfrm>
            <a:off x="647910" y="1224247"/>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dirty="0">
                <a:solidFill>
                  <a:schemeClr val="dk1">
                    <a:lumMod val="75000"/>
                  </a:schemeClr>
                </a:solidFill>
                <a:latin typeface="Arial" panose="020B0604020202020204" pitchFamily="34" charset="0"/>
              </a:rPr>
              <a:t>计算机系统性能测试</a:t>
            </a:r>
          </a:p>
        </p:txBody>
      </p:sp>
      <p:cxnSp>
        <p:nvCxnSpPr>
          <p:cNvPr id="4" name="直接连接符 3"/>
          <p:cNvCxnSpPr/>
          <p:nvPr>
            <p:custDataLst>
              <p:tags r:id="rId1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2" name="文本框 6"/>
          <p:cNvSpPr txBox="1"/>
          <p:nvPr>
            <p:custDataLst>
              <p:tags r:id="rId1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11" name="图片 10" descr="微信截图_20240112211134"/>
          <p:cNvPicPr>
            <a:picLocks noChangeAspect="1"/>
          </p:cNvPicPr>
          <p:nvPr>
            <p:custDataLst>
              <p:tags r:id="rId15"/>
            </p:custDataLst>
          </p:nvPr>
        </p:nvPicPr>
        <p:blipFill>
          <a:blip r:embed="rId18"/>
          <a:stretch>
            <a:fillRect/>
          </a:stretch>
        </p:blipFill>
        <p:spPr>
          <a:xfrm>
            <a:off x="9216390" y="201295"/>
            <a:ext cx="1895475" cy="485775"/>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custDataLst>
              <p:tags r:id="rId2"/>
            </p:custDataLst>
          </p:nvPr>
        </p:nvSpPr>
        <p:spPr>
          <a:xfrm rot="1805303" flipH="1">
            <a:off x="2378983" y="2060156"/>
            <a:ext cx="831286" cy="716349"/>
          </a:xfrm>
          <a:prstGeom prst="triangle">
            <a:avLst/>
          </a:prstGeom>
          <a:solidFill>
            <a:schemeClr val="accent1">
              <a:lumMod val="40000"/>
              <a:lumOff val="60000"/>
            </a:schemeClr>
          </a:solidFill>
        </p:spPr>
        <p:txBody>
          <a:bodyPr rot="0" spcFirstLastPara="0" vertOverflow="overflow" horzOverflow="overflow" vert="horz" wrap="square" lIns="86401" tIns="43200" rIns="86401" bIns="43200" numCol="1" spcCol="0" rtlCol="0" fromWordArt="0" anchor="ctr" anchorCtr="0" forceAA="0" compatLnSpc="1">
            <a:noAutofit/>
          </a:bodyPr>
          <a:lstStyle/>
          <a:p>
            <a:pPr algn="just">
              <a:lnSpc>
                <a:spcPct val="130000"/>
              </a:lnSpc>
            </a:pPr>
            <a:endParaRPr lang="zh-CN" altLang="en-US" sz="1700" dirty="0" err="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5"/>
          <p:cNvSpPr/>
          <p:nvPr>
            <p:custDataLst>
              <p:tags r:id="rId3"/>
            </p:custDataLst>
          </p:nvPr>
        </p:nvSpPr>
        <p:spPr>
          <a:xfrm>
            <a:off x="1725206" y="1691696"/>
            <a:ext cx="1105213" cy="1272587"/>
          </a:xfrm>
          <a:custGeom>
            <a:avLst/>
            <a:gdLst>
              <a:gd name="connsiteX0" fmla="*/ 724 w 1030516"/>
              <a:gd name="connsiteY0" fmla="*/ 0 h 1186577"/>
              <a:gd name="connsiteX1" fmla="*/ 1030516 w 1030516"/>
              <a:gd name="connsiteY1" fmla="*/ 589487 h 1186577"/>
              <a:gd name="connsiteX2" fmla="*/ 0 w 1030516"/>
              <a:gd name="connsiteY2" fmla="*/ 1186577 h 1186577"/>
            </a:gdLst>
            <a:ahLst/>
            <a:cxnLst>
              <a:cxn ang="0">
                <a:pos x="connsiteX0" y="connsiteY0"/>
              </a:cxn>
              <a:cxn ang="0">
                <a:pos x="connsiteX1" y="connsiteY1"/>
              </a:cxn>
              <a:cxn ang="0">
                <a:pos x="connsiteX2" y="connsiteY2"/>
              </a:cxn>
            </a:cxnLst>
            <a:rect l="l" t="t" r="r" b="b"/>
            <a:pathLst>
              <a:path w="1030516" h="1186577">
                <a:moveTo>
                  <a:pt x="724" y="0"/>
                </a:moveTo>
                <a:lnTo>
                  <a:pt x="1030516" y="589487"/>
                </a:lnTo>
                <a:lnTo>
                  <a:pt x="0" y="1186577"/>
                </a:lnTo>
                <a:close/>
              </a:path>
            </a:pathLst>
          </a:custGeom>
          <a:solidFill>
            <a:schemeClr val="accent1">
              <a:lumMod val="60000"/>
              <a:lumOff val="40000"/>
            </a:schemeClr>
          </a:solidFill>
          <a:ln w="19050">
            <a:solidFill>
              <a:schemeClr val="bg1"/>
            </a:solidFill>
          </a:ln>
        </p:spPr>
        <p:txBody>
          <a:bodyPr rot="0" spcFirstLastPara="0" vertOverflow="overflow" horzOverflow="overflow" vert="horz" wrap="square" lIns="86401" tIns="43200" rIns="272130" bIns="43200" numCol="1" spcCol="0" rtlCol="0" fromWordArt="0" anchor="ctr" anchorCtr="0" forceAA="0" compatLnSpc="1">
            <a:normAutofit/>
          </a:bodyPr>
          <a:lstStyle/>
          <a:p>
            <a:pPr algn="ctr"/>
            <a:r>
              <a:rPr lang="en-US" altLang="zh-CN" sz="3025"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11" name="等腰三角形 10"/>
          <p:cNvSpPr/>
          <p:nvPr>
            <p:custDataLst>
              <p:tags r:id="rId4"/>
            </p:custDataLst>
          </p:nvPr>
        </p:nvSpPr>
        <p:spPr>
          <a:xfrm rot="1805303" flipH="1">
            <a:off x="2378983" y="3499295"/>
            <a:ext cx="831286" cy="716349"/>
          </a:xfrm>
          <a:prstGeom prst="triangle">
            <a:avLst/>
          </a:prstGeom>
          <a:solidFill>
            <a:schemeClr val="accent3">
              <a:lumMod val="40000"/>
              <a:lumOff val="60000"/>
            </a:schemeClr>
          </a:solidFill>
        </p:spPr>
        <p:txBody>
          <a:bodyPr rot="0" spcFirstLastPara="0" vertOverflow="overflow" horzOverflow="overflow" vert="horz" wrap="square" lIns="86401" tIns="43200" rIns="86401" bIns="43200" numCol="1" spcCol="0" rtlCol="0" fromWordArt="0" anchor="ctr" anchorCtr="0" forceAA="0" compatLnSpc="1">
            <a:noAutofit/>
          </a:bodyPr>
          <a:lstStyle/>
          <a:p>
            <a:pPr algn="just">
              <a:lnSpc>
                <a:spcPct val="130000"/>
              </a:lnSpc>
            </a:pPr>
            <a:endParaRPr lang="zh-CN" altLang="en-US" sz="1700" dirty="0" err="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1"/>
          <p:cNvSpPr/>
          <p:nvPr>
            <p:custDataLst>
              <p:tags r:id="rId5"/>
            </p:custDataLst>
          </p:nvPr>
        </p:nvSpPr>
        <p:spPr>
          <a:xfrm>
            <a:off x="1725206" y="3130836"/>
            <a:ext cx="1105213" cy="1272587"/>
          </a:xfrm>
          <a:custGeom>
            <a:avLst/>
            <a:gdLst>
              <a:gd name="connsiteX0" fmla="*/ 724 w 1030516"/>
              <a:gd name="connsiteY0" fmla="*/ 0 h 1186577"/>
              <a:gd name="connsiteX1" fmla="*/ 1030516 w 1030516"/>
              <a:gd name="connsiteY1" fmla="*/ 589487 h 1186577"/>
              <a:gd name="connsiteX2" fmla="*/ 0 w 1030516"/>
              <a:gd name="connsiteY2" fmla="*/ 1186577 h 1186577"/>
            </a:gdLst>
            <a:ahLst/>
            <a:cxnLst>
              <a:cxn ang="0">
                <a:pos x="connsiteX0" y="connsiteY0"/>
              </a:cxn>
              <a:cxn ang="0">
                <a:pos x="connsiteX1" y="connsiteY1"/>
              </a:cxn>
              <a:cxn ang="0">
                <a:pos x="connsiteX2" y="connsiteY2"/>
              </a:cxn>
            </a:cxnLst>
            <a:rect l="l" t="t" r="r" b="b"/>
            <a:pathLst>
              <a:path w="1030516" h="1186577">
                <a:moveTo>
                  <a:pt x="724" y="0"/>
                </a:moveTo>
                <a:lnTo>
                  <a:pt x="1030516" y="589487"/>
                </a:lnTo>
                <a:lnTo>
                  <a:pt x="0" y="1186577"/>
                </a:lnTo>
                <a:close/>
              </a:path>
            </a:pathLst>
          </a:custGeom>
          <a:solidFill>
            <a:schemeClr val="accent3">
              <a:lumMod val="60000"/>
              <a:lumOff val="40000"/>
            </a:schemeClr>
          </a:solidFill>
          <a:ln w="19050">
            <a:solidFill>
              <a:schemeClr val="bg1"/>
            </a:solidFill>
          </a:ln>
        </p:spPr>
        <p:txBody>
          <a:bodyPr rot="0" spcFirstLastPara="0" vertOverflow="overflow" horzOverflow="overflow" vert="horz" wrap="square" lIns="86401" tIns="43200" rIns="272130" bIns="43200" numCol="1" spcCol="0" rtlCol="0" fromWordArt="0" anchor="ctr" anchorCtr="0" forceAA="0" compatLnSpc="1">
            <a:normAutofit/>
          </a:bodyPr>
          <a:lstStyle/>
          <a:p>
            <a:pPr algn="ctr"/>
            <a:r>
              <a:rPr lang="en-US" altLang="zh-CN" sz="3025" dirty="0">
                <a:solidFill>
                  <a:schemeClr val="dk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13" name="矩形 12"/>
          <p:cNvSpPr/>
          <p:nvPr>
            <p:custDataLst>
              <p:tags r:id="rId6"/>
            </p:custDataLst>
          </p:nvPr>
        </p:nvSpPr>
        <p:spPr>
          <a:xfrm>
            <a:off x="2985666" y="3360340"/>
            <a:ext cx="2502780" cy="1215310"/>
          </a:xfrm>
          <a:prstGeom prst="rect">
            <a:avLst/>
          </a:prstGeom>
        </p:spPr>
        <p:txBody>
          <a:bodyPr wrap="square" anchor="ctr" anchorCtr="0">
            <a:normAutofit/>
          </a:bodyPr>
          <a:lstStyle/>
          <a:p>
            <a:pPr marL="0" lvl="0" indent="0" algn="l">
              <a:lnSpc>
                <a:spcPct val="130000"/>
              </a:lnSpc>
              <a:spcBef>
                <a:spcPts val="0"/>
              </a:spcBef>
              <a:spcAft>
                <a:spcPts val="0"/>
              </a:spcAft>
              <a:buSzPct val="100000"/>
              <a:buNone/>
            </a:pPr>
            <a:r>
              <a:rPr lang="en-US" altLang="zh-CN" sz="2000" kern="0" dirty="0">
                <a:solidFill>
                  <a:schemeClr val="dk1">
                    <a:lumMod val="75000"/>
                  </a:schemeClr>
                </a:solidFill>
                <a:latin typeface="Arial" panose="020B0604020202020204" pitchFamily="34" charset="0"/>
                <a:ea typeface="微软雅黑" panose="020B0503020204020204" pitchFamily="34" charset="-122"/>
              </a:rPr>
              <a:t>CPI：平均每条指令的时钟周期数</a:t>
            </a:r>
          </a:p>
        </p:txBody>
      </p:sp>
      <p:sp>
        <p:nvSpPr>
          <p:cNvPr id="14" name="等腰三角形 13"/>
          <p:cNvSpPr/>
          <p:nvPr>
            <p:custDataLst>
              <p:tags r:id="rId7"/>
            </p:custDataLst>
          </p:nvPr>
        </p:nvSpPr>
        <p:spPr>
          <a:xfrm rot="1805303" flipH="1">
            <a:off x="2378983" y="4938435"/>
            <a:ext cx="831286" cy="716349"/>
          </a:xfrm>
          <a:prstGeom prst="triangle">
            <a:avLst/>
          </a:prstGeom>
          <a:solidFill>
            <a:schemeClr val="accent5">
              <a:lumMod val="40000"/>
              <a:lumOff val="60000"/>
            </a:schemeClr>
          </a:solidFill>
        </p:spPr>
        <p:txBody>
          <a:bodyPr rot="0" spcFirstLastPara="0" vertOverflow="overflow" horzOverflow="overflow" vert="horz" wrap="square" lIns="86401" tIns="43200" rIns="86401" bIns="43200" numCol="1" spcCol="0" rtlCol="0" fromWordArt="0" anchor="ctr" anchorCtr="0" forceAA="0" compatLnSpc="1">
            <a:noAutofit/>
          </a:bodyPr>
          <a:lstStyle/>
          <a:p>
            <a:pPr algn="just">
              <a:lnSpc>
                <a:spcPct val="130000"/>
              </a:lnSpc>
            </a:pPr>
            <a:endParaRPr lang="zh-CN" altLang="en-US" sz="1700" dirty="0" err="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custDataLst>
              <p:tags r:id="rId8"/>
            </p:custDataLst>
          </p:nvPr>
        </p:nvSpPr>
        <p:spPr>
          <a:xfrm>
            <a:off x="1725206" y="4569975"/>
            <a:ext cx="1105213" cy="1272587"/>
          </a:xfrm>
          <a:custGeom>
            <a:avLst/>
            <a:gdLst>
              <a:gd name="connsiteX0" fmla="*/ 724 w 1030516"/>
              <a:gd name="connsiteY0" fmla="*/ 0 h 1186577"/>
              <a:gd name="connsiteX1" fmla="*/ 1030516 w 1030516"/>
              <a:gd name="connsiteY1" fmla="*/ 589487 h 1186577"/>
              <a:gd name="connsiteX2" fmla="*/ 0 w 1030516"/>
              <a:gd name="connsiteY2" fmla="*/ 1186577 h 1186577"/>
            </a:gdLst>
            <a:ahLst/>
            <a:cxnLst>
              <a:cxn ang="0">
                <a:pos x="connsiteX0" y="connsiteY0"/>
              </a:cxn>
              <a:cxn ang="0">
                <a:pos x="connsiteX1" y="connsiteY1"/>
              </a:cxn>
              <a:cxn ang="0">
                <a:pos x="connsiteX2" y="connsiteY2"/>
              </a:cxn>
            </a:cxnLst>
            <a:rect l="l" t="t" r="r" b="b"/>
            <a:pathLst>
              <a:path w="1030516" h="1186577">
                <a:moveTo>
                  <a:pt x="724" y="0"/>
                </a:moveTo>
                <a:lnTo>
                  <a:pt x="1030516" y="589487"/>
                </a:lnTo>
                <a:lnTo>
                  <a:pt x="0" y="1186577"/>
                </a:lnTo>
                <a:close/>
              </a:path>
            </a:pathLst>
          </a:custGeom>
          <a:solidFill>
            <a:schemeClr val="accent5">
              <a:lumMod val="60000"/>
              <a:lumOff val="40000"/>
            </a:schemeClr>
          </a:solidFill>
          <a:ln w="19050">
            <a:solidFill>
              <a:schemeClr val="bg1"/>
            </a:solidFill>
          </a:ln>
        </p:spPr>
        <p:txBody>
          <a:bodyPr rot="0" spcFirstLastPara="0" vertOverflow="overflow" horzOverflow="overflow" vert="horz" wrap="square" lIns="86401" tIns="43200" rIns="272130" bIns="43200" numCol="1" spcCol="0" rtlCol="0" fromWordArt="0" anchor="ctr" anchorCtr="0" forceAA="0" compatLnSpc="1">
            <a:normAutofit/>
          </a:bodyPr>
          <a:lstStyle/>
          <a:p>
            <a:pPr algn="ctr"/>
            <a:r>
              <a:rPr lang="en-US" altLang="zh-CN" sz="3025" dirty="0">
                <a:solidFill>
                  <a:schemeClr val="dk1">
                    <a:lumMod val="75000"/>
                  </a:schemeClr>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19" name="矩形 18"/>
          <p:cNvSpPr/>
          <p:nvPr>
            <p:custDataLst>
              <p:tags r:id="rId9"/>
            </p:custDataLst>
          </p:nvPr>
        </p:nvSpPr>
        <p:spPr>
          <a:xfrm>
            <a:off x="2788816" y="4799479"/>
            <a:ext cx="2502780" cy="1215310"/>
          </a:xfrm>
          <a:prstGeom prst="rect">
            <a:avLst/>
          </a:prstGeom>
        </p:spPr>
        <p:txBody>
          <a:bodyPr wrap="square" anchor="ctr" anchorCtr="0">
            <a:normAutofit/>
          </a:bodyPr>
          <a:lstStyle/>
          <a:p>
            <a:pPr marL="0" indent="0">
              <a:buNone/>
            </a:pPr>
            <a:r>
              <a:rPr lang="en-US" altLang="zh-CN" sz="2000" i="1" dirty="0">
                <a:solidFill>
                  <a:srgbClr val="000000"/>
                </a:solidFill>
                <a:latin typeface="微软雅黑" panose="020B0503020204020204" pitchFamily="34" charset="-122"/>
                <a:ea typeface="微软雅黑" panose="020B0503020204020204" pitchFamily="34" charset="-122"/>
                <a:sym typeface="+mn-ea"/>
              </a:rPr>
              <a:t>   f</a:t>
            </a:r>
            <a:r>
              <a:rPr lang="en-US" altLang="zh-CN" sz="2000" dirty="0">
                <a:solidFill>
                  <a:srgbClr val="000000"/>
                </a:solidFill>
                <a:latin typeface="微软雅黑" panose="020B0503020204020204" pitchFamily="34" charset="-122"/>
                <a:ea typeface="微软雅黑" panose="020B0503020204020204" pitchFamily="34" charset="-122"/>
                <a:sym typeface="+mn-ea"/>
              </a:rPr>
              <a:t>:</a:t>
            </a:r>
            <a:r>
              <a:rPr lang="zh-CN" altLang="en-US" sz="2000" dirty="0">
                <a:solidFill>
                  <a:srgbClr val="000000"/>
                </a:solidFill>
                <a:latin typeface="微软雅黑" panose="020B0503020204020204" pitchFamily="34" charset="-122"/>
                <a:ea typeface="微软雅黑" panose="020B0503020204020204" pitchFamily="34" charset="-122"/>
                <a:sym typeface="+mn-ea"/>
              </a:rPr>
              <a:t>主时钟频率</a:t>
            </a:r>
            <a:endParaRPr lang="en-US" altLang="zh-CN" sz="2000" kern="0" dirty="0">
              <a:solidFill>
                <a:schemeClr val="dk1">
                  <a:lumMod val="75000"/>
                </a:schemeClr>
              </a:solidFill>
              <a:latin typeface="Arial" panose="020B0604020202020204" pitchFamily="34" charset="0"/>
              <a:ea typeface="微软雅黑" panose="020B0503020204020204" pitchFamily="34" charset="-122"/>
            </a:endParaRPr>
          </a:p>
        </p:txBody>
      </p:sp>
      <p:sp>
        <p:nvSpPr>
          <p:cNvPr id="23" name="等腰三角形 22"/>
          <p:cNvSpPr/>
          <p:nvPr>
            <p:custDataLst>
              <p:tags r:id="rId10"/>
            </p:custDataLst>
          </p:nvPr>
        </p:nvSpPr>
        <p:spPr>
          <a:xfrm rot="1805303" flipH="1">
            <a:off x="6646132" y="2287639"/>
            <a:ext cx="831286" cy="716349"/>
          </a:xfrm>
          <a:prstGeom prst="triangle">
            <a:avLst/>
          </a:prstGeom>
          <a:solidFill>
            <a:schemeClr val="accent2">
              <a:lumMod val="40000"/>
              <a:lumOff val="60000"/>
            </a:schemeClr>
          </a:solidFill>
        </p:spPr>
        <p:txBody>
          <a:bodyPr rot="0" spcFirstLastPara="0" vertOverflow="overflow" horzOverflow="overflow" vert="horz" wrap="square" lIns="86401" tIns="43200" rIns="86401" bIns="43200" numCol="1" spcCol="0" rtlCol="0" fromWordArt="0" anchor="ctr" anchorCtr="0" forceAA="0" compatLnSpc="1">
            <a:noAutofit/>
          </a:bodyPr>
          <a:lstStyle/>
          <a:p>
            <a:pPr algn="just">
              <a:lnSpc>
                <a:spcPct val="130000"/>
              </a:lnSpc>
            </a:pPr>
            <a:endParaRPr lang="zh-CN" altLang="en-US" sz="1700" dirty="0" err="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custDataLst>
              <p:tags r:id="rId11"/>
            </p:custDataLst>
          </p:nvPr>
        </p:nvSpPr>
        <p:spPr>
          <a:xfrm>
            <a:off x="3076419" y="1897858"/>
            <a:ext cx="2502780" cy="1215310"/>
          </a:xfrm>
          <a:prstGeom prst="rect">
            <a:avLst/>
          </a:prstGeom>
        </p:spPr>
        <p:txBody>
          <a:bodyPr wrap="square" anchor="ctr" anchorCtr="0">
            <a:normAutofit/>
          </a:bodyPr>
          <a:lstStyle/>
          <a:p>
            <a:pPr marL="0" lvl="0" indent="0" algn="l">
              <a:lnSpc>
                <a:spcPct val="130000"/>
              </a:lnSpc>
              <a:spcBef>
                <a:spcPts val="0"/>
              </a:spcBef>
              <a:spcAft>
                <a:spcPts val="0"/>
              </a:spcAft>
              <a:buSzPct val="100000"/>
              <a:buNone/>
            </a:pPr>
            <a:r>
              <a:rPr lang="en-US" altLang="zh-CN" sz="2000" kern="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IC:指令数</a:t>
            </a:r>
          </a:p>
        </p:txBody>
      </p:sp>
      <p:cxnSp>
        <p:nvCxnSpPr>
          <p:cNvPr id="2" name="直接连接符 1"/>
          <p:cNvCxnSpPr/>
          <p:nvPr>
            <p:custDataLst>
              <p:tags r:id="rId1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1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3" name="文本框 2"/>
          <p:cNvSpPr txBox="1"/>
          <p:nvPr/>
        </p:nvSpPr>
        <p:spPr>
          <a:xfrm>
            <a:off x="503555" y="1061085"/>
            <a:ext cx="5765800" cy="491490"/>
          </a:xfrm>
          <a:prstGeom prst="rect">
            <a:avLst/>
          </a:prstGeom>
          <a:noFill/>
        </p:spPr>
        <p:txBody>
          <a:bodyPr wrap="square" rtlCol="0" anchor="t">
            <a:spAutoFit/>
          </a:bodyPr>
          <a:lstStyle/>
          <a:p>
            <a:pPr marL="0" lvl="0" indent="0" algn="l">
              <a:lnSpc>
                <a:spcPct val="130000"/>
              </a:lnSpc>
              <a:spcBef>
                <a:spcPts val="0"/>
              </a:spcBef>
              <a:spcAft>
                <a:spcPts val="0"/>
              </a:spcAft>
              <a:buSzPct val="100000"/>
              <a:buNone/>
            </a:pPr>
            <a:r>
              <a:rPr lang="zh-CN" altLang="en-US" sz="2000" kern="0" dirty="0">
                <a:solidFill>
                  <a:schemeClr val="dk1">
                    <a:lumMod val="75000"/>
                  </a:schemeClr>
                </a:solidFill>
                <a:ea typeface="微软雅黑" panose="020B0503020204020204" pitchFamily="34" charset="-122"/>
                <a:sym typeface="+mn-ea"/>
              </a:rPr>
              <a:t>计算CPU的程序执行时间Tcpu有3个因素：</a:t>
            </a:r>
          </a:p>
        </p:txBody>
      </p:sp>
      <p:sp>
        <p:nvSpPr>
          <p:cNvPr id="4" name="文本框 3"/>
          <p:cNvSpPr txBox="1"/>
          <p:nvPr/>
        </p:nvSpPr>
        <p:spPr>
          <a:xfrm>
            <a:off x="5819775" y="3239770"/>
            <a:ext cx="5765800" cy="583565"/>
          </a:xfrm>
          <a:prstGeom prst="rect">
            <a:avLst/>
          </a:prstGeom>
          <a:noFill/>
        </p:spPr>
        <p:txBody>
          <a:bodyPr wrap="square" rtlCol="0" anchor="t">
            <a:spAutoFit/>
          </a:bodyPr>
          <a:lstStyle/>
          <a:p>
            <a:pPr marL="0" indent="0">
              <a:buNone/>
            </a:pPr>
            <a:r>
              <a:rPr lang="en-US" altLang="zh-CN" sz="3200" dirty="0">
                <a:solidFill>
                  <a:srgbClr val="000000"/>
                </a:solidFill>
                <a:sym typeface="+mn-ea"/>
              </a:rPr>
              <a:t> Tcpu= IC * CPI * 1/</a:t>
            </a:r>
            <a:r>
              <a:rPr lang="en-US" altLang="zh-CN" sz="3200" i="1" dirty="0">
                <a:solidFill>
                  <a:srgbClr val="000000"/>
                </a:solidFill>
                <a:sym typeface="+mn-ea"/>
              </a:rPr>
              <a:t>f</a:t>
            </a:r>
          </a:p>
        </p:txBody>
      </p:sp>
      <p:pic>
        <p:nvPicPr>
          <p:cNvPr id="8" name="图片 7" descr="微信截图_20240112211134"/>
          <p:cNvPicPr>
            <a:picLocks noChangeAspect="1"/>
          </p:cNvPicPr>
          <p:nvPr>
            <p:custDataLst>
              <p:tags r:id="rId14"/>
            </p:custDataLst>
          </p:nvPr>
        </p:nvPicPr>
        <p:blipFill>
          <a:blip r:embed="rId17"/>
          <a:stretch>
            <a:fillRect/>
          </a:stretch>
        </p:blipFill>
        <p:spPr>
          <a:xfrm>
            <a:off x="9216390" y="201295"/>
            <a:ext cx="1895475" cy="485775"/>
          </a:xfrm>
          <a:prstGeom prst="rect">
            <a:avLst/>
          </a:prstGeom>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7"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93189" name="Rectangle 3"/>
          <p:cNvSpPr>
            <a:spLocks noGrp="1"/>
          </p:cNvSpPr>
          <p:nvPr>
            <p:ph type="body" sz="half" idx="1" hasCustomPrompt="1"/>
            <p:custDataLst>
              <p:tags r:id="rId4"/>
            </p:custDataLst>
          </p:nvPr>
        </p:nvSpPr>
        <p:spPr>
          <a:xfrm>
            <a:off x="1072515" y="1109345"/>
            <a:ext cx="8856980" cy="4679950"/>
          </a:xfrm>
        </p:spPr>
        <p:txBody>
          <a:bodyPr vert="horz" wrap="square" lIns="86402" tIns="43201" rIns="86402" bIns="43201" anchor="t" anchorCtr="0"/>
          <a:lstStyle/>
          <a:p>
            <a:pPr marL="342900" indent="-342900" algn="l" eaLnBrk="1" hangingPunct="1">
              <a:buClr>
                <a:schemeClr val="tx1"/>
              </a:buClr>
              <a:buSzTx/>
              <a:buFont typeface="Wingdings" panose="05000000000000000000" pitchFamily="2" charset="2"/>
              <a:buChar char="v"/>
            </a:pPr>
            <a:r>
              <a:rPr lang="zh-CN" altLang="en-US" sz="2000" b="1" kern="1200" dirty="0">
                <a:solidFill>
                  <a:srgbClr val="000000"/>
                </a:solidFill>
                <a:ea typeface="微软雅黑" panose="020B0503020204020204" pitchFamily="34" charset="-122"/>
              </a:rPr>
              <a:t>假设系统共有n种指令，第i种指令在程序中出现的次数为Ii，其指令的时钟周期数为CPIi</a:t>
            </a:r>
            <a:endParaRPr lang="en-US" altLang="zh-CN" sz="2000" baseline="-25000" dirty="0">
              <a:solidFill>
                <a:srgbClr val="000000"/>
              </a:solidFill>
              <a:ea typeface="微软雅黑" panose="020B0503020204020204" pitchFamily="34" charset="-122"/>
            </a:endParaRPr>
          </a:p>
        </p:txBody>
      </p:sp>
      <p:graphicFrame>
        <p:nvGraphicFramePr>
          <p:cNvPr id="93190" name="Object 4"/>
          <p:cNvGraphicFramePr>
            <a:graphicFrameLocks noGrp="1" noChangeAspect="1"/>
          </p:cNvGraphicFramePr>
          <p:nvPr>
            <p:custDataLst>
              <p:tags r:id="rId5"/>
            </p:custDataLst>
          </p:nvPr>
        </p:nvGraphicFramePr>
        <p:xfrm>
          <a:off x="3006011" y="2074556"/>
          <a:ext cx="4423620" cy="1402537"/>
        </p:xfrm>
        <a:graphic>
          <a:graphicData uri="http://schemas.openxmlformats.org/presentationml/2006/ole">
            <mc:AlternateContent xmlns:mc="http://schemas.openxmlformats.org/markup-compatibility/2006">
              <mc:Choice xmlns:v="urn:schemas-microsoft-com:vml" Requires="v">
                <p:oleObj r:id="rId15" imgW="1040765" imgH="330200" progId="Equation.DSMT4">
                  <p:embed/>
                </p:oleObj>
              </mc:Choice>
              <mc:Fallback>
                <p:oleObj r:id="rId15" imgW="1040765" imgH="330200" progId="Equation.DSMT4">
                  <p:embed/>
                  <p:pic>
                    <p:nvPicPr>
                      <p:cNvPr id="0" name="图片 3085"/>
                      <p:cNvPicPr/>
                      <p:nvPr/>
                    </p:nvPicPr>
                    <p:blipFill>
                      <a:blip r:embed="rId16"/>
                      <a:srcRect/>
                      <a:stretch>
                        <a:fillRect/>
                      </a:stretch>
                    </p:blipFill>
                    <p:spPr>
                      <a:xfrm>
                        <a:off x="3006011" y="2074556"/>
                        <a:ext cx="4423620" cy="1402537"/>
                      </a:xfrm>
                      <a:prstGeom prst="rect">
                        <a:avLst/>
                      </a:prstGeom>
                      <a:noFill/>
                      <a:ln w="38100">
                        <a:miter/>
                      </a:ln>
                    </p:spPr>
                  </p:pic>
                </p:oleObj>
              </mc:Fallback>
            </mc:AlternateContent>
          </a:graphicData>
        </a:graphic>
      </p:graphicFrame>
      <p:graphicFrame>
        <p:nvGraphicFramePr>
          <p:cNvPr id="93191" name="Object 5"/>
          <p:cNvGraphicFramePr>
            <a:graphicFrameLocks noGrp="1" noChangeAspect="1"/>
          </p:cNvGraphicFramePr>
          <p:nvPr>
            <p:custDataLst>
              <p:tags r:id="rId6"/>
            </p:custDataLst>
          </p:nvPr>
        </p:nvGraphicFramePr>
        <p:xfrm>
          <a:off x="2826006" y="3627098"/>
          <a:ext cx="5653653" cy="1579543"/>
        </p:xfrm>
        <a:graphic>
          <a:graphicData uri="http://schemas.openxmlformats.org/presentationml/2006/ole">
            <mc:AlternateContent xmlns:mc="http://schemas.openxmlformats.org/markup-compatibility/2006">
              <mc:Choice xmlns:v="urn:schemas-microsoft-com:vml" Requires="v">
                <p:oleObj r:id="rId17" imgW="2273300" imgH="635000" progId="Equation.3">
                  <p:embed/>
                </p:oleObj>
              </mc:Choice>
              <mc:Fallback>
                <p:oleObj r:id="rId17" imgW="2273300" imgH="635000" progId="Equation.3">
                  <p:embed/>
                  <p:pic>
                    <p:nvPicPr>
                      <p:cNvPr id="0" name="图片 3084"/>
                      <p:cNvPicPr/>
                      <p:nvPr/>
                    </p:nvPicPr>
                    <p:blipFill>
                      <a:blip r:embed="rId18"/>
                      <a:srcRect/>
                      <a:stretch>
                        <a:fillRect/>
                      </a:stretch>
                    </p:blipFill>
                    <p:spPr>
                      <a:xfrm>
                        <a:off x="2826006" y="3627098"/>
                        <a:ext cx="5653653" cy="1579543"/>
                      </a:xfrm>
                      <a:prstGeom prst="rect">
                        <a:avLst/>
                      </a:prstGeom>
                      <a:noFill/>
                      <a:ln w="38100">
                        <a:miter/>
                      </a:ln>
                    </p:spPr>
                  </p:pic>
                </p:oleObj>
              </mc:Fallback>
            </mc:AlternateContent>
          </a:graphicData>
        </a:graphic>
      </p:graphicFrame>
      <p:sp>
        <p:nvSpPr>
          <p:cNvPr id="93192" name="Text Box 6"/>
          <p:cNvSpPr txBox="1"/>
          <p:nvPr>
            <p:custDataLst>
              <p:tags r:id="rId7"/>
            </p:custDataLst>
          </p:nvPr>
        </p:nvSpPr>
        <p:spPr>
          <a:xfrm>
            <a:off x="3079557" y="5406146"/>
            <a:ext cx="5329555" cy="3816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en-US" altLang="zh-CN" sz="189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1890"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189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/IC</a:t>
            </a:r>
            <a:r>
              <a:rPr lang="zh-CN" altLang="en-US" sz="189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为第</a:t>
            </a:r>
            <a:r>
              <a:rPr lang="en-US" altLang="zh-CN" sz="189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89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种指令在程序总指令数</a:t>
            </a:r>
            <a:r>
              <a:rPr lang="en-US" altLang="zh-CN" sz="189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IC</a:t>
            </a:r>
            <a:r>
              <a:rPr lang="zh-CN" altLang="en-US" sz="189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中所占的比值</a:t>
            </a:r>
          </a:p>
        </p:txBody>
      </p:sp>
      <p:sp>
        <p:nvSpPr>
          <p:cNvPr id="333835" name="AutoShape 11"/>
          <p:cNvSpPr/>
          <p:nvPr>
            <p:custDataLst>
              <p:tags r:id="rId8"/>
            </p:custDataLst>
          </p:nvPr>
        </p:nvSpPr>
        <p:spPr>
          <a:xfrm>
            <a:off x="6433604" y="3265589"/>
            <a:ext cx="2577070" cy="864023"/>
          </a:xfrm>
          <a:prstGeom prst="wedgeRoundRectCallout">
            <a:avLst>
              <a:gd name="adj1" fmla="val -76194"/>
              <a:gd name="adj2" fmla="val -79167"/>
              <a:gd name="adj3" fmla="val 16667"/>
            </a:avLst>
          </a:prstGeom>
          <a:noFill/>
          <a:ln w="38100"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64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64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2645"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64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种指令</a:t>
            </a:r>
          </a:p>
          <a:p>
            <a:pPr marL="0" lvl="0" indent="0" algn="ctr">
              <a:spcBef>
                <a:spcPct val="0"/>
              </a:spcBef>
              <a:buClrTx/>
              <a:buFontTx/>
              <a:buNone/>
            </a:pPr>
            <a:r>
              <a:rPr lang="zh-CN" altLang="en-US" sz="264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执行周期数</a:t>
            </a:r>
          </a:p>
        </p:txBody>
      </p:sp>
      <p:sp>
        <p:nvSpPr>
          <p:cNvPr id="333836" name="Line 12"/>
          <p:cNvSpPr/>
          <p:nvPr>
            <p:custDataLst>
              <p:tags r:id="rId9"/>
            </p:custDataLst>
          </p:nvPr>
        </p:nvSpPr>
        <p:spPr>
          <a:xfrm>
            <a:off x="4149041" y="3399092"/>
            <a:ext cx="2899579" cy="0"/>
          </a:xfrm>
          <a:prstGeom prst="line">
            <a:avLst/>
          </a:prstGeom>
          <a:ln w="63500" cap="flat" cmpd="sng">
            <a:solidFill>
              <a:srgbClr val="FF0000"/>
            </a:solidFill>
            <a:prstDash val="solid"/>
            <a:headEnd type="none" w="med" len="med"/>
            <a:tailEnd type="none" w="med" len="med"/>
          </a:ln>
        </p:spPr>
        <p:txBody>
          <a:bodyPr/>
          <a:lstStyle/>
          <a:p>
            <a:endParaRPr lang="zh-CN" altLang="en-US"/>
          </a:p>
        </p:txBody>
      </p:sp>
      <p:sp>
        <p:nvSpPr>
          <p:cNvPr id="333838" name="AutoShape 14"/>
          <p:cNvSpPr/>
          <p:nvPr>
            <p:custDataLst>
              <p:tags r:id="rId10"/>
            </p:custDataLst>
          </p:nvPr>
        </p:nvSpPr>
        <p:spPr>
          <a:xfrm>
            <a:off x="1672475" y="2280062"/>
            <a:ext cx="1699545" cy="1245034"/>
          </a:xfrm>
          <a:prstGeom prst="wedgeRoundRectCallout">
            <a:avLst>
              <a:gd name="adj1" fmla="val 148940"/>
              <a:gd name="adj2" fmla="val 40361"/>
              <a:gd name="adj3" fmla="val 16667"/>
            </a:avLst>
          </a:prstGeom>
          <a:noFill/>
          <a:ln w="38100"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64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总执行</a:t>
            </a:r>
          </a:p>
          <a:p>
            <a:pPr marL="0" lvl="0" indent="0" algn="ctr">
              <a:spcBef>
                <a:spcPct val="0"/>
              </a:spcBef>
              <a:buClrTx/>
              <a:buFontTx/>
              <a:buNone/>
            </a:pPr>
            <a:r>
              <a:rPr lang="zh-CN" altLang="en-US" sz="264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周期数</a:t>
            </a:r>
          </a:p>
        </p:txBody>
      </p:sp>
      <p:sp>
        <p:nvSpPr>
          <p:cNvPr id="333839" name="Oval 15"/>
          <p:cNvSpPr/>
          <p:nvPr>
            <p:custDataLst>
              <p:tags r:id="rId11"/>
            </p:custDataLst>
          </p:nvPr>
        </p:nvSpPr>
        <p:spPr>
          <a:xfrm>
            <a:off x="7675637" y="4231615"/>
            <a:ext cx="775520" cy="907524"/>
          </a:xfrm>
          <a:prstGeom prst="ellipse">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12"/>
            </p:custDataLst>
          </p:nvPr>
        </p:nvPicPr>
        <p:blipFill>
          <a:blip r:embed="rId19"/>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33835"/>
                                        </p:tgtEl>
                                        <p:attrNameLst>
                                          <p:attrName>style.visibility</p:attrName>
                                        </p:attrNameLst>
                                      </p:cBhvr>
                                      <p:to>
                                        <p:strVal val="visible"/>
                                      </p:to>
                                    </p:set>
                                    <p:animEffect transition="in" filter="wedge">
                                      <p:cBhvr>
                                        <p:cTn id="7" dur="1000"/>
                                        <p:tgtEl>
                                          <p:spTgt spid="33383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33836"/>
                                        </p:tgtEl>
                                        <p:attrNameLst>
                                          <p:attrName>style.visibility</p:attrName>
                                        </p:attrNameLst>
                                      </p:cBhvr>
                                      <p:to>
                                        <p:strVal val="visible"/>
                                      </p:to>
                                    </p:set>
                                    <p:animEffect transition="in" filter="slide(fromLeft)">
                                      <p:cBhvr>
                                        <p:cTn id="12" dur="500"/>
                                        <p:tgtEl>
                                          <p:spTgt spid="3338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3838"/>
                                        </p:tgtEl>
                                        <p:attrNameLst>
                                          <p:attrName>style.visibility</p:attrName>
                                        </p:attrNameLst>
                                      </p:cBhvr>
                                      <p:to>
                                        <p:strVal val="visible"/>
                                      </p:to>
                                    </p:set>
                                    <p:animEffect transition="in" filter="fade">
                                      <p:cBhvr>
                                        <p:cTn id="17" dur="1000"/>
                                        <p:tgtEl>
                                          <p:spTgt spid="333838"/>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333839"/>
                                        </p:tgtEl>
                                        <p:attrNameLst>
                                          <p:attrName>style.visibility</p:attrName>
                                        </p:attrNameLst>
                                      </p:cBhvr>
                                      <p:to>
                                        <p:strVal val="visible"/>
                                      </p:to>
                                    </p:set>
                                    <p:animEffect transition="in" filter="wedge">
                                      <p:cBhvr>
                                        <p:cTn id="22" dur="1000"/>
                                        <p:tgtEl>
                                          <p:spTgt spid="333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35" grpId="0" bldLvl="0" animBg="1"/>
      <p:bldP spid="333838"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5"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17" name="图片 16"/>
          <p:cNvPicPr>
            <a:picLocks noChangeAspect="1"/>
          </p:cNvPicPr>
          <p:nvPr>
            <p:custDataLst>
              <p:tags r:id="rId4"/>
            </p:custDataLst>
          </p:nvPr>
        </p:nvPicPr>
        <p:blipFill rotWithShape="1">
          <a:blip r:embed="rId9"/>
          <a:srcRect t="6659" b="6659"/>
          <a:stretch>
            <a:fillRect/>
          </a:stretch>
        </p:blipFill>
        <p:spPr>
          <a:xfrm>
            <a:off x="6264275" y="3672840"/>
            <a:ext cx="4455795" cy="2379345"/>
          </a:xfrm>
          <a:custGeom>
            <a:avLst/>
            <a:gdLst/>
            <a:ahLst/>
            <a:cxnLst>
              <a:cxn ang="3">
                <a:pos x="hc" y="t"/>
              </a:cxn>
              <a:cxn ang="cd2">
                <a:pos x="l" y="vc"/>
              </a:cxn>
              <a:cxn ang="cd4">
                <a:pos x="hc" y="b"/>
              </a:cxn>
              <a:cxn ang="0">
                <a:pos x="r" y="vc"/>
              </a:cxn>
            </a:cxnLst>
            <a:rect l="l" t="t" r="r" b="b"/>
            <a:pathLst>
              <a:path w="6960" h="4080">
                <a:moveTo>
                  <a:pt x="0" y="0"/>
                </a:moveTo>
                <a:lnTo>
                  <a:pt x="6960" y="0"/>
                </a:lnTo>
                <a:lnTo>
                  <a:pt x="6960" y="4080"/>
                </a:lnTo>
                <a:lnTo>
                  <a:pt x="0" y="4080"/>
                </a:lnTo>
                <a:lnTo>
                  <a:pt x="0" y="0"/>
                </a:lnTo>
                <a:close/>
              </a:path>
            </a:pathLst>
          </a:custGeom>
        </p:spPr>
      </p:pic>
      <p:graphicFrame>
        <p:nvGraphicFramePr>
          <p:cNvPr id="18" name="Group 3"/>
          <p:cNvGraphicFramePr>
            <a:graphicFrameLocks noGrp="1"/>
          </p:cNvGraphicFramePr>
          <p:nvPr>
            <p:custDataLst>
              <p:tags r:id="rId5"/>
            </p:custDataLst>
          </p:nvPr>
        </p:nvGraphicFramePr>
        <p:xfrm>
          <a:off x="911469" y="2703481"/>
          <a:ext cx="5039995" cy="1649095"/>
        </p:xfrm>
        <a:graphic>
          <a:graphicData uri="http://schemas.openxmlformats.org/drawingml/2006/table">
            <a:tbl>
              <a:tblPr/>
              <a:tblGrid>
                <a:gridCol w="859790">
                  <a:extLst>
                    <a:ext uri="{9D8B030D-6E8A-4147-A177-3AD203B41FA5}">
                      <a16:colId xmlns:a16="http://schemas.microsoft.com/office/drawing/2014/main" val="20000"/>
                    </a:ext>
                  </a:extLst>
                </a:gridCol>
                <a:gridCol w="137414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1374140">
                  <a:extLst>
                    <a:ext uri="{9D8B030D-6E8A-4147-A177-3AD203B41FA5}">
                      <a16:colId xmlns:a16="http://schemas.microsoft.com/office/drawing/2014/main" val="20003"/>
                    </a:ext>
                  </a:extLst>
                </a:gridCol>
              </a:tblGrid>
              <a:tr h="841375">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zh-CN" altLang="en-US" sz="1400" b="1"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类 型</a:t>
                      </a:r>
                    </a:p>
                  </a:txBody>
                  <a:tcPr marL="25400" marR="25400" marT="25400" marB="25400" anchor="ctr" horzOverflow="overflow">
                    <a:lnL>
                      <a:noFill/>
                    </a:lnL>
                    <a:lnR>
                      <a:noFill/>
                    </a:lnR>
                    <a:lnT>
                      <a:noFill/>
                    </a:lnT>
                    <a:lnB>
                      <a:noFill/>
                    </a:lnB>
                    <a:lnTlToBr>
                      <a:noFill/>
                    </a:lnTlToBr>
                    <a:lnBlToTr>
                      <a:noFill/>
                    </a:lnBlToTr>
                    <a:solidFill>
                      <a:srgbClr val="595959"/>
                    </a:solidFill>
                  </a:tcPr>
                </a:tc>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zh-CN" altLang="en-US" sz="1400" b="1"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指令条数 </a:t>
                      </a:r>
                      <a:r>
                        <a:rPr lang="en-US" altLang="zh-CN" sz="1400" b="1"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I</a:t>
                      </a:r>
                    </a:p>
                  </a:txBody>
                  <a:tcPr marL="25400" marR="25400" marT="25400" marB="25400" anchor="ctr" horzOverflow="overflow">
                    <a:lnL>
                      <a:noFill/>
                    </a:lnL>
                    <a:lnR>
                      <a:noFill/>
                    </a:lnR>
                    <a:lnT>
                      <a:noFill/>
                    </a:lnT>
                    <a:lnB>
                      <a:noFill/>
                    </a:lnB>
                    <a:lnTlToBr>
                      <a:noFill/>
                    </a:lnTlToBr>
                    <a:lnBlToTr>
                      <a:noFill/>
                    </a:lnBlToTr>
                    <a:solidFill>
                      <a:srgbClr val="8DCFA3"/>
                    </a:solidFill>
                  </a:tcPr>
                </a:tc>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zh-CN" altLang="en-US" sz="1400" b="1"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指令平均周期数 </a:t>
                      </a:r>
                      <a:r>
                        <a:rPr lang="en-US" altLang="zh-CN" sz="1400" b="1"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CPI</a:t>
                      </a:r>
                    </a:p>
                  </a:txBody>
                  <a:tcPr marL="25400" marR="25400" marT="25400" marB="25400" anchor="ctr" horzOverflow="overflow">
                    <a:lnL>
                      <a:noFill/>
                    </a:lnL>
                    <a:lnR>
                      <a:noFill/>
                    </a:lnR>
                    <a:lnT>
                      <a:noFill/>
                    </a:lnT>
                    <a:lnB>
                      <a:noFill/>
                    </a:lnB>
                    <a:lnTlToBr>
                      <a:noFill/>
                    </a:lnTlToBr>
                    <a:lnBlToTr>
                      <a:noFill/>
                    </a:lnBlToTr>
                    <a:solidFill>
                      <a:srgbClr val="ACDCBC"/>
                    </a:solidFill>
                  </a:tcPr>
                </a:tc>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zh-CN" altLang="en-US" sz="1400" b="1"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周期时间 </a:t>
                      </a:r>
                      <a:r>
                        <a:rPr lang="en-US" altLang="zh-CN" sz="1400" b="1"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T</a:t>
                      </a:r>
                    </a:p>
                  </a:txBody>
                  <a:tcPr marL="25400" marR="25400" marT="25400" marB="25400" anchor="ctr" horzOverflow="overflow">
                    <a:lnL>
                      <a:noFill/>
                    </a:lnL>
                    <a:lnR>
                      <a:noFill/>
                    </a:lnR>
                    <a:lnT>
                      <a:noFill/>
                    </a:lnT>
                    <a:lnB>
                      <a:noFill/>
                    </a:lnB>
                    <a:lnTlToBr>
                      <a:noFill/>
                    </a:lnTlToBr>
                    <a:lnBlToTr>
                      <a:noFill/>
                    </a:lnBlToTr>
                    <a:solidFill>
                      <a:srgbClr val="8DCFA3"/>
                    </a:solidFill>
                  </a:tcPr>
                </a:tc>
                <a:extLst>
                  <a:ext uri="{0D108BD9-81ED-4DB2-BD59-A6C34878D82A}">
                    <a16:rowId xmlns:a16="http://schemas.microsoft.com/office/drawing/2014/main" val="10000"/>
                  </a:ext>
                </a:extLst>
              </a:tr>
              <a:tr h="403860">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en-US" altLang="zh-CN" sz="1200" b="0" spc="120">
                          <a:solidFill>
                            <a:srgbClr val="404040"/>
                          </a:solidFill>
                          <a:latin typeface="微软雅黑" panose="020B0503020204020204" pitchFamily="34" charset="-122"/>
                          <a:ea typeface="微软雅黑" panose="020B0503020204020204" pitchFamily="34" charset="-122"/>
                        </a:rPr>
                        <a:t>CISC</a:t>
                      </a:r>
                    </a:p>
                  </a:txBody>
                  <a:tcPr marL="25400" marR="25400" marT="25400" marB="25400" anchor="ctr" horzOverflow="overflow">
                    <a:lnL>
                      <a:noFill/>
                    </a:lnL>
                    <a:lnR w="12700">
                      <a:solidFill>
                        <a:srgbClr val="D9D9D9"/>
                      </a:solidFill>
                      <a:prstDash val="solid"/>
                    </a:lnR>
                    <a:lnT>
                      <a:noFill/>
                    </a:lnT>
                    <a:lnB>
                      <a:noFill/>
                    </a:lnB>
                    <a:lnTlToBr>
                      <a:noFill/>
                    </a:lnTlToBr>
                    <a:lnBlToTr>
                      <a:noFill/>
                    </a:lnBlToTr>
                    <a:solidFill>
                      <a:srgbClr val="FFFFFF"/>
                    </a:solidFill>
                  </a:tcPr>
                </a:tc>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en-US" altLang="zh-CN" sz="1200" b="0" spc="120">
                          <a:solidFill>
                            <a:srgbClr val="404040"/>
                          </a:solidFill>
                          <a:latin typeface="微软雅黑" panose="020B0503020204020204" pitchFamily="34" charset="-122"/>
                          <a:ea typeface="微软雅黑" panose="020B0503020204020204" pitchFamily="34" charset="-122"/>
                        </a:rPr>
                        <a:t>1</a:t>
                      </a:r>
                    </a:p>
                  </a:txBody>
                  <a:tcPr marL="25400" marR="25400" marT="25400" marB="25400" anchor="ctr" horzOverflow="overflow">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en-US" altLang="zh-CN" sz="1200" b="0" spc="120">
                          <a:solidFill>
                            <a:srgbClr val="404040"/>
                          </a:solidFill>
                          <a:latin typeface="微软雅黑" panose="020B0503020204020204" pitchFamily="34" charset="-122"/>
                          <a:ea typeface="微软雅黑" panose="020B0503020204020204" pitchFamily="34" charset="-122"/>
                        </a:rPr>
                        <a:t>2-15</a:t>
                      </a:r>
                    </a:p>
                  </a:txBody>
                  <a:tcPr marL="25400" marR="25400" marT="25400" marB="25400" anchor="ctr" horzOverflow="overflow">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en-US" altLang="zh-CN" sz="1200" b="0" spc="120">
                          <a:solidFill>
                            <a:srgbClr val="404040"/>
                          </a:solidFill>
                          <a:latin typeface="微软雅黑" panose="020B0503020204020204" pitchFamily="34" charset="-122"/>
                          <a:ea typeface="微软雅黑" panose="020B0503020204020204" pitchFamily="34" charset="-122"/>
                        </a:rPr>
                        <a:t>33ns-5ns</a:t>
                      </a:r>
                    </a:p>
                  </a:txBody>
                  <a:tcPr marL="25400" marR="25400" marT="25400" marB="25400" anchor="ctr" horzOverflow="overflow">
                    <a:lnL w="6350">
                      <a:solidFill>
                        <a:srgbClr val="D9D9D9"/>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403860">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en-US" altLang="zh-CN" sz="1200" b="0" spc="120">
                          <a:solidFill>
                            <a:srgbClr val="404040"/>
                          </a:solidFill>
                          <a:latin typeface="微软雅黑" panose="020B0503020204020204" pitchFamily="34" charset="-122"/>
                          <a:ea typeface="微软雅黑" panose="020B0503020204020204" pitchFamily="34" charset="-122"/>
                        </a:rPr>
                        <a:t>RISC</a:t>
                      </a:r>
                    </a:p>
                  </a:txBody>
                  <a:tcPr marL="25400" marR="25400" marT="25400" marB="25400" anchor="ctr" horzOverflow="overflow">
                    <a:lnL>
                      <a:noFill/>
                    </a:lnL>
                    <a:lnR w="1270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en-US" altLang="zh-CN" sz="1200" b="0" spc="120">
                          <a:solidFill>
                            <a:srgbClr val="404040"/>
                          </a:solidFill>
                          <a:latin typeface="微软雅黑" panose="020B0503020204020204" pitchFamily="34" charset="-122"/>
                          <a:ea typeface="微软雅黑" panose="020B0503020204020204" pitchFamily="34" charset="-122"/>
                        </a:rPr>
                        <a:t>1.3-1.4</a:t>
                      </a:r>
                    </a:p>
                  </a:txBody>
                  <a:tcPr marL="25400" marR="25400" marT="25400" marB="25400" anchor="ctr" horzOverflow="overflow">
                    <a:lnL w="1270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en-US" altLang="zh-CN" sz="1200" b="0" spc="120">
                          <a:solidFill>
                            <a:srgbClr val="404040"/>
                          </a:solidFill>
                          <a:latin typeface="微软雅黑" panose="020B0503020204020204" pitchFamily="34" charset="-122"/>
                          <a:ea typeface="微软雅黑" panose="020B0503020204020204" pitchFamily="34" charset="-122"/>
                        </a:rPr>
                        <a:t>1.1-1.4</a:t>
                      </a:r>
                    </a:p>
                  </a:txBody>
                  <a:tcPr marL="25400" marR="25400" marT="25400" marB="25400" anchor="ctr" horzOverflow="overflow">
                    <a:lnL w="635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lstStyle>
                      <a:lvl1pPr marL="342900" indent="-342900">
                        <a:defRPr sz="2400" b="1">
                          <a:solidFill>
                            <a:schemeClr val="accent1"/>
                          </a:solidFill>
                          <a:latin typeface="隶书" panose="02010509060101010101" charset="-122"/>
                          <a:ea typeface="隶书" panose="02010509060101010101" charset="-122"/>
                        </a:defRPr>
                      </a:lvl1pPr>
                      <a:lvl2pPr marL="742950" indent="-285750">
                        <a:buClr>
                          <a:schemeClr val="tx2"/>
                        </a:buClr>
                        <a:buSzPct val="60000"/>
                        <a:defRPr sz="2000">
                          <a:solidFill>
                            <a:schemeClr val="hlink"/>
                          </a:solidFill>
                          <a:latin typeface="Verdana" panose="020B0604030504040204" pitchFamily="34" charset="0"/>
                          <a:ea typeface="隶书" panose="02010509060101010101" charset="-122"/>
                        </a:defRPr>
                      </a:lvl2pPr>
                      <a:lvl3pPr marL="1143000" indent="-228600">
                        <a:buClr>
                          <a:schemeClr val="folHlink"/>
                        </a:buClr>
                        <a:buSzPct val="60000"/>
                        <a:defRPr sz="2000">
                          <a:solidFill>
                            <a:schemeClr val="hlink"/>
                          </a:solidFill>
                          <a:latin typeface="Verdana" panose="020B0604030504040204" pitchFamily="34" charset="0"/>
                          <a:ea typeface="隶书" panose="02010509060101010101" charset="-122"/>
                        </a:defRPr>
                      </a:lvl3pPr>
                      <a:lvl4pPr marL="1600200" indent="-228600">
                        <a:buSzPct val="60000"/>
                        <a:defRPr>
                          <a:solidFill>
                            <a:schemeClr val="hlink"/>
                          </a:solidFill>
                          <a:latin typeface="Verdana" panose="020B0604030504040204" pitchFamily="34" charset="0"/>
                          <a:ea typeface="隶书" panose="02010509060101010101" charset="-122"/>
                        </a:defRPr>
                      </a:lvl4pPr>
                      <a:lvl5pPr marL="2057400" indent="-228600">
                        <a:buClr>
                          <a:schemeClr val="hlink"/>
                        </a:buClr>
                        <a:buSzPct val="60000"/>
                        <a:defRPr>
                          <a:solidFill>
                            <a:schemeClr val="hlink"/>
                          </a:solidFill>
                          <a:latin typeface="Verdana" panose="020B0604030504040204" pitchFamily="34" charset="0"/>
                          <a:ea typeface="隶书" panose="02010509060101010101"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20000"/>
                        </a:lnSpc>
                        <a:spcBef>
                          <a:spcPts val="0"/>
                        </a:spcBef>
                        <a:spcAft>
                          <a:spcPts val="0"/>
                        </a:spcAft>
                        <a:buClrTx/>
                        <a:buSzTx/>
                        <a:buFontTx/>
                        <a:buNone/>
                      </a:pPr>
                      <a:r>
                        <a:rPr lang="en-US" altLang="zh-CN" sz="1200" b="0" spc="120">
                          <a:solidFill>
                            <a:srgbClr val="404040"/>
                          </a:solidFill>
                          <a:latin typeface="微软雅黑" panose="020B0503020204020204" pitchFamily="34" charset="-122"/>
                          <a:ea typeface="微软雅黑" panose="020B0503020204020204" pitchFamily="34" charset="-122"/>
                        </a:rPr>
                        <a:t>10ns</a:t>
                      </a:r>
                    </a:p>
                  </a:txBody>
                  <a:tcPr marL="25400" marR="25400" marT="25400" marB="25400" anchor="ctr" horzOverflow="overflow">
                    <a:lnL w="6350">
                      <a:solidFill>
                        <a:srgbClr val="D9D9D9"/>
                      </a:solidFill>
                      <a:prstDash val="solid"/>
                    </a:lnL>
                    <a:lnR>
                      <a:noFill/>
                    </a:lnR>
                    <a:lnT>
                      <a:noFill/>
                    </a:lnT>
                    <a:lnB w="19050">
                      <a:solidFill>
                        <a:srgbClr val="595959"/>
                      </a:solidFill>
                      <a:prstDash val="solid"/>
                    </a:lnB>
                    <a:lnTlToBr>
                      <a:noFill/>
                    </a:lnTlToBr>
                    <a:lnBlToTr>
                      <a:noFill/>
                    </a:lnBlToTr>
                    <a:solidFill>
                      <a:srgbClr val="F2F2F2"/>
                    </a:solidFill>
                  </a:tcPr>
                </a:tc>
                <a:extLst>
                  <a:ext uri="{0D108BD9-81ED-4DB2-BD59-A6C34878D82A}">
                    <a16:rowId xmlns:a16="http://schemas.microsoft.com/office/drawing/2014/main" val="10002"/>
                  </a:ext>
                </a:extLst>
              </a:tr>
            </a:tbl>
          </a:graphicData>
        </a:graphic>
      </p:graphicFrame>
      <p:pic>
        <p:nvPicPr>
          <p:cNvPr id="11" name="图片 10" descr="微信截图_20240112211134"/>
          <p:cNvPicPr>
            <a:picLocks noChangeAspect="1"/>
          </p:cNvPicPr>
          <p:nvPr>
            <p:custDataLst>
              <p:tags r:id="rId6"/>
            </p:custDataLst>
          </p:nvPr>
        </p:nvPicPr>
        <p:blipFill>
          <a:blip r:embed="rId10"/>
          <a:stretch>
            <a:fillRect/>
          </a:stretch>
        </p:blipFill>
        <p:spPr>
          <a:xfrm>
            <a:off x="9216390" y="201295"/>
            <a:ext cx="1895475" cy="485775"/>
          </a:xfrm>
          <a:prstGeom prst="rect">
            <a:avLst/>
          </a:prstGeom>
        </p:spPr>
      </p:pic>
      <p:sp>
        <p:nvSpPr>
          <p:cNvPr id="2" name="文本框 1"/>
          <p:cNvSpPr txBox="1"/>
          <p:nvPr/>
        </p:nvSpPr>
        <p:spPr>
          <a:xfrm>
            <a:off x="6191885" y="1023620"/>
            <a:ext cx="5765800" cy="2091690"/>
          </a:xfrm>
          <a:prstGeom prst="rect">
            <a:avLst/>
          </a:prstGeom>
          <a:noFill/>
        </p:spPr>
        <p:txBody>
          <a:bodyPr wrap="square" rtlCol="0" anchor="t">
            <a:spAutoFit/>
          </a:bodyPr>
          <a:lstStyle/>
          <a:p>
            <a:pPr marL="0" lvl="0" indent="0" algn="l" eaLnBrk="1" fontAlgn="auto" latinLnBrk="0" hangingPunct="1">
              <a:lnSpc>
                <a:spcPct val="130000"/>
              </a:lnSpc>
              <a:spcBef>
                <a:spcPts val="0"/>
              </a:spcBef>
              <a:spcAft>
                <a:spcPts val="0"/>
              </a:spcAft>
              <a:buSzPct val="100000"/>
              <a:buNone/>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减少CPI是RISC思想的精华 </a:t>
            </a:r>
            <a:endPar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eaLnBrk="1" fontAlgn="auto" latinLnBrk="0" hangingPunct="1">
              <a:lnSpc>
                <a:spcPct val="130000"/>
              </a:lnSpc>
              <a:spcBef>
                <a:spcPts val="0"/>
              </a:spcBef>
              <a:spcAft>
                <a:spcPts val="0"/>
              </a:spcAft>
              <a:buSzPct val="100000"/>
              <a:buNone/>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如何使CPI接近1？</a:t>
            </a:r>
            <a:endPar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eaLnBrk="1" fontAlgn="auto" latinLnBrk="0" hangingPunct="1">
              <a:lnSpc>
                <a:spcPct val="130000"/>
              </a:lnSpc>
              <a:spcBef>
                <a:spcPts val="0"/>
              </a:spcBef>
              <a:spcAft>
                <a:spcPts val="0"/>
              </a:spcAft>
              <a:buSzPct val="100000"/>
              <a:buNone/>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如何使CPI &lt; 1 ？</a:t>
            </a:r>
            <a:endPar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eaLnBrk="1" fontAlgn="auto" latinLnBrk="0" hangingPunct="1">
              <a:lnSpc>
                <a:spcPct val="130000"/>
              </a:lnSpc>
              <a:spcBef>
                <a:spcPts val="0"/>
              </a:spcBef>
              <a:spcAft>
                <a:spcPts val="0"/>
              </a:spcAft>
              <a:buSzPct val="100000"/>
              <a:buNone/>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通过减少数据相关和控制相关</a:t>
            </a:r>
            <a:endPar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eaLnBrk="1" fontAlgn="auto" latinLnBrk="0" hangingPunct="1">
              <a:lnSpc>
                <a:spcPct val="130000"/>
              </a:lnSpc>
              <a:spcBef>
                <a:spcPts val="0"/>
              </a:spcBef>
              <a:spcAft>
                <a:spcPts val="0"/>
              </a:spcAft>
              <a:buSzPct val="100000"/>
              <a:buNone/>
            </a:pP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Superscalar、VLIW、同时多线程技术</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81925" name="Rectangle 3"/>
          <p:cNvSpPr>
            <a:spLocks noGrp="1" noChangeArrowheads="1"/>
          </p:cNvSpPr>
          <p:nvPr>
            <p:ph idx="1" hasCustomPrompt="1"/>
            <p:custDataLst>
              <p:tags r:id="rId4"/>
            </p:custDataLst>
          </p:nvPr>
        </p:nvSpPr>
        <p:spPr>
          <a:xfrm>
            <a:off x="719521" y="1296141"/>
            <a:ext cx="10013535" cy="4276616"/>
          </a:xfrm>
        </p:spPr>
        <p:txBody>
          <a:bodyPr vert="horz" wrap="square" lIns="86402" tIns="43201" rIns="86402" bIns="43201" numCol="1" anchor="t" anchorCtr="0" compatLnSpc="1"/>
          <a:lstStyle/>
          <a:p>
            <a:pPr marL="0" marR="0" lvl="0" indent="0" algn="l" defTabSz="914400" rtl="0" eaLnBrk="1" latinLnBrk="0" hangingPunct="1">
              <a:lnSpc>
                <a:spcPct val="130000"/>
              </a:lnSpc>
              <a:spcBef>
                <a:spcPts val="0"/>
              </a:spcBef>
              <a:spcAft>
                <a:spcPct val="0"/>
              </a:spcAft>
              <a:buClr>
                <a:schemeClr val="tx1"/>
              </a:buClr>
              <a:buSzTx/>
              <a:buFont typeface="Wingdings" panose="05000000000000000000" pitchFamily="2" charset="2"/>
              <a:buNone/>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反应程序的运行速度通常引入下面一些指标：</a:t>
            </a:r>
          </a:p>
          <a:p>
            <a:pPr marL="342900" marR="0" lvl="0" indent="-342900" algn="l" defTabSz="914400" rtl="0" eaLnBrk="1" latinLnBrk="0" hangingPunct="1">
              <a:lnSpc>
                <a:spcPct val="130000"/>
              </a:lnSpc>
              <a:spcBef>
                <a:spcPts val="0"/>
              </a:spcBef>
              <a:spcAft>
                <a:spcPct val="0"/>
              </a:spcAft>
              <a:buClr>
                <a:schemeClr val="tx1"/>
              </a:buClr>
              <a:buSzTx/>
              <a:buFont typeface="Wingdings" panose="05000000000000000000" pitchFamily="2" charset="2"/>
              <a:buChar char="v"/>
              <a:defRPr/>
            </a:pPr>
            <a:r>
              <a:rPr kumimoji="0" lang="en-US" altLang="zh-CN" sz="2000" b="1" i="0" u="none" strike="noStrike" kern="1200" cap="none" spc="0" normalizeH="0" baseline="0" noProof="0" dirty="0">
                <a:ln>
                  <a:noFill/>
                </a:ln>
                <a:solidFill>
                  <a:srgbClr val="000000"/>
                </a:solidFill>
                <a:effectLst/>
                <a:uLnTx/>
                <a:uFillTx/>
                <a:ea typeface="微软雅黑" panose="020B0503020204020204" pitchFamily="34" charset="-122"/>
              </a:rPr>
              <a:t>MIPS(</a:t>
            </a:r>
            <a:r>
              <a:rPr kumimoji="0" lang="zh-CN" altLang="en-US" sz="2000" b="1" i="0" u="none" strike="noStrike" kern="1200" cap="none" spc="0" normalizeH="0" baseline="0" noProof="0" dirty="0">
                <a:ln>
                  <a:noFill/>
                </a:ln>
                <a:solidFill>
                  <a:srgbClr val="000000"/>
                </a:solidFill>
                <a:effectLst/>
                <a:uLnTx/>
                <a:uFillTx/>
                <a:ea typeface="微软雅黑" panose="020B0503020204020204" pitchFamily="34" charset="-122"/>
              </a:rPr>
              <a:t>百万条指令数每秒</a:t>
            </a:r>
            <a:r>
              <a:rPr kumimoji="0" lang="en-US" altLang="zh-CN" sz="2000" b="1" i="0" u="none" strike="noStrike" kern="1200" cap="none" spc="0" normalizeH="0" baseline="0" noProof="0" dirty="0">
                <a:ln>
                  <a:noFill/>
                </a:ln>
                <a:solidFill>
                  <a:srgbClr val="000000"/>
                </a:solidFill>
                <a:effectLst/>
                <a:uLnTx/>
                <a:uFillTx/>
                <a:ea typeface="微软雅黑" panose="020B0503020204020204" pitchFamily="34" charset="-122"/>
              </a:rPr>
              <a:t>)</a:t>
            </a:r>
            <a:r>
              <a:rPr kumimoji="0" lang="zh-CN" altLang="en-US" sz="2000" b="1" i="0" u="none" strike="noStrike" kern="1200" cap="none" spc="0" normalizeH="0" baseline="0" noProof="0" dirty="0">
                <a:ln>
                  <a:noFill/>
                </a:ln>
                <a:solidFill>
                  <a:srgbClr val="000000"/>
                </a:solidFill>
                <a:effectLst/>
                <a:uLnTx/>
                <a:uFillTx/>
                <a:ea typeface="微软雅黑" panose="020B0503020204020204" pitchFamily="34" charset="-122"/>
              </a:rPr>
              <a:t>：计算机单位时间执行的指令条数</a:t>
            </a:r>
          </a:p>
          <a:p>
            <a:pPr marL="742950" marR="0" lvl="1" indent="-285750" algn="l" defTabSz="914400" rtl="0" eaLnBrk="1" latinLnBrk="0" hangingPunct="1">
              <a:lnSpc>
                <a:spcPct val="130000"/>
              </a:lnSpc>
              <a:spcBef>
                <a:spcPts val="0"/>
              </a:spcBef>
              <a:spcAft>
                <a:spcPct val="0"/>
              </a:spcAft>
              <a:buClr>
                <a:schemeClr val="tx2"/>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rgbClr val="000000"/>
                </a:solidFill>
                <a:effectLst/>
                <a:uLnTx/>
                <a:uFillTx/>
                <a:cs typeface="微软雅黑" panose="020B0503020204020204" pitchFamily="34" charset="-122"/>
              </a:rPr>
              <a:t>主频越高</a:t>
            </a:r>
            <a:r>
              <a:rPr kumimoji="0" lang="en-US" altLang="zh-CN" sz="2000" b="1" i="1" u="none" strike="noStrike" kern="1200" cap="none" spc="0" normalizeH="0" baseline="0" noProof="0" dirty="0">
                <a:ln>
                  <a:noFill/>
                </a:ln>
                <a:solidFill>
                  <a:srgbClr val="000000"/>
                </a:solidFill>
                <a:effectLst/>
                <a:uLnTx/>
                <a:uFillTx/>
                <a:cs typeface="微软雅黑" panose="020B0503020204020204" pitchFamily="34" charset="-122"/>
              </a:rPr>
              <a:t>f</a:t>
            </a:r>
            <a:r>
              <a:rPr kumimoji="0" lang="zh-CN" altLang="en-US" sz="2000" b="1" i="0" u="none" strike="noStrike" kern="1200" cap="none" spc="0" normalizeH="0" baseline="0" noProof="0" dirty="0">
                <a:ln>
                  <a:noFill/>
                </a:ln>
                <a:solidFill>
                  <a:srgbClr val="000000"/>
                </a:solidFill>
                <a:effectLst/>
                <a:uLnTx/>
                <a:uFillTx/>
                <a:cs typeface="微软雅黑" panose="020B0503020204020204" pitchFamily="34" charset="-122"/>
              </a:rPr>
              <a:t>，平均每条指令的时钟周期数</a:t>
            </a:r>
            <a:r>
              <a:rPr kumimoji="0" lang="en-US" altLang="zh-CN" sz="2000" b="1" i="0" u="none" strike="noStrike" kern="1200" cap="none" spc="0" normalizeH="0" baseline="0" noProof="0" dirty="0">
                <a:ln>
                  <a:noFill/>
                </a:ln>
                <a:solidFill>
                  <a:srgbClr val="000000"/>
                </a:solidFill>
                <a:effectLst/>
                <a:uLnTx/>
                <a:uFillTx/>
                <a:cs typeface="微软雅黑" panose="020B0503020204020204" pitchFamily="34" charset="-122"/>
              </a:rPr>
              <a:t>CPI</a:t>
            </a:r>
            <a:r>
              <a:rPr kumimoji="0" lang="zh-CN" altLang="en-US" sz="2000" b="1" i="0" u="none" strike="noStrike" kern="1200" cap="none" spc="0" normalizeH="0" baseline="0" noProof="0" dirty="0">
                <a:ln>
                  <a:noFill/>
                </a:ln>
                <a:solidFill>
                  <a:srgbClr val="000000"/>
                </a:solidFill>
                <a:effectLst/>
                <a:uLnTx/>
                <a:uFillTx/>
                <a:cs typeface="微软雅黑" panose="020B0503020204020204" pitchFamily="34" charset="-122"/>
              </a:rPr>
              <a:t>越少，其</a:t>
            </a:r>
            <a:r>
              <a:rPr kumimoji="0" lang="en-US" altLang="zh-CN" sz="2000" b="1" i="0" u="none" strike="noStrike" kern="1200" cap="none" spc="0" normalizeH="0" baseline="0" noProof="0" dirty="0">
                <a:ln>
                  <a:noFill/>
                </a:ln>
                <a:solidFill>
                  <a:srgbClr val="000000"/>
                </a:solidFill>
                <a:effectLst/>
                <a:uLnTx/>
                <a:uFillTx/>
                <a:cs typeface="微软雅黑" panose="020B0503020204020204" pitchFamily="34" charset="-122"/>
              </a:rPr>
              <a:t>MIPS</a:t>
            </a:r>
            <a:r>
              <a:rPr kumimoji="0" lang="zh-CN" altLang="en-US" sz="2000" b="1" i="0" u="none" strike="noStrike" kern="1200" cap="none" spc="0" normalizeH="0" baseline="0" noProof="0" dirty="0">
                <a:ln>
                  <a:noFill/>
                </a:ln>
                <a:solidFill>
                  <a:srgbClr val="000000"/>
                </a:solidFill>
                <a:effectLst/>
                <a:uLnTx/>
                <a:uFillTx/>
                <a:cs typeface="微软雅黑" panose="020B0503020204020204" pitchFamily="34" charset="-122"/>
              </a:rPr>
              <a:t>越高，</a:t>
            </a:r>
            <a:r>
              <a:rPr kumimoji="0" lang="zh-CN" altLang="en-US" sz="2000" b="1" i="0" u="none" strike="noStrike" kern="1200" cap="none" spc="0" normalizeH="0" baseline="0" noProof="0" dirty="0">
                <a:ln>
                  <a:noFill/>
                </a:ln>
                <a:solidFill>
                  <a:srgbClr val="FF0000"/>
                </a:solidFill>
                <a:effectLst/>
                <a:uLnTx/>
                <a:uFillTx/>
                <a:cs typeface="微软雅黑" panose="020B0503020204020204" pitchFamily="34" charset="-122"/>
              </a:rPr>
              <a:t>在一定程度反映了机器的性能</a:t>
            </a:r>
          </a:p>
          <a:p>
            <a:pPr marL="742950" marR="0" lvl="1" indent="-285750" algn="l" defTabSz="914400" rtl="0" eaLnBrk="1" latinLnBrk="0" hangingPunct="1">
              <a:lnSpc>
                <a:spcPct val="130000"/>
              </a:lnSpc>
              <a:spcBef>
                <a:spcPts val="0"/>
              </a:spcBef>
              <a:spcAft>
                <a:spcPct val="0"/>
              </a:spcAft>
              <a:buClr>
                <a:schemeClr val="tx2"/>
              </a:buClr>
              <a:buSzPct val="60000"/>
              <a:buFont typeface="Wingdings" panose="05000000000000000000" pitchFamily="2" charset="2"/>
              <a:buChar char="n"/>
              <a:defRPr/>
            </a:pPr>
            <a:r>
              <a:rPr kumimoji="0" lang="en-US" altLang="zh-CN" sz="2000" b="1" i="0" u="none" strike="noStrike" kern="1200" cap="none" spc="0" normalizeH="0" baseline="0" noProof="0" dirty="0">
                <a:ln>
                  <a:noFill/>
                </a:ln>
                <a:solidFill>
                  <a:srgbClr val="000000"/>
                </a:solidFill>
                <a:effectLst/>
                <a:uLnTx/>
                <a:uFillTx/>
                <a:cs typeface="微软雅黑" panose="020B0503020204020204" pitchFamily="34" charset="-122"/>
              </a:rPr>
              <a:t>MIPS</a:t>
            </a:r>
            <a:r>
              <a:rPr kumimoji="0" lang="zh-CN" altLang="en-US" sz="2000" b="1" i="0" u="none" strike="noStrike" kern="1200" cap="none" spc="0" normalizeH="0" baseline="0" noProof="0" dirty="0">
                <a:ln>
                  <a:noFill/>
                </a:ln>
                <a:solidFill>
                  <a:srgbClr val="000000"/>
                </a:solidFill>
                <a:effectLst/>
                <a:uLnTx/>
                <a:uFillTx/>
                <a:cs typeface="微软雅黑" panose="020B0503020204020204" pitchFamily="34" charset="-122"/>
              </a:rPr>
              <a:t>很大程度的依赖指令集，它</a:t>
            </a:r>
            <a:r>
              <a:rPr kumimoji="0" lang="zh-CN" altLang="en-US" sz="2000" b="1" i="0" u="none" strike="noStrike" kern="1200" cap="none" spc="0" normalizeH="0" baseline="0" noProof="0" dirty="0">
                <a:ln>
                  <a:noFill/>
                </a:ln>
                <a:solidFill>
                  <a:srgbClr val="FF0000"/>
                </a:solidFill>
                <a:effectLst/>
                <a:uLnTx/>
                <a:uFillTx/>
                <a:cs typeface="微软雅黑" panose="020B0503020204020204" pitchFamily="34" charset="-122"/>
              </a:rPr>
              <a:t>很难衡量指令系统不同机器之间的性能</a:t>
            </a:r>
          </a:p>
          <a:p>
            <a:pPr marL="742950" marR="0" lvl="1" indent="-285750" algn="l" defTabSz="914400" rtl="0" eaLnBrk="1" latinLnBrk="0" hangingPunct="1">
              <a:lnSpc>
                <a:spcPct val="130000"/>
              </a:lnSpc>
              <a:spcBef>
                <a:spcPts val="0"/>
              </a:spcBef>
              <a:spcAft>
                <a:spcPct val="0"/>
              </a:spcAft>
              <a:buClr>
                <a:schemeClr val="tx2"/>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rgbClr val="FF0000"/>
                </a:solidFill>
                <a:effectLst/>
                <a:uLnTx/>
                <a:uFillTx/>
                <a:cs typeface="微软雅黑" panose="020B0503020204020204" pitchFamily="34" charset="-122"/>
              </a:rPr>
              <a:t>用于比较相同指令系统</a:t>
            </a:r>
          </a:p>
          <a:p>
            <a:pPr marL="742950" marR="0" lvl="1" indent="-285750" algn="l" defTabSz="914400" rtl="0" eaLnBrk="1" latinLnBrk="0" hangingPunct="1">
              <a:lnSpc>
                <a:spcPct val="130000"/>
              </a:lnSpc>
              <a:spcBef>
                <a:spcPts val="0"/>
              </a:spcBef>
              <a:spcAft>
                <a:spcPct val="0"/>
              </a:spcAft>
              <a:buClr>
                <a:schemeClr val="tx2"/>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rgbClr val="FF0000"/>
                </a:solidFill>
                <a:effectLst/>
                <a:uLnTx/>
                <a:uFillTx/>
                <a:cs typeface="微软雅黑" panose="020B0503020204020204" pitchFamily="34" charset="-122"/>
              </a:rPr>
              <a:t>即使在同一台机器上，程序负荷不同，</a:t>
            </a:r>
            <a:r>
              <a:rPr kumimoji="0" lang="en-US" altLang="zh-CN" sz="2000" b="1" i="0" u="none" strike="noStrike" kern="1200" cap="none" spc="0" normalizeH="0" baseline="0" noProof="0" dirty="0">
                <a:ln>
                  <a:noFill/>
                </a:ln>
                <a:solidFill>
                  <a:srgbClr val="FF0000"/>
                </a:solidFill>
                <a:effectLst/>
                <a:uLnTx/>
                <a:uFillTx/>
                <a:cs typeface="微软雅黑" panose="020B0503020204020204" pitchFamily="34" charset="-122"/>
              </a:rPr>
              <a:t>CPI</a:t>
            </a:r>
            <a:r>
              <a:rPr kumimoji="0" lang="zh-CN" altLang="en-US" sz="2000" b="1" i="0" u="none" strike="noStrike" kern="1200" cap="none" spc="0" normalizeH="0" baseline="0" noProof="0" dirty="0">
                <a:ln>
                  <a:noFill/>
                </a:ln>
                <a:solidFill>
                  <a:srgbClr val="FF0000"/>
                </a:solidFill>
                <a:effectLst/>
                <a:uLnTx/>
                <a:uFillTx/>
                <a:cs typeface="微软雅黑" panose="020B0503020204020204" pitchFamily="34" charset="-122"/>
              </a:rPr>
              <a:t>也不同</a:t>
            </a:r>
            <a:r>
              <a:rPr kumimoji="0" lang="zh-CN" altLang="en-US" sz="2000" b="1" i="0" u="none" strike="noStrike" kern="1200" cap="none" spc="0" normalizeH="0" baseline="0" noProof="0" dirty="0">
                <a:ln>
                  <a:noFill/>
                </a:ln>
                <a:solidFill>
                  <a:srgbClr val="000000"/>
                </a:solidFill>
                <a:effectLst/>
                <a:uLnTx/>
                <a:uFillTx/>
                <a:cs typeface="微软雅黑" panose="020B0503020204020204" pitchFamily="34" charset="-122"/>
              </a:rPr>
              <a:t>，</a:t>
            </a:r>
            <a:r>
              <a:rPr kumimoji="0" lang="en-US" altLang="zh-CN" sz="2000" b="1" i="0" u="none" strike="noStrike" kern="1200" cap="none" spc="0" normalizeH="0" baseline="0" noProof="0" dirty="0">
                <a:ln>
                  <a:noFill/>
                </a:ln>
                <a:solidFill>
                  <a:srgbClr val="000000"/>
                </a:solidFill>
                <a:effectLst/>
                <a:uLnTx/>
                <a:uFillTx/>
                <a:cs typeface="微软雅黑" panose="020B0503020204020204" pitchFamily="34" charset="-122"/>
              </a:rPr>
              <a:t>MIPS</a:t>
            </a:r>
            <a:r>
              <a:rPr kumimoji="0" lang="zh-CN" altLang="en-US" sz="2000" b="1" i="0" u="none" strike="noStrike" kern="1200" cap="none" spc="0" normalizeH="0" baseline="0" noProof="0" dirty="0">
                <a:ln>
                  <a:noFill/>
                </a:ln>
                <a:solidFill>
                  <a:srgbClr val="000000"/>
                </a:solidFill>
                <a:effectLst/>
                <a:uLnTx/>
                <a:uFillTx/>
                <a:cs typeface="微软雅黑" panose="020B0503020204020204" pitchFamily="34" charset="-122"/>
              </a:rPr>
              <a:t>也就受到影响</a:t>
            </a:r>
            <a:r>
              <a:rPr kumimoji="0" lang="en-US" altLang="zh-CN" sz="2000" b="1" i="0" u="none" strike="noStrike" kern="1200" cap="none" spc="0" normalizeH="0" baseline="0" noProof="0" dirty="0">
                <a:ln>
                  <a:noFill/>
                </a:ln>
                <a:solidFill>
                  <a:srgbClr val="000000"/>
                </a:solidFill>
                <a:effectLst/>
                <a:uLnTx/>
                <a:uFillTx/>
                <a:cs typeface="微软雅黑" panose="020B0503020204020204" pitchFamily="34" charset="-122"/>
              </a:rPr>
              <a:t>——</a:t>
            </a:r>
            <a:r>
              <a:rPr kumimoji="0" lang="zh-CN" altLang="en-US" sz="2000" b="1" i="0" u="none" strike="noStrike" kern="1200" cap="none" spc="0" normalizeH="0" baseline="0" noProof="0" dirty="0">
                <a:ln>
                  <a:noFill/>
                </a:ln>
                <a:solidFill>
                  <a:srgbClr val="000000"/>
                </a:solidFill>
                <a:effectLst/>
                <a:uLnTx/>
                <a:uFillTx/>
                <a:cs typeface="微软雅黑" panose="020B0503020204020204" pitchFamily="34" charset="-122"/>
              </a:rPr>
              <a:t>浮点运算、定点运算</a:t>
            </a:r>
          </a:p>
          <a:p>
            <a:pPr marL="742950" marR="0" lvl="1" indent="-285750" algn="l" defTabSz="914400" rtl="0" eaLnBrk="1" latinLnBrk="0" hangingPunct="1">
              <a:lnSpc>
                <a:spcPct val="130000"/>
              </a:lnSpc>
              <a:spcBef>
                <a:spcPts val="0"/>
              </a:spcBef>
              <a:spcAft>
                <a:spcPct val="0"/>
              </a:spcAft>
              <a:buClr>
                <a:schemeClr val="tx2"/>
              </a:buClr>
              <a:buSzPct val="60000"/>
              <a:buFont typeface="Wingdings" panose="05000000000000000000" pitchFamily="2" charset="2"/>
              <a:buChar char="n"/>
              <a:defRPr/>
            </a:pPr>
            <a:r>
              <a:rPr kumimoji="0" lang="en-US" altLang="zh-CN" sz="2000" b="1" i="0" u="none" strike="noStrike" kern="1200" cap="none" spc="0" normalizeH="0" baseline="0" noProof="0" dirty="0">
                <a:ln>
                  <a:noFill/>
                </a:ln>
                <a:solidFill>
                  <a:srgbClr val="FF0000"/>
                </a:solidFill>
                <a:effectLst/>
                <a:uLnTx/>
                <a:uFillTx/>
                <a:cs typeface="微软雅黑" panose="020B0503020204020204" pitchFamily="34" charset="-122"/>
              </a:rPr>
              <a:t>MIPS</a:t>
            </a:r>
            <a:r>
              <a:rPr kumimoji="0" lang="zh-CN" altLang="en-US" sz="2000" b="1" i="0" u="none" strike="noStrike" kern="1200" cap="none" spc="0" normalizeH="0" baseline="0" noProof="0" dirty="0">
                <a:ln>
                  <a:noFill/>
                </a:ln>
                <a:solidFill>
                  <a:srgbClr val="FF0000"/>
                </a:solidFill>
                <a:effectLst/>
                <a:uLnTx/>
                <a:uFillTx/>
                <a:cs typeface="微软雅黑" panose="020B0503020204020204" pitchFamily="34" charset="-122"/>
              </a:rPr>
              <a:t>还与机器的硬件实现有关</a:t>
            </a:r>
          </a:p>
          <a:p>
            <a:pPr marL="1143000" marR="0" lvl="2" indent="-228600" algn="l" defTabSz="914400" rtl="0" eaLnBrk="1" latinLnBrk="0" hangingPunct="1">
              <a:lnSpc>
                <a:spcPct val="130000"/>
              </a:lnSpc>
              <a:spcBef>
                <a:spcPts val="0"/>
              </a:spcBef>
              <a:spcAft>
                <a:spcPct val="0"/>
              </a:spcAft>
              <a:buClr>
                <a:schemeClr val="folHlink"/>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cs typeface="微软雅黑" panose="020B0503020204020204" pitchFamily="34" charset="-122"/>
              </a:rPr>
              <a:t>浮点运算在硬件上实现，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cs typeface="微软雅黑" panose="020B0503020204020204" pitchFamily="34" charset="-122"/>
              </a:rPr>
              <a:t>MIPS</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cs typeface="微软雅黑" panose="020B0503020204020204" pitchFamily="34" charset="-122"/>
              </a:rPr>
              <a:t>低，性能高</a:t>
            </a:r>
          </a:p>
          <a:p>
            <a:pPr marL="1143000" marR="0" lvl="2" indent="-228600" algn="l" defTabSz="914400" rtl="0" eaLnBrk="1" latinLnBrk="0" hangingPunct="1">
              <a:lnSpc>
                <a:spcPct val="130000"/>
              </a:lnSpc>
              <a:spcBef>
                <a:spcPts val="0"/>
              </a:spcBef>
              <a:spcAft>
                <a:spcPct val="0"/>
              </a:spcAft>
              <a:buClr>
                <a:schemeClr val="folHlink"/>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cs typeface="微软雅黑" panose="020B0503020204020204" pitchFamily="34" charset="-122"/>
              </a:rPr>
              <a:t>浮点运算用软件实现，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cs typeface="微软雅黑" panose="020B0503020204020204" pitchFamily="34" charset="-122"/>
              </a:rPr>
              <a:t>MIPS</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cs typeface="微软雅黑" panose="020B0503020204020204" pitchFamily="34" charset="-122"/>
              </a:rPr>
              <a:t>高，性能低</a:t>
            </a:r>
          </a:p>
          <a:p>
            <a:pPr marL="742950" marR="0" lvl="1" indent="-285750" algn="l" defTabSz="914400" rtl="0" eaLnBrk="1" latinLnBrk="0" hangingPunct="1">
              <a:lnSpc>
                <a:spcPct val="130000"/>
              </a:lnSpc>
              <a:spcBef>
                <a:spcPts val="0"/>
              </a:spcBef>
              <a:spcAft>
                <a:spcPct val="0"/>
              </a:spcAft>
              <a:buClr>
                <a:schemeClr val="tx2"/>
              </a:buClr>
              <a:buSzPct val="60000"/>
              <a:buFont typeface="Wingdings" panose="05000000000000000000" pitchFamily="2" charset="2"/>
              <a:buChar char="n"/>
              <a:defRPr/>
            </a:pPr>
            <a:endParaRPr kumimoji="0" lang="zh-CN" altLang="en-US" sz="2000" b="1" i="0" u="none" strike="noStrike" kern="1200" cap="none" spc="0" normalizeH="0" baseline="0" noProof="0" dirty="0">
              <a:ln>
                <a:noFill/>
              </a:ln>
              <a:solidFill>
                <a:srgbClr val="FF0000"/>
              </a:solidFill>
              <a:effectLst/>
              <a:uLnTx/>
              <a:uFillTx/>
              <a:cs typeface="微软雅黑" panose="020B0503020204020204" pitchFamily="34" charset="-122"/>
            </a:endParaRPr>
          </a:p>
        </p:txBody>
      </p:sp>
      <p:sp>
        <p:nvSpPr>
          <p:cNvPr id="2" name="AutoShape 7"/>
          <p:cNvSpPr/>
          <p:nvPr>
            <p:custDataLst>
              <p:tags r:id="rId5"/>
            </p:custDataLst>
          </p:nvPr>
        </p:nvSpPr>
        <p:spPr>
          <a:xfrm>
            <a:off x="6854190" y="4104640"/>
            <a:ext cx="4104640" cy="2172335"/>
          </a:xfrm>
          <a:prstGeom prst="irregularSeal2">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标量处理机</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ctr">
              <a:spcBef>
                <a:spcPct val="0"/>
              </a:spcBef>
              <a:buClrTx/>
              <a:buFontTx/>
              <a:buNone/>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一条指令得到一个结果</a:t>
            </a:r>
            <a:endPar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263" name="文本框 1"/>
          <p:cNvSpPr txBox="1"/>
          <p:nvPr>
            <p:custDataLst>
              <p:tags r:id="rId6"/>
            </p:custDataLst>
          </p:nvPr>
        </p:nvSpPr>
        <p:spPr>
          <a:xfrm>
            <a:off x="6551995" y="1152102"/>
            <a:ext cx="4406900" cy="4400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227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MIPS=IC/(Tcpu*10</a:t>
            </a:r>
            <a:r>
              <a:rPr lang="en-US" altLang="zh-CN" sz="2270" b="0" baseline="30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6</a:t>
            </a:r>
            <a:r>
              <a:rPr lang="en-US" altLang="zh-CN" sz="227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)=f/(CPI*10</a:t>
            </a:r>
            <a:r>
              <a:rPr lang="en-US" altLang="zh-CN" sz="2270" b="0" baseline="30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6</a:t>
            </a:r>
            <a:r>
              <a:rPr lang="en-US" altLang="zh-CN" sz="227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270" b="0" baseline="30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7"/>
            </p:custDataLst>
          </p:nvPr>
        </p:nvPicPr>
        <p:blipFill>
          <a:blip r:embed="rId10"/>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0"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10" name="Rectangle 3"/>
          <p:cNvSpPr>
            <a:spLocks noGrp="1"/>
          </p:cNvSpPr>
          <p:nvPr>
            <p:custDataLst>
              <p:tags r:id="rId4"/>
            </p:custDataLst>
          </p:nvPr>
        </p:nvSpPr>
        <p:spPr>
          <a:xfrm>
            <a:off x="359410" y="1110615"/>
            <a:ext cx="6026785" cy="4550410"/>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eaLnBrk="1" latinLnBrk="0" hangingPunct="1">
              <a:lnSpc>
                <a:spcPct val="130000"/>
              </a:lnSpc>
              <a:spcBef>
                <a:spcPts val="0"/>
              </a:spcBef>
            </a:pPr>
            <a:r>
              <a:rPr lang="en-US" altLang="zh-CN" sz="2000" dirty="0">
                <a:solidFill>
                  <a:schemeClr val="dk1">
                    <a:lumMod val="75000"/>
                  </a:schemeClr>
                </a:solidFill>
              </a:rPr>
              <a:t>MFLOPS (Million Floating Point Operations Per Second)</a:t>
            </a:r>
          </a:p>
          <a:p>
            <a:pPr lvl="1" eaLnBrk="1" latinLnBrk="0" hangingPunct="1">
              <a:lnSpc>
                <a:spcPct val="130000"/>
              </a:lnSpc>
              <a:spcBef>
                <a:spcPts val="0"/>
              </a:spcBef>
            </a:pPr>
            <a:r>
              <a:rPr lang="zh-CN" altLang="en-US" sz="2000" b="1" dirty="0">
                <a:solidFill>
                  <a:schemeClr val="dk1">
                    <a:lumMod val="75000"/>
                  </a:schemeClr>
                </a:solidFill>
                <a:ea typeface="微软雅黑" panose="020B0503020204020204" pitchFamily="34" charset="-122"/>
              </a:rPr>
              <a:t>每秒百万次浮点运算</a:t>
            </a:r>
          </a:p>
          <a:p>
            <a:pPr lvl="1" eaLnBrk="1" latinLnBrk="0" hangingPunct="1">
              <a:lnSpc>
                <a:spcPct val="130000"/>
              </a:lnSpc>
              <a:spcBef>
                <a:spcPts val="0"/>
              </a:spcBef>
            </a:pPr>
            <a:r>
              <a:rPr lang="zh-CN" altLang="en-US" sz="2000" b="1" dirty="0">
                <a:solidFill>
                  <a:schemeClr val="dk1">
                    <a:lumMod val="75000"/>
                  </a:schemeClr>
                </a:solidFill>
                <a:ea typeface="微软雅黑" panose="020B0503020204020204" pitchFamily="34" charset="-122"/>
              </a:rPr>
              <a:t>假设</a:t>
            </a:r>
            <a:r>
              <a:rPr lang="en-US" altLang="zh-CN" sz="2000" b="1" dirty="0">
                <a:solidFill>
                  <a:schemeClr val="dk1">
                    <a:lumMod val="75000"/>
                  </a:schemeClr>
                </a:solidFill>
                <a:ea typeface="微软雅黑" panose="020B0503020204020204" pitchFamily="34" charset="-122"/>
              </a:rPr>
              <a:t>I</a:t>
            </a:r>
            <a:r>
              <a:rPr lang="en-US" altLang="zh-CN" sz="2000" b="1" baseline="-25000" dirty="0">
                <a:solidFill>
                  <a:schemeClr val="dk1">
                    <a:lumMod val="75000"/>
                  </a:schemeClr>
                </a:solidFill>
                <a:ea typeface="微软雅黑" panose="020B0503020204020204" pitchFamily="34" charset="-122"/>
              </a:rPr>
              <a:t>fn</a:t>
            </a:r>
            <a:r>
              <a:rPr lang="zh-CN" altLang="en-US" sz="2000" b="1" dirty="0">
                <a:solidFill>
                  <a:schemeClr val="dk1">
                    <a:lumMod val="75000"/>
                  </a:schemeClr>
                </a:solidFill>
                <a:ea typeface="微软雅黑" panose="020B0503020204020204" pitchFamily="34" charset="-122"/>
              </a:rPr>
              <a:t>表示程序运行中的浮点运算总次数，有</a:t>
            </a:r>
          </a:p>
          <a:p>
            <a:pPr lvl="1" eaLnBrk="1" latinLnBrk="0" hangingPunct="1">
              <a:lnSpc>
                <a:spcPct val="130000"/>
              </a:lnSpc>
              <a:spcBef>
                <a:spcPts val="0"/>
              </a:spcBef>
              <a:buNone/>
            </a:pPr>
            <a:endParaRPr lang="zh-CN" altLang="en-US" b="1" dirty="0">
              <a:solidFill>
                <a:schemeClr val="dk1">
                  <a:lumMod val="75000"/>
                </a:schemeClr>
              </a:solidFill>
              <a:ea typeface="微软雅黑" panose="020B0503020204020204" pitchFamily="34" charset="-122"/>
            </a:endParaRPr>
          </a:p>
          <a:p>
            <a:pPr lvl="1" eaLnBrk="1" latinLnBrk="0" hangingPunct="1">
              <a:lnSpc>
                <a:spcPct val="130000"/>
              </a:lnSpc>
              <a:spcBef>
                <a:spcPts val="0"/>
              </a:spcBef>
              <a:buNone/>
            </a:pPr>
            <a:endParaRPr lang="zh-CN" altLang="en-US" b="1" dirty="0">
              <a:solidFill>
                <a:schemeClr val="dk1">
                  <a:lumMod val="75000"/>
                </a:schemeClr>
              </a:solidFill>
              <a:ea typeface="微软雅黑" panose="020B0503020204020204" pitchFamily="34" charset="-122"/>
            </a:endParaRPr>
          </a:p>
          <a:p>
            <a:pPr lvl="1" eaLnBrk="1" latinLnBrk="0" hangingPunct="1">
              <a:lnSpc>
                <a:spcPct val="130000"/>
              </a:lnSpc>
              <a:spcBef>
                <a:spcPts val="0"/>
              </a:spcBef>
            </a:pPr>
            <a:r>
              <a:rPr lang="en-US" altLang="zh-CN" b="1" dirty="0">
                <a:solidFill>
                  <a:schemeClr val="dk1">
                    <a:lumMod val="75000"/>
                  </a:schemeClr>
                </a:solidFill>
                <a:ea typeface="微软雅黑" panose="020B0503020204020204" pitchFamily="34" charset="-122"/>
              </a:rPr>
              <a:t>MFLOPS</a:t>
            </a:r>
            <a:r>
              <a:rPr lang="zh-CN" altLang="en-US" b="1" dirty="0">
                <a:solidFill>
                  <a:schemeClr val="dk1">
                    <a:lumMod val="75000"/>
                  </a:schemeClr>
                </a:solidFill>
                <a:ea typeface="微软雅黑" panose="020B0503020204020204" pitchFamily="34" charset="-122"/>
              </a:rPr>
              <a:t>只能反映机器执行浮点操作性能</a:t>
            </a:r>
          </a:p>
          <a:p>
            <a:pPr lvl="2" eaLnBrk="1" latinLnBrk="0" hangingPunct="1">
              <a:lnSpc>
                <a:spcPct val="130000"/>
              </a:lnSpc>
              <a:spcBef>
                <a:spcPts val="0"/>
              </a:spcBef>
            </a:pPr>
            <a:r>
              <a:rPr lang="zh-CN" altLang="en-US" sz="2000" b="1" dirty="0">
                <a:solidFill>
                  <a:schemeClr val="dk1">
                    <a:lumMod val="75000"/>
                  </a:schemeClr>
                </a:solidFill>
                <a:latin typeface="微软雅黑" panose="020B0503020204020204" pitchFamily="34" charset="-122"/>
              </a:rPr>
              <a:t>比较适合衡量向量处理机</a:t>
            </a:r>
          </a:p>
          <a:p>
            <a:pPr lvl="2" eaLnBrk="1" latinLnBrk="0" hangingPunct="1">
              <a:lnSpc>
                <a:spcPct val="130000"/>
              </a:lnSpc>
              <a:spcBef>
                <a:spcPts val="0"/>
              </a:spcBef>
            </a:pPr>
            <a:r>
              <a:rPr lang="zh-CN" altLang="en-US" sz="2000" b="1" dirty="0">
                <a:solidFill>
                  <a:schemeClr val="dk1">
                    <a:lumMod val="75000"/>
                  </a:schemeClr>
                </a:solidFill>
                <a:latin typeface="微软雅黑" panose="020B0503020204020204" pitchFamily="34" charset="-122"/>
              </a:rPr>
              <a:t>整数、浮点数个数的比例不同</a:t>
            </a:r>
          </a:p>
          <a:p>
            <a:pPr lvl="2" eaLnBrk="1" latinLnBrk="0" hangingPunct="1">
              <a:lnSpc>
                <a:spcPct val="130000"/>
              </a:lnSpc>
              <a:spcBef>
                <a:spcPts val="0"/>
              </a:spcBef>
            </a:pPr>
            <a:r>
              <a:rPr lang="zh-CN" altLang="en-US" sz="2000" b="1" dirty="0">
                <a:solidFill>
                  <a:schemeClr val="dk1">
                    <a:lumMod val="75000"/>
                  </a:schemeClr>
                </a:solidFill>
                <a:latin typeface="微软雅黑" panose="020B0503020204020204" pitchFamily="34" charset="-122"/>
              </a:rPr>
              <a:t>快速浮点操作和低速浮点操作比例不同</a:t>
            </a:r>
          </a:p>
        </p:txBody>
      </p:sp>
      <p:pic>
        <p:nvPicPr>
          <p:cNvPr id="16" name="Picture 5"/>
          <p:cNvPicPr>
            <a:picLocks noChangeAspect="1"/>
          </p:cNvPicPr>
          <p:nvPr/>
        </p:nvPicPr>
        <p:blipFill>
          <a:blip r:embed="rId10"/>
          <a:stretch>
            <a:fillRect/>
          </a:stretch>
        </p:blipFill>
        <p:spPr>
          <a:xfrm>
            <a:off x="6336030" y="1151890"/>
            <a:ext cx="4866005" cy="2753360"/>
          </a:xfrm>
          <a:prstGeom prst="rect">
            <a:avLst/>
          </a:prstGeom>
          <a:noFill/>
          <a:ln w="9525">
            <a:noFill/>
          </a:ln>
        </p:spPr>
      </p:pic>
      <p:graphicFrame>
        <p:nvGraphicFramePr>
          <p:cNvPr id="17" name="Object 6"/>
          <p:cNvGraphicFramePr>
            <a:graphicFrameLocks noChangeAspect="1"/>
          </p:cNvGraphicFramePr>
          <p:nvPr/>
        </p:nvGraphicFramePr>
        <p:xfrm>
          <a:off x="2159754" y="2808751"/>
          <a:ext cx="1968038" cy="700705"/>
        </p:xfrm>
        <a:graphic>
          <a:graphicData uri="http://schemas.openxmlformats.org/presentationml/2006/ole">
            <mc:AlternateContent xmlns:mc="http://schemas.openxmlformats.org/markup-compatibility/2006">
              <mc:Choice xmlns:v="urn:schemas-microsoft-com:vml" Requires="v">
                <p:oleObj r:id="rId11" imgW="927100" imgH="330200" progId="Equation.DSMT4">
                  <p:embed/>
                </p:oleObj>
              </mc:Choice>
              <mc:Fallback>
                <p:oleObj r:id="rId11" imgW="927100" imgH="330200" progId="Equation.DSMT4">
                  <p:embed/>
                  <p:pic>
                    <p:nvPicPr>
                      <p:cNvPr id="0" name="图片 3086"/>
                      <p:cNvPicPr/>
                      <p:nvPr/>
                    </p:nvPicPr>
                    <p:blipFill>
                      <a:blip r:embed="rId12"/>
                      <a:stretch>
                        <a:fillRect/>
                      </a:stretch>
                    </p:blipFill>
                    <p:spPr>
                      <a:xfrm>
                        <a:off x="2159754" y="2808751"/>
                        <a:ext cx="1968038" cy="700705"/>
                      </a:xfrm>
                      <a:prstGeom prst="rect">
                        <a:avLst/>
                      </a:prstGeom>
                      <a:noFill/>
                      <a:ln w="38100">
                        <a:noFill/>
                        <a:miter/>
                      </a:ln>
                    </p:spPr>
                  </p:pic>
                </p:oleObj>
              </mc:Fallback>
            </mc:AlternateContent>
          </a:graphicData>
        </a:graphic>
      </p:graphicFrame>
      <p:sp>
        <p:nvSpPr>
          <p:cNvPr id="19" name="AutoShape 7"/>
          <p:cNvSpPr/>
          <p:nvPr>
            <p:custDataLst>
              <p:tags r:id="rId5"/>
            </p:custDataLst>
          </p:nvPr>
        </p:nvSpPr>
        <p:spPr>
          <a:xfrm>
            <a:off x="7200265" y="3960495"/>
            <a:ext cx="3832225" cy="2301240"/>
          </a:xfrm>
          <a:prstGeom prst="irregularSeal2">
            <a:avLst/>
          </a:prstGeom>
          <a:solidFill>
            <a:srgbClr val="FFFF00"/>
          </a:solidFill>
          <a:ln w="9525" cap="flat" cmpd="sng">
            <a:solidFill>
              <a:schemeClr val="tx1"/>
            </a:solidFill>
            <a:prstDash val="solid"/>
            <a:miter/>
            <a:headEnd type="none" w="med" len="med"/>
            <a:tailEnd type="none" w="med" len="med"/>
          </a:ln>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工作负荷</a:t>
            </a:r>
          </a:p>
          <a:p>
            <a:pPr marL="0" lvl="0" indent="0" algn="ctr">
              <a:spcBef>
                <a:spcPct val="0"/>
              </a:spcBef>
              <a:buClrTx/>
              <a:buFontTx/>
              <a:buNone/>
            </a:pPr>
            <a:r>
              <a:rPr lang="zh-CN" altLang="en-US" sz="20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对系统性能影响很大</a:t>
            </a:r>
          </a:p>
        </p:txBody>
      </p:sp>
      <p:pic>
        <p:nvPicPr>
          <p:cNvPr id="11" name="图片 10" descr="微信截图_20240112211134"/>
          <p:cNvPicPr>
            <a:picLocks noChangeAspect="1"/>
          </p:cNvPicPr>
          <p:nvPr>
            <p:custDataLst>
              <p:tags r:id="rId6"/>
            </p:custDataLst>
          </p:nvPr>
        </p:nvPicPr>
        <p:blipFill>
          <a:blip r:embed="rId13"/>
          <a:stretch>
            <a:fillRect/>
          </a:stretch>
        </p:blipFill>
        <p:spPr>
          <a:xfrm>
            <a:off x="9216390" y="201295"/>
            <a:ext cx="1895475" cy="485775"/>
          </a:xfrm>
          <a:prstGeom prst="rect">
            <a:avLst/>
          </a:prstGeom>
        </p:spPr>
      </p:pic>
      <p:sp>
        <p:nvSpPr>
          <p:cNvPr id="146436" name="AutoShape 4"/>
          <p:cNvSpPr/>
          <p:nvPr>
            <p:custDataLst>
              <p:tags r:id="rId7"/>
            </p:custDataLst>
          </p:nvPr>
        </p:nvSpPr>
        <p:spPr>
          <a:xfrm>
            <a:off x="866775" y="5184775"/>
            <a:ext cx="5397500" cy="967740"/>
          </a:xfrm>
          <a:prstGeom prst="horizontalScroll">
            <a:avLst>
              <a:gd name="adj" fmla="val 12500"/>
            </a:avLst>
          </a:prstGeom>
          <a:solidFill>
            <a:srgbClr val="FF0000"/>
          </a:solid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Tflops:</a:t>
            </a:r>
            <a:r>
              <a:rPr lang="zh-CN" altLang="en-US"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每秒一万亿次浮点运算</a:t>
            </a:r>
            <a:endParaRPr lang="zh-CN" altLang="en-US"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ctr">
              <a:spcBef>
                <a:spcPct val="0"/>
              </a:spcBef>
              <a:buClrTx/>
              <a:buFontTx/>
              <a:buNone/>
            </a:pPr>
            <a:r>
              <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1T=1024G 1G=1024M</a:t>
            </a:r>
            <a:r>
              <a:rPr lang="en-US" altLang="zh-CN" sz="2000" b="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6"/>
                                        </p:tgtEl>
                                      </p:cBhvr>
                                    </p:animEffect>
                                    <p:set>
                                      <p:cBhvr>
                                        <p:cTn id="12" dur="1" fill="hold">
                                          <p:stCondLst>
                                            <p:cond delay="9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46436"/>
                                        </p:tgtEl>
                                        <p:attrNameLst>
                                          <p:attrName>style.visibility</p:attrName>
                                        </p:attrNameLst>
                                      </p:cBhvr>
                                      <p:to>
                                        <p:strVal val="visible"/>
                                      </p:to>
                                    </p:set>
                                    <p:animEffect transition="in" filter="slide(fromLeft)">
                                      <p:cBhvr>
                                        <p:cTn id="22" dur="10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46436"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0"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328706" name="Picture 2"/>
          <p:cNvPicPr>
            <a:picLocks noChangeAspect="1"/>
          </p:cNvPicPr>
          <p:nvPr>
            <p:custDataLst>
              <p:tags r:id="rId4"/>
            </p:custDataLst>
          </p:nvPr>
        </p:nvPicPr>
        <p:blipFill>
          <a:blip r:embed="rId24"/>
          <a:stretch>
            <a:fillRect/>
          </a:stretch>
        </p:blipFill>
        <p:spPr>
          <a:xfrm>
            <a:off x="2020484" y="3027841"/>
            <a:ext cx="3177086" cy="1213532"/>
          </a:xfrm>
          <a:prstGeom prst="rect">
            <a:avLst/>
          </a:prstGeom>
          <a:noFill/>
          <a:ln w="9525">
            <a:noFill/>
          </a:ln>
        </p:spPr>
      </p:pic>
      <p:sp>
        <p:nvSpPr>
          <p:cNvPr id="99334" name="Rectangle 4"/>
          <p:cNvSpPr>
            <a:spLocks noGrp="1"/>
          </p:cNvSpPr>
          <p:nvPr>
            <p:ph idx="1" hasCustomPrompt="1"/>
            <p:custDataLst>
              <p:tags r:id="rId5"/>
            </p:custDataLst>
          </p:nvPr>
        </p:nvSpPr>
        <p:spPr>
          <a:xfrm>
            <a:off x="779846" y="1151361"/>
            <a:ext cx="10013535" cy="4276616"/>
          </a:xfrm>
        </p:spPr>
        <p:txBody>
          <a:bodyPr vert="horz" wrap="square" lIns="86402" tIns="43201" rIns="86402" bIns="43201" anchor="t" anchorCtr="0"/>
          <a:lstStyle/>
          <a:p>
            <a:pPr marL="0" indent="0" eaLnBrk="1" hangingPunct="1">
              <a:buNone/>
            </a:pPr>
            <a:r>
              <a:rPr lang="en-US" altLang="zh-CN" sz="2000" dirty="0">
                <a:solidFill>
                  <a:srgbClr val="000000"/>
                </a:solidFill>
                <a:ea typeface="微软雅黑" panose="020B0503020204020204" pitchFamily="34" charset="-122"/>
              </a:rPr>
              <a:t>1.</a:t>
            </a:r>
            <a:r>
              <a:rPr lang="zh-CN" altLang="en-US" sz="2000" dirty="0">
                <a:solidFill>
                  <a:srgbClr val="000000"/>
                </a:solidFill>
                <a:ea typeface="微软雅黑" panose="020B0503020204020204" pitchFamily="34" charset="-122"/>
              </a:rPr>
              <a:t>计算机系统的性能评测</a:t>
            </a:r>
          </a:p>
          <a:p>
            <a:pPr eaLnBrk="1" hangingPunct="1">
              <a:buNone/>
            </a:pPr>
            <a:endParaRPr lang="zh-CN" altLang="en-US" sz="2000" dirty="0">
              <a:solidFill>
                <a:srgbClr val="000000"/>
              </a:solidFill>
              <a:ea typeface="微软雅黑" panose="020B0503020204020204" pitchFamily="34" charset="-122"/>
            </a:endParaRPr>
          </a:p>
        </p:txBody>
      </p:sp>
      <p:cxnSp>
        <p:nvCxnSpPr>
          <p:cNvPr id="99335" name="AutoShape 5"/>
          <p:cNvCxnSpPr/>
          <p:nvPr>
            <p:custDataLst>
              <p:tags r:id="rId6"/>
            </p:custDataLst>
          </p:nvPr>
        </p:nvCxnSpPr>
        <p:spPr>
          <a:xfrm rot="-5400000">
            <a:off x="3997538" y="774781"/>
            <a:ext cx="669018" cy="2382064"/>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99336" name="AutoShape 6"/>
          <p:cNvCxnSpPr/>
          <p:nvPr>
            <p:custDataLst>
              <p:tags r:id="rId7"/>
            </p:custDataLst>
          </p:nvPr>
        </p:nvCxnSpPr>
        <p:spPr>
          <a:xfrm rot="5400000" flipH="1">
            <a:off x="6381102" y="773280"/>
            <a:ext cx="669018" cy="2385064"/>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99337" name="AutoShape 7"/>
          <p:cNvCxnSpPr/>
          <p:nvPr>
            <p:custDataLst>
              <p:tags r:id="rId8"/>
            </p:custDataLst>
          </p:nvPr>
        </p:nvCxnSpPr>
        <p:spPr>
          <a:xfrm rot="5400000">
            <a:off x="5182570" y="1968813"/>
            <a:ext cx="678018" cy="1500"/>
          </a:xfrm>
          <a:prstGeom prst="bentConnector3">
            <a:avLst>
              <a:gd name="adj1" fmla="val 50000"/>
            </a:avLst>
          </a:prstGeom>
          <a:ln w="38100" cap="flat" cmpd="sng">
            <a:solidFill>
              <a:srgbClr val="000000"/>
            </a:solidFill>
            <a:prstDash val="solid"/>
            <a:miter/>
            <a:headEnd type="none" w="med" len="med"/>
            <a:tailEnd type="none" w="med" len="med"/>
          </a:ln>
        </p:spPr>
      </p:cxnSp>
      <p:pic>
        <p:nvPicPr>
          <p:cNvPr id="99338" name="Picture 8"/>
          <p:cNvPicPr>
            <a:picLocks noChangeAspect="1"/>
          </p:cNvPicPr>
          <p:nvPr>
            <p:custDataLst>
              <p:tags r:id="rId9"/>
            </p:custDataLst>
          </p:nvPr>
        </p:nvPicPr>
        <p:blipFill>
          <a:blip r:embed="rId25"/>
          <a:stretch>
            <a:fillRect/>
          </a:stretch>
        </p:blipFill>
        <p:spPr>
          <a:xfrm>
            <a:off x="2027984" y="2307822"/>
            <a:ext cx="6939187" cy="540015"/>
          </a:xfrm>
          <a:prstGeom prst="rect">
            <a:avLst/>
          </a:prstGeom>
          <a:noFill/>
          <a:ln w="9525">
            <a:noFill/>
          </a:ln>
        </p:spPr>
      </p:pic>
      <p:sp>
        <p:nvSpPr>
          <p:cNvPr id="328716" name="AutoShape 12"/>
          <p:cNvSpPr/>
          <p:nvPr>
            <p:custDataLst>
              <p:tags r:id="rId10"/>
            </p:custDataLst>
          </p:nvPr>
        </p:nvSpPr>
        <p:spPr>
          <a:xfrm>
            <a:off x="1864480" y="2177318"/>
            <a:ext cx="2460066" cy="762021"/>
          </a:xfrm>
          <a:prstGeom prst="flowChartProcess">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9340" name="Picture 16" descr="Picture4"/>
          <p:cNvPicPr>
            <a:picLocks noChangeAspect="1"/>
          </p:cNvPicPr>
          <p:nvPr>
            <p:custDataLst>
              <p:tags r:id="rId11"/>
            </p:custDataLst>
          </p:nvPr>
        </p:nvPicPr>
        <p:blipFill>
          <a:blip r:embed="rId26"/>
          <a:stretch>
            <a:fillRect/>
          </a:stretch>
        </p:blipFill>
        <p:spPr>
          <a:xfrm>
            <a:off x="2306992" y="4440880"/>
            <a:ext cx="639017" cy="541514"/>
          </a:xfrm>
          <a:prstGeom prst="rect">
            <a:avLst/>
          </a:prstGeom>
          <a:noFill/>
          <a:ln w="9525">
            <a:noFill/>
          </a:ln>
        </p:spPr>
      </p:pic>
      <p:sp>
        <p:nvSpPr>
          <p:cNvPr id="328722" name="Text Box 18"/>
          <p:cNvSpPr txBox="1"/>
          <p:nvPr>
            <p:custDataLst>
              <p:tags r:id="rId12"/>
            </p:custDataLst>
          </p:nvPr>
        </p:nvSpPr>
        <p:spPr>
          <a:xfrm>
            <a:off x="1909481" y="3390851"/>
            <a:ext cx="1236033" cy="381635"/>
          </a:xfrm>
          <a:prstGeom prst="rect">
            <a:avLst/>
          </a:prstGeom>
          <a:noFill/>
          <a:ln w="9525">
            <a:noFill/>
          </a:ln>
          <a:effectLst>
            <a:outerShdw dist="17961" dir="2699999" algn="ctr" rotWithShape="0">
              <a:srgbClr val="182326"/>
            </a:outerShdw>
          </a:effectLst>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89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时间</a:t>
            </a:r>
          </a:p>
        </p:txBody>
      </p:sp>
      <p:sp>
        <p:nvSpPr>
          <p:cNvPr id="328723" name="Text Box 19"/>
          <p:cNvSpPr txBox="1"/>
          <p:nvPr>
            <p:custDataLst>
              <p:tags r:id="rId13"/>
            </p:custDataLst>
          </p:nvPr>
        </p:nvSpPr>
        <p:spPr>
          <a:xfrm>
            <a:off x="3006011" y="3390851"/>
            <a:ext cx="1236033" cy="381635"/>
          </a:xfrm>
          <a:prstGeom prst="rect">
            <a:avLst/>
          </a:prstGeom>
          <a:noFill/>
          <a:ln w="9525">
            <a:noFill/>
          </a:ln>
          <a:effectLst>
            <a:outerShdw dist="17961" dir="2699999" algn="ctr" rotWithShape="0">
              <a:srgbClr val="182326"/>
            </a:outerShdw>
          </a:effectLst>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189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空间</a:t>
            </a:r>
          </a:p>
        </p:txBody>
      </p:sp>
      <p:sp>
        <p:nvSpPr>
          <p:cNvPr id="328724" name="AutoShape 20"/>
          <p:cNvSpPr/>
          <p:nvPr>
            <p:custDataLst>
              <p:tags r:id="rId14"/>
            </p:custDataLst>
          </p:nvPr>
        </p:nvSpPr>
        <p:spPr>
          <a:xfrm>
            <a:off x="1951483" y="2982840"/>
            <a:ext cx="1143031" cy="1288534"/>
          </a:xfrm>
          <a:prstGeom prst="flowChartAlternateProcess">
            <a:avLst/>
          </a:prstGeom>
          <a:noFill/>
          <a:ln w="635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lnSpc>
                <a:spcPct val="90000"/>
              </a:lnSpc>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28725" name="Picture 21"/>
          <p:cNvPicPr>
            <a:picLocks noChangeAspect="1"/>
          </p:cNvPicPr>
          <p:nvPr>
            <p:custDataLst>
              <p:tags r:id="rId15"/>
            </p:custDataLst>
          </p:nvPr>
        </p:nvPicPr>
        <p:blipFill>
          <a:blip r:embed="rId27"/>
          <a:stretch>
            <a:fillRect/>
          </a:stretch>
        </p:blipFill>
        <p:spPr>
          <a:xfrm>
            <a:off x="1888481" y="4418379"/>
            <a:ext cx="1695046" cy="1215033"/>
          </a:xfrm>
          <a:prstGeom prst="rect">
            <a:avLst/>
          </a:prstGeom>
          <a:noFill/>
          <a:ln w="9525">
            <a:noFill/>
          </a:ln>
        </p:spPr>
      </p:pic>
      <p:sp>
        <p:nvSpPr>
          <p:cNvPr id="328726" name="Text Box 22"/>
          <p:cNvSpPr txBox="1"/>
          <p:nvPr>
            <p:custDataLst>
              <p:tags r:id="rId16"/>
            </p:custDataLst>
          </p:nvPr>
        </p:nvSpPr>
        <p:spPr>
          <a:xfrm>
            <a:off x="1893379" y="4634384"/>
            <a:ext cx="617220" cy="6140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峰值</a:t>
            </a:r>
          </a:p>
          <a:p>
            <a:pPr marL="0" lvl="0" indent="0" algn="ctr">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性能</a:t>
            </a:r>
          </a:p>
        </p:txBody>
      </p:sp>
      <p:pic>
        <p:nvPicPr>
          <p:cNvPr id="328727" name="Picture 23"/>
          <p:cNvPicPr>
            <a:picLocks noChangeAspect="1"/>
          </p:cNvPicPr>
          <p:nvPr>
            <p:custDataLst>
              <p:tags r:id="rId17"/>
            </p:custDataLst>
          </p:nvPr>
        </p:nvPicPr>
        <p:blipFill>
          <a:blip r:embed="rId27"/>
          <a:stretch>
            <a:fillRect/>
          </a:stretch>
        </p:blipFill>
        <p:spPr>
          <a:xfrm>
            <a:off x="2530498" y="4416879"/>
            <a:ext cx="1695046" cy="1215033"/>
          </a:xfrm>
          <a:prstGeom prst="rect">
            <a:avLst/>
          </a:prstGeom>
          <a:noFill/>
          <a:ln w="9525">
            <a:noFill/>
          </a:ln>
        </p:spPr>
      </p:pic>
      <p:sp>
        <p:nvSpPr>
          <p:cNvPr id="328728" name="Text Box 24"/>
          <p:cNvSpPr txBox="1"/>
          <p:nvPr>
            <p:custDataLst>
              <p:tags r:id="rId18"/>
            </p:custDataLst>
          </p:nvPr>
        </p:nvSpPr>
        <p:spPr>
          <a:xfrm>
            <a:off x="2493396" y="4616384"/>
            <a:ext cx="617220" cy="6140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持续</a:t>
            </a:r>
          </a:p>
          <a:p>
            <a:pPr marL="0" lvl="0" indent="0" algn="ctr">
              <a:spcBef>
                <a:spcPct val="0"/>
              </a:spcBef>
              <a:buClrTx/>
              <a:buFontTx/>
              <a:buNone/>
            </a:pPr>
            <a:r>
              <a:rPr lang="zh-CN" altLang="en-US" sz="17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性能</a:t>
            </a:r>
          </a:p>
        </p:txBody>
      </p:sp>
      <p:sp>
        <p:nvSpPr>
          <p:cNvPr id="2" name="箭头: 右 1"/>
          <p:cNvSpPr/>
          <p:nvPr>
            <p:custDataLst>
              <p:tags r:id="rId19"/>
            </p:custDataLst>
          </p:nvPr>
        </p:nvSpPr>
        <p:spPr>
          <a:xfrm>
            <a:off x="3684029" y="4820389"/>
            <a:ext cx="924025" cy="459012"/>
          </a:xfrm>
          <a:prstGeom prst="rightArrow">
            <a:avLst>
              <a:gd name="adj1" fmla="val 50000"/>
              <a:gd name="adj2" fmla="val 49860"/>
            </a:avLst>
          </a:prstGeom>
          <a:noFill/>
          <a:ln w="635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90000"/>
              </a:lnSpc>
              <a:spcBef>
                <a:spcPct val="0"/>
              </a:spcBef>
              <a:buClrTx/>
              <a:buFontTx/>
              <a:buNone/>
            </a:pPr>
            <a:endParaRPr lang="zh-CN" altLang="en-US" sz="227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custDataLst>
              <p:tags r:id="rId20"/>
            </p:custDataLst>
          </p:nvPr>
        </p:nvSpPr>
        <p:spPr>
          <a:xfrm>
            <a:off x="4888562" y="4820389"/>
            <a:ext cx="1795548" cy="44005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227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系统人员</a:t>
            </a:r>
          </a:p>
        </p:txBody>
      </p:sp>
      <p:pic>
        <p:nvPicPr>
          <p:cNvPr id="11" name="图片 10" descr="微信截图_20240112211134"/>
          <p:cNvPicPr>
            <a:picLocks noChangeAspect="1"/>
          </p:cNvPicPr>
          <p:nvPr>
            <p:custDataLst>
              <p:tags r:id="rId21"/>
            </p:custDataLst>
          </p:nvPr>
        </p:nvPicPr>
        <p:blipFill>
          <a:blip r:embed="rId28"/>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28716"/>
                                        </p:tgtEl>
                                        <p:attrNameLst>
                                          <p:attrName>style.visibility</p:attrName>
                                        </p:attrNameLst>
                                      </p:cBhvr>
                                      <p:to>
                                        <p:strVal val="visible"/>
                                      </p:to>
                                    </p:set>
                                    <p:animEffect transition="in" filter="wedge">
                                      <p:cBhvr>
                                        <p:cTn id="7" dur="1000"/>
                                        <p:tgtEl>
                                          <p:spTgt spid="3287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8706"/>
                                        </p:tgtEl>
                                        <p:attrNameLst>
                                          <p:attrName>style.visibility</p:attrName>
                                        </p:attrNameLst>
                                      </p:cBhvr>
                                      <p:to>
                                        <p:strVal val="visible"/>
                                      </p:to>
                                    </p:set>
                                    <p:animEffect transition="in" filter="fade">
                                      <p:cBhvr>
                                        <p:cTn id="12" dur="1000"/>
                                        <p:tgtEl>
                                          <p:spTgt spid="3287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8722"/>
                                        </p:tgtEl>
                                        <p:attrNameLst>
                                          <p:attrName>style.visibility</p:attrName>
                                        </p:attrNameLst>
                                      </p:cBhvr>
                                      <p:to>
                                        <p:strVal val="visible"/>
                                      </p:to>
                                    </p:set>
                                    <p:animEffect transition="in" filter="fade">
                                      <p:cBhvr>
                                        <p:cTn id="15" dur="1000"/>
                                        <p:tgtEl>
                                          <p:spTgt spid="3287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8723"/>
                                        </p:tgtEl>
                                        <p:attrNameLst>
                                          <p:attrName>style.visibility</p:attrName>
                                        </p:attrNameLst>
                                      </p:cBhvr>
                                      <p:to>
                                        <p:strVal val="visible"/>
                                      </p:to>
                                    </p:set>
                                    <p:animEffect transition="in" filter="fade">
                                      <p:cBhvr>
                                        <p:cTn id="18" dur="1000"/>
                                        <p:tgtEl>
                                          <p:spTgt spid="328723"/>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328724"/>
                                        </p:tgtEl>
                                        <p:attrNameLst>
                                          <p:attrName>style.visibility</p:attrName>
                                        </p:attrNameLst>
                                      </p:cBhvr>
                                      <p:to>
                                        <p:strVal val="visible"/>
                                      </p:to>
                                    </p:set>
                                    <p:animEffect transition="in" filter="wedge">
                                      <p:cBhvr>
                                        <p:cTn id="23" dur="1000"/>
                                        <p:tgtEl>
                                          <p:spTgt spid="3287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8725"/>
                                        </p:tgtEl>
                                        <p:attrNameLst>
                                          <p:attrName>style.visibility</p:attrName>
                                        </p:attrNameLst>
                                      </p:cBhvr>
                                      <p:to>
                                        <p:strVal val="visible"/>
                                      </p:to>
                                    </p:set>
                                    <p:animEffect transition="in" filter="fade">
                                      <p:cBhvr>
                                        <p:cTn id="28" dur="1000"/>
                                        <p:tgtEl>
                                          <p:spTgt spid="328725"/>
                                        </p:tgtEl>
                                      </p:cBhvr>
                                    </p:animEffect>
                                  </p:childTnLst>
                                </p:cTn>
                              </p:par>
                              <p:par>
                                <p:cTn id="29" presetID="10" presetClass="entr" presetSubtype="0" fill="hold" nodeType="withEffect">
                                  <p:stCondLst>
                                    <p:cond delay="0"/>
                                  </p:stCondLst>
                                  <p:childTnLst>
                                    <p:set>
                                      <p:cBhvr>
                                        <p:cTn id="30" dur="1" fill="hold">
                                          <p:stCondLst>
                                            <p:cond delay="0"/>
                                          </p:stCondLst>
                                        </p:cTn>
                                        <p:tgtEl>
                                          <p:spTgt spid="328727"/>
                                        </p:tgtEl>
                                        <p:attrNameLst>
                                          <p:attrName>style.visibility</p:attrName>
                                        </p:attrNameLst>
                                      </p:cBhvr>
                                      <p:to>
                                        <p:strVal val="visible"/>
                                      </p:to>
                                    </p:set>
                                    <p:animEffect transition="in" filter="fade">
                                      <p:cBhvr>
                                        <p:cTn id="31" dur="1000"/>
                                        <p:tgtEl>
                                          <p:spTgt spid="3287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8726"/>
                                        </p:tgtEl>
                                        <p:attrNameLst>
                                          <p:attrName>style.visibility</p:attrName>
                                        </p:attrNameLst>
                                      </p:cBhvr>
                                      <p:to>
                                        <p:strVal val="visible"/>
                                      </p:to>
                                    </p:set>
                                    <p:animEffect transition="in" filter="fade">
                                      <p:cBhvr>
                                        <p:cTn id="34" dur="1000"/>
                                        <p:tgtEl>
                                          <p:spTgt spid="3287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8728"/>
                                        </p:tgtEl>
                                        <p:attrNameLst>
                                          <p:attrName>style.visibility</p:attrName>
                                        </p:attrNameLst>
                                      </p:cBhvr>
                                      <p:to>
                                        <p:strVal val="visible"/>
                                      </p:to>
                                    </p:set>
                                    <p:animEffect transition="in" filter="fade">
                                      <p:cBhvr>
                                        <p:cTn id="37" dur="1000"/>
                                        <p:tgtEl>
                                          <p:spTgt spid="3287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22" grpId="0" bldLvl="0" animBg="1"/>
      <p:bldP spid="328723" grpId="0" bldLvl="0" animBg="1"/>
      <p:bldP spid="328726" grpId="0"/>
      <p:bldP spid="328728" grpId="0"/>
      <p:bldP spid="2" grpId="0" bldLvl="0" animBg="1"/>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p:cNvSpPr>
          <p:nvPr>
            <p:ph idx="1" hasCustomPrompt="1"/>
            <p:custDataLst>
              <p:tags r:id="rId2"/>
            </p:custDataLst>
          </p:nvPr>
        </p:nvSpPr>
        <p:spPr>
          <a:xfrm>
            <a:off x="791276" y="1223116"/>
            <a:ext cx="10013535" cy="4276616"/>
          </a:xfrm>
        </p:spPr>
        <p:txBody>
          <a:bodyPr vert="horz" wrap="square" lIns="86402" tIns="43201" rIns="86402" bIns="43201" anchor="t" anchorCtr="0"/>
          <a:lstStyle/>
          <a:p>
            <a:pPr marL="342900" indent="-342900" algn="l" eaLnBrk="1" latinLnBrk="0" hangingPunct="1">
              <a:lnSpc>
                <a:spcPct val="130000"/>
              </a:lnSpc>
              <a:spcBef>
                <a:spcPts val="0"/>
              </a:spcBef>
              <a:buClr>
                <a:schemeClr val="tx1"/>
              </a:buClr>
              <a:buSzTx/>
              <a:buFont typeface="Wingdings" panose="05000000000000000000" pitchFamily="2" charset="2"/>
              <a:buChar char="v"/>
            </a:pPr>
            <a:r>
              <a:rPr lang="zh-CN" altLang="en-US" sz="2000" b="1" kern="1200" dirty="0">
                <a:solidFill>
                  <a:srgbClr val="FF0000"/>
                </a:solidFill>
                <a:ea typeface="微软雅黑" panose="020B0503020204020204" pitchFamily="34" charset="-122"/>
              </a:rPr>
              <a:t>峰值性能</a:t>
            </a:r>
          </a:p>
          <a:p>
            <a:pPr marL="742950" lvl="1" indent="-285750" algn="l" eaLnBrk="1" latinLnBrk="0" hangingPunct="1">
              <a:lnSpc>
                <a:spcPct val="130000"/>
              </a:lnSpc>
              <a:spcBef>
                <a:spcPts val="0"/>
              </a:spcBef>
              <a:buClr>
                <a:schemeClr val="tx2"/>
              </a:buClr>
              <a:buSzPct val="60000"/>
              <a:buFont typeface="Wingdings" panose="05000000000000000000" pitchFamily="2" charset="2"/>
              <a:buChar char="n"/>
            </a:pPr>
            <a:r>
              <a:rPr lang="zh-CN" altLang="en-US" sz="2000" b="1" kern="1200" dirty="0">
                <a:solidFill>
                  <a:srgbClr val="000000"/>
                </a:solidFill>
                <a:cs typeface="微软雅黑" panose="020B0503020204020204" pitchFamily="34" charset="-122"/>
              </a:rPr>
              <a:t>计算机每秒钟能完成的最大计算次数</a:t>
            </a:r>
          </a:p>
          <a:p>
            <a:pPr marL="742950" lvl="1" indent="-285750" algn="l" eaLnBrk="1" latinLnBrk="0" hangingPunct="1">
              <a:lnSpc>
                <a:spcPct val="130000"/>
              </a:lnSpc>
              <a:spcBef>
                <a:spcPts val="0"/>
              </a:spcBef>
              <a:buClr>
                <a:schemeClr val="tx2"/>
              </a:buClr>
              <a:buSzPct val="60000"/>
              <a:buFont typeface="Wingdings" panose="05000000000000000000" pitchFamily="2" charset="2"/>
              <a:buChar char="n"/>
            </a:pPr>
            <a:r>
              <a:rPr lang="zh-CN" altLang="en-US" sz="2000" b="1" kern="1200" dirty="0">
                <a:solidFill>
                  <a:srgbClr val="000000"/>
                </a:solidFill>
                <a:cs typeface="微软雅黑" panose="020B0503020204020204" pitchFamily="34" charset="-122"/>
              </a:rPr>
              <a:t>指在理想情况下计算机系统可获得的最高理论性能值</a:t>
            </a:r>
          </a:p>
          <a:p>
            <a:pPr marL="742950" lvl="1" indent="-285750" algn="l" eaLnBrk="1" latinLnBrk="0" hangingPunct="1">
              <a:lnSpc>
                <a:spcPct val="130000"/>
              </a:lnSpc>
              <a:spcBef>
                <a:spcPts val="0"/>
              </a:spcBef>
              <a:buClr>
                <a:schemeClr val="tx2"/>
              </a:buClr>
              <a:buSzPct val="60000"/>
              <a:buFont typeface="Wingdings" panose="05000000000000000000" pitchFamily="2" charset="2"/>
              <a:buChar char="n"/>
            </a:pPr>
            <a:r>
              <a:rPr lang="zh-CN" altLang="en-US" sz="2000" b="1" kern="1200" dirty="0">
                <a:solidFill>
                  <a:srgbClr val="000000"/>
                </a:solidFill>
                <a:cs typeface="微软雅黑" panose="020B0503020204020204" pitchFamily="34" charset="-122"/>
              </a:rPr>
              <a:t>它不能反应出系统的实际性能，实际性能通常只是峰值的5%—30%</a:t>
            </a:r>
          </a:p>
          <a:p>
            <a:pPr marL="742950" lvl="1" indent="-285750" algn="l" eaLnBrk="1" latinLnBrk="0" hangingPunct="1">
              <a:lnSpc>
                <a:spcPct val="130000"/>
              </a:lnSpc>
              <a:spcBef>
                <a:spcPts val="0"/>
              </a:spcBef>
              <a:buClr>
                <a:schemeClr val="tx2"/>
              </a:buClr>
              <a:buSzPct val="60000"/>
              <a:buFont typeface="Wingdings" panose="05000000000000000000" pitchFamily="2" charset="2"/>
              <a:buChar char="n"/>
            </a:pPr>
            <a:r>
              <a:rPr lang="zh-CN" altLang="en-US" sz="2000" b="1" kern="1200" dirty="0">
                <a:solidFill>
                  <a:srgbClr val="000000"/>
                </a:solidFill>
                <a:cs typeface="微软雅黑" panose="020B0503020204020204" pitchFamily="34" charset="-122"/>
              </a:rPr>
              <a:t>实际性能又称持续性能</a:t>
            </a:r>
          </a:p>
          <a:p>
            <a:pPr marL="1143000" lvl="2" indent="-228600" algn="l" eaLnBrk="1" latinLnBrk="0" hangingPunct="1">
              <a:lnSpc>
                <a:spcPct val="130000"/>
              </a:lnSpc>
              <a:spcBef>
                <a:spcPts val="0"/>
              </a:spcBef>
              <a:buClr>
                <a:schemeClr val="folHlink"/>
              </a:buClr>
              <a:buSzPct val="60000"/>
              <a:buFont typeface="Wingdings" panose="05000000000000000000" pitchFamily="2" charset="2"/>
              <a:buChar char="n"/>
            </a:pPr>
            <a:r>
              <a:rPr lang="zh-CN" altLang="en-US" sz="2000" b="1" kern="1200" dirty="0">
                <a:solidFill>
                  <a:srgbClr val="FF0000"/>
                </a:solidFill>
                <a:latin typeface="微软雅黑" panose="020B0503020204020204" pitchFamily="34" charset="-122"/>
                <a:cs typeface="微软雅黑" panose="020B0503020204020204" pitchFamily="34" charset="-122"/>
              </a:rPr>
              <a:t>对真实数据的处理</a:t>
            </a:r>
          </a:p>
          <a:p>
            <a:pPr marL="342900" indent="-342900" algn="l" eaLnBrk="1" latinLnBrk="0" hangingPunct="1">
              <a:lnSpc>
                <a:spcPct val="130000"/>
              </a:lnSpc>
              <a:spcBef>
                <a:spcPts val="0"/>
              </a:spcBef>
              <a:buClr>
                <a:schemeClr val="tx1"/>
              </a:buClr>
              <a:buSzTx/>
              <a:buFont typeface="Wingdings" panose="05000000000000000000" pitchFamily="2" charset="2"/>
              <a:buChar char="v"/>
            </a:pPr>
            <a:r>
              <a:rPr lang="zh-CN" altLang="en-US" sz="2000" b="1" kern="1200" dirty="0">
                <a:solidFill>
                  <a:srgbClr val="FF0000"/>
                </a:solidFill>
                <a:ea typeface="微软雅黑" panose="020B0503020204020204" pitchFamily="34" charset="-122"/>
              </a:rPr>
              <a:t>持续性能</a:t>
            </a:r>
          </a:p>
        </p:txBody>
      </p:sp>
      <p:cxnSp>
        <p:nvCxnSpPr>
          <p:cNvPr id="5" name="直接连接符 4"/>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4"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3" name="Line 4"/>
          <p:cNvSpPr/>
          <p:nvPr>
            <p:custDataLst>
              <p:tags r:id="rId5"/>
            </p:custDataLst>
          </p:nvPr>
        </p:nvSpPr>
        <p:spPr>
          <a:xfrm>
            <a:off x="6119932" y="2303871"/>
            <a:ext cx="1420539" cy="0"/>
          </a:xfrm>
          <a:prstGeom prst="line">
            <a:avLst/>
          </a:prstGeom>
          <a:ln w="38100" cap="flat" cmpd="sng">
            <a:solidFill>
              <a:srgbClr val="FF0000"/>
            </a:solidFill>
            <a:prstDash val="solid"/>
            <a:headEnd type="none" w="med" len="med"/>
            <a:tailEnd type="none" w="med" len="med"/>
          </a:ln>
        </p:spPr>
        <p:txBody>
          <a:bodyPr/>
          <a:lstStyle/>
          <a:p>
            <a:endParaRPr lang="zh-CN" altLang="en-US"/>
          </a:p>
        </p:txBody>
      </p:sp>
      <p:cxnSp>
        <p:nvCxnSpPr>
          <p:cNvPr id="4" name="AutoShape 15"/>
          <p:cNvCxnSpPr/>
          <p:nvPr>
            <p:custDataLst>
              <p:tags r:id="rId6"/>
            </p:custDataLst>
          </p:nvPr>
        </p:nvCxnSpPr>
        <p:spPr>
          <a:xfrm rot="-5400000">
            <a:off x="4126896" y="3463694"/>
            <a:ext cx="669018" cy="2382064"/>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8" name="AutoShape 16"/>
          <p:cNvCxnSpPr/>
          <p:nvPr>
            <p:custDataLst>
              <p:tags r:id="rId7"/>
            </p:custDataLst>
          </p:nvPr>
        </p:nvCxnSpPr>
        <p:spPr>
          <a:xfrm rot="5400000" flipH="1">
            <a:off x="6510460" y="3462195"/>
            <a:ext cx="669018" cy="2385064"/>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9" name="AutoShape 17"/>
          <p:cNvCxnSpPr/>
          <p:nvPr>
            <p:custDataLst>
              <p:tags r:id="rId8"/>
            </p:custDataLst>
          </p:nvPr>
        </p:nvCxnSpPr>
        <p:spPr>
          <a:xfrm rot="5400000">
            <a:off x="5311928" y="4657726"/>
            <a:ext cx="678018" cy="1501"/>
          </a:xfrm>
          <a:prstGeom prst="bentConnector3">
            <a:avLst>
              <a:gd name="adj1" fmla="val 50000"/>
            </a:avLst>
          </a:prstGeom>
          <a:ln w="38100" cap="flat" cmpd="sng">
            <a:solidFill>
              <a:srgbClr val="000000"/>
            </a:solidFill>
            <a:prstDash val="solid"/>
            <a:miter/>
            <a:headEnd type="none" w="med" len="med"/>
            <a:tailEnd type="none" w="med" len="med"/>
          </a:ln>
        </p:spPr>
      </p:cxnSp>
      <p:sp>
        <p:nvSpPr>
          <p:cNvPr id="10" name="Text Box 21"/>
          <p:cNvSpPr txBox="1"/>
          <p:nvPr>
            <p:custDataLst>
              <p:tags r:id="rId9"/>
            </p:custDataLst>
          </p:nvPr>
        </p:nvSpPr>
        <p:spPr>
          <a:xfrm>
            <a:off x="2471437" y="5034237"/>
            <a:ext cx="196088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算数性能平均值</a:t>
            </a:r>
          </a:p>
        </p:txBody>
      </p:sp>
      <p:sp>
        <p:nvSpPr>
          <p:cNvPr id="11" name="Text Box 22"/>
          <p:cNvSpPr txBox="1"/>
          <p:nvPr>
            <p:custDataLst>
              <p:tags r:id="rId10"/>
            </p:custDataLst>
          </p:nvPr>
        </p:nvSpPr>
        <p:spPr>
          <a:xfrm>
            <a:off x="4764999" y="5031237"/>
            <a:ext cx="196088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调和性能平均值</a:t>
            </a:r>
          </a:p>
        </p:txBody>
      </p:sp>
      <p:sp>
        <p:nvSpPr>
          <p:cNvPr id="12" name="Text Box 23"/>
          <p:cNvSpPr txBox="1"/>
          <p:nvPr>
            <p:custDataLst>
              <p:tags r:id="rId11"/>
            </p:custDataLst>
          </p:nvPr>
        </p:nvSpPr>
        <p:spPr>
          <a:xfrm>
            <a:off x="7169564" y="4998236"/>
            <a:ext cx="196088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几何性能平均值</a:t>
            </a:r>
          </a:p>
        </p:txBody>
      </p:sp>
      <p:pic>
        <p:nvPicPr>
          <p:cNvPr id="13" name="图片 12" descr="微信截图_20240112211134"/>
          <p:cNvPicPr>
            <a:picLocks noChangeAspect="1"/>
          </p:cNvPicPr>
          <p:nvPr>
            <p:custDataLst>
              <p:tags r:id="rId12"/>
            </p:custDataLst>
          </p:nvPr>
        </p:nvPicPr>
        <p:blipFill>
          <a:blip r:embed="rId15"/>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7"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10" name="矩形 9"/>
          <p:cNvSpPr/>
          <p:nvPr userDrawn="1">
            <p:custDataLst>
              <p:tags r:id="rId4"/>
            </p:custDataLst>
          </p:nvPr>
        </p:nvSpPr>
        <p:spPr>
          <a:xfrm>
            <a:off x="431800" y="1320380"/>
            <a:ext cx="10655300" cy="4128929"/>
          </a:xfrm>
          <a:prstGeom prst="rect">
            <a:avLst/>
          </a:prstGeom>
          <a:solidFill>
            <a:schemeClr val="dk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700">
              <a:solidFill>
                <a:schemeClr val="lt1"/>
              </a:solidFill>
              <a:latin typeface="微软雅黑" panose="020B0503020204020204" pitchFamily="34" charset="-122"/>
              <a:ea typeface="微软雅黑" panose="020B0503020204020204" pitchFamily="34" charset="-122"/>
              <a:sym typeface="+mn-ea"/>
            </a:endParaRPr>
          </a:p>
        </p:txBody>
      </p:sp>
      <p:sp>
        <p:nvSpPr>
          <p:cNvPr id="18" name="Title 6"/>
          <p:cNvSpPr txBox="1"/>
          <p:nvPr>
            <p:custDataLst>
              <p:tags r:id="rId5"/>
            </p:custDataLst>
          </p:nvPr>
        </p:nvSpPr>
        <p:spPr>
          <a:xfrm>
            <a:off x="1985675" y="1449131"/>
            <a:ext cx="7547549" cy="3871425"/>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算术性能平均值</a:t>
            </a: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算术性能平均值Am是n道程序运算速度或运算时间的算术平均值</a:t>
            </a: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以速率评价</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以执行时间评价</a:t>
            </a:r>
          </a:p>
          <a:p>
            <a:pPr marL="508000" lvl="1" indent="-222250" algn="l" fontAlgn="ctr">
              <a:lnSpc>
                <a:spcPct val="130000"/>
              </a:lnSpc>
              <a:spcBef>
                <a:spcPts val="0"/>
              </a:spcBef>
              <a:spcAft>
                <a:spcPts val="0"/>
              </a:spcAft>
              <a:buSzPct val="100000"/>
              <a:buFont typeface="Arial" panose="020B0604020202020204" pitchFamily="34" charset="0"/>
              <a:buChar char="○"/>
            </a:pPr>
            <a:endPar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508000" lvl="1" indent="-222250" algn="l" fontAlgn="ctr">
              <a:lnSpc>
                <a:spcPct val="130000"/>
              </a:lnSpc>
              <a:spcBef>
                <a:spcPts val="0"/>
              </a:spcBef>
              <a:spcAft>
                <a:spcPts val="0"/>
              </a:spcAft>
              <a:buSzPct val="100000"/>
              <a:buFont typeface="Arial" panose="020B0604020202020204" pitchFamily="34" charset="0"/>
              <a:buChar char="○"/>
            </a:pPr>
            <a:endPar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508000" lvl="1" indent="-222250" algn="l" fontAlgn="ctr">
              <a:lnSpc>
                <a:spcPct val="130000"/>
              </a:lnSpc>
              <a:spcBef>
                <a:spcPts val="0"/>
              </a:spcBef>
              <a:spcAft>
                <a:spcPts val="0"/>
              </a:spcAft>
              <a:buSzPct val="100000"/>
              <a:buFont typeface="Arial" panose="020B0604020202020204" pitchFamily="34" charset="0"/>
              <a:buChar char="○"/>
            </a:pPr>
            <a:r>
              <a:rPr lang="en-US" altLang="zh-CN"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Ti是第i个程序的执行时间，Ri是第i个程序的执行速率</a:t>
            </a:r>
          </a:p>
          <a:p>
            <a:pPr marL="285750" lvl="1" indent="0" algn="l" fontAlgn="ctr">
              <a:lnSpc>
                <a:spcPct val="130000"/>
              </a:lnSpc>
              <a:spcBef>
                <a:spcPts val="0"/>
              </a:spcBef>
              <a:spcAft>
                <a:spcPts val="0"/>
              </a:spcAft>
              <a:buSzPct val="100000"/>
              <a:buFont typeface="Arial" panose="020B0604020202020204" pitchFamily="34" charset="0"/>
              <a:buNone/>
            </a:pPr>
            <a:endPar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 name="Object 4"/>
          <p:cNvGraphicFramePr>
            <a:graphicFrameLocks noGrp="1" noChangeAspect="1"/>
          </p:cNvGraphicFramePr>
          <p:nvPr/>
        </p:nvGraphicFramePr>
        <p:xfrm>
          <a:off x="3095925" y="2377606"/>
          <a:ext cx="6057164" cy="1009527"/>
        </p:xfrm>
        <a:graphic>
          <a:graphicData uri="http://schemas.openxmlformats.org/presentationml/2006/ole">
            <mc:AlternateContent xmlns:mc="http://schemas.openxmlformats.org/markup-compatibility/2006">
              <mc:Choice xmlns:v="urn:schemas-microsoft-com:vml" Requires="v">
                <p:oleObj r:id="rId10" imgW="2133600" imgH="355600" progId="Equation.DSMT4">
                  <p:embed/>
                </p:oleObj>
              </mc:Choice>
              <mc:Fallback>
                <p:oleObj r:id="rId10" imgW="2133600" imgH="355600" progId="Equation.DSMT4">
                  <p:embed/>
                  <p:pic>
                    <p:nvPicPr>
                      <p:cNvPr id="0" name="图片 3087"/>
                      <p:cNvPicPr/>
                      <p:nvPr/>
                    </p:nvPicPr>
                    <p:blipFill>
                      <a:blip r:embed="rId11"/>
                      <a:srcRect/>
                      <a:stretch>
                        <a:fillRect/>
                      </a:stretch>
                    </p:blipFill>
                    <p:spPr>
                      <a:xfrm>
                        <a:off x="3095925" y="2377606"/>
                        <a:ext cx="6057164" cy="1009527"/>
                      </a:xfrm>
                      <a:prstGeom prst="rect">
                        <a:avLst/>
                      </a:prstGeom>
                      <a:noFill/>
                      <a:ln w="38100">
                        <a:miter/>
                      </a:ln>
                    </p:spPr>
                  </p:pic>
                </p:oleObj>
              </mc:Fallback>
            </mc:AlternateContent>
          </a:graphicData>
        </a:graphic>
      </p:graphicFrame>
      <p:graphicFrame>
        <p:nvGraphicFramePr>
          <p:cNvPr id="15" name="Object 12"/>
          <p:cNvGraphicFramePr>
            <a:graphicFrameLocks noGrp="1" noChangeAspect="1"/>
          </p:cNvGraphicFramePr>
          <p:nvPr/>
        </p:nvGraphicFramePr>
        <p:xfrm>
          <a:off x="2879728" y="3817329"/>
          <a:ext cx="1510540" cy="739519"/>
        </p:xfrm>
        <a:graphic>
          <a:graphicData uri="http://schemas.openxmlformats.org/presentationml/2006/ole">
            <mc:AlternateContent xmlns:mc="http://schemas.openxmlformats.org/markup-compatibility/2006">
              <mc:Choice xmlns:v="urn:schemas-microsoft-com:vml" Requires="v">
                <p:oleObj r:id="rId12" imgW="622300" imgH="304800" progId="Equation.DSMT4">
                  <p:embed/>
                </p:oleObj>
              </mc:Choice>
              <mc:Fallback>
                <p:oleObj r:id="rId12" imgW="622300" imgH="304800" progId="Equation.DSMT4">
                  <p:embed/>
                  <p:pic>
                    <p:nvPicPr>
                      <p:cNvPr id="0" name="图片 3089"/>
                      <p:cNvPicPr/>
                      <p:nvPr/>
                    </p:nvPicPr>
                    <p:blipFill>
                      <a:blip r:embed="rId13"/>
                      <a:srcRect/>
                      <a:stretch>
                        <a:fillRect/>
                      </a:stretch>
                    </p:blipFill>
                    <p:spPr>
                      <a:xfrm>
                        <a:off x="2879728" y="3817329"/>
                        <a:ext cx="1510540" cy="739519"/>
                      </a:xfrm>
                      <a:prstGeom prst="rect">
                        <a:avLst/>
                      </a:prstGeom>
                      <a:noFill/>
                      <a:ln w="38100">
                        <a:miter/>
                      </a:ln>
                    </p:spPr>
                  </p:pic>
                </p:oleObj>
              </mc:Fallback>
            </mc:AlternateContent>
          </a:graphicData>
        </a:graphic>
      </p:graphicFrame>
      <p:sp>
        <p:nvSpPr>
          <p:cNvPr id="146436" name="AutoShape 4"/>
          <p:cNvSpPr/>
          <p:nvPr>
            <p:custDataLst>
              <p:tags r:id="rId6"/>
            </p:custDataLst>
          </p:nvPr>
        </p:nvSpPr>
        <p:spPr>
          <a:xfrm>
            <a:off x="2663825" y="4968875"/>
            <a:ext cx="6545580" cy="1129030"/>
          </a:xfrm>
          <a:prstGeom prst="horizontalScroll">
            <a:avLst>
              <a:gd name="adj" fmla="val 12500"/>
            </a:avLst>
          </a:prstGeom>
          <a:solidFill>
            <a:srgbClr val="FF0000"/>
          </a:solid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buNone/>
            </a:pPr>
            <a:r>
              <a:rPr lang="zh-CN" altLang="en-US" sz="1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如果数据变化幅度较大或朝某一趋势变化，</a:t>
            </a:r>
            <a:endParaRPr lang="zh-CN" altLang="en-US" sz="1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ctr" eaLnBrk="1" hangingPunct="1">
              <a:buNone/>
            </a:pPr>
            <a:r>
              <a:rPr lang="zh-CN" altLang="en-US" sz="1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那么算术平均数可能是误导</a:t>
            </a:r>
            <a:endParaRPr lang="zh-CN" altLang="en-US" sz="18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微信截图_20240112211134"/>
          <p:cNvPicPr>
            <a:picLocks noChangeAspect="1"/>
          </p:cNvPicPr>
          <p:nvPr>
            <p:custDataLst>
              <p:tags r:id="rId7"/>
            </p:custDataLst>
          </p:nvPr>
        </p:nvPicPr>
        <p:blipFill>
          <a:blip r:embed="rId14"/>
          <a:stretch>
            <a:fillRect/>
          </a:stretch>
        </p:blipFill>
        <p:spPr>
          <a:xfrm>
            <a:off x="9216390" y="201295"/>
            <a:ext cx="1895475" cy="4857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Effect transition="in" filter="slide(fromLeft)">
                                      <p:cBhvr>
                                        <p:cTn id="7" dur="10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13" name="Title 6"/>
          <p:cNvSpPr txBox="1"/>
          <p:nvPr>
            <p:custDataLst>
              <p:tags r:id="rId4"/>
            </p:custDataLst>
          </p:nvPr>
        </p:nvSpPr>
        <p:spPr>
          <a:xfrm>
            <a:off x="3856628" y="1470526"/>
            <a:ext cx="7230444" cy="440276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电子管计算机时代</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1946年2月，第一台电子计算机ENIAC(电子数字积分计算机的简称，英文全称为 Electronic Numerical Integrator And Computer)在美国宾州大学阿伯丁弹道实验室问世</a:t>
            </a:r>
          </a:p>
          <a:p>
            <a:pPr marL="0" lvl="0" indent="0" algn="l" fontAlgn="ctr">
              <a:lnSpc>
                <a:spcPct val="130000"/>
              </a:lnSpc>
              <a:spcBef>
                <a:spcPts val="1000"/>
              </a:spcBef>
              <a:spcAft>
                <a:spcPts val="0"/>
              </a:spcAft>
              <a:buSzPct val="100000"/>
              <a:buFont typeface="Wingdings" panose="05000000000000000000" charset="0"/>
            </a:pPr>
            <a:endPar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descr="placingpictureplaceholder"/>
          <p:cNvPicPr>
            <a:picLocks noChangeAspect="1"/>
          </p:cNvPicPr>
          <p:nvPr>
            <p:custDataLst>
              <p:tags r:id="rId5"/>
            </p:custDataLst>
          </p:nvPr>
        </p:nvPicPr>
        <p:blipFill>
          <a:blip r:embed="rId11"/>
          <a:srcRect/>
          <a:stretch>
            <a:fillRect/>
          </a:stretch>
        </p:blipFill>
        <p:spPr>
          <a:xfrm>
            <a:off x="431710" y="3544150"/>
            <a:ext cx="741952" cy="2329136"/>
          </a:xfrm>
          <a:prstGeom prst="rect">
            <a:avLst/>
          </a:prstGeom>
        </p:spPr>
      </p:pic>
      <p:pic>
        <p:nvPicPr>
          <p:cNvPr id="15" name="图片 14" descr="placingpictureplaceholder"/>
          <p:cNvPicPr>
            <a:picLocks noChangeAspect="1"/>
          </p:cNvPicPr>
          <p:nvPr>
            <p:custDataLst>
              <p:tags r:id="rId6"/>
            </p:custDataLst>
          </p:nvPr>
        </p:nvPicPr>
        <p:blipFill>
          <a:blip r:embed="rId12"/>
          <a:srcRect/>
          <a:stretch>
            <a:fillRect/>
          </a:stretch>
        </p:blipFill>
        <p:spPr>
          <a:xfrm>
            <a:off x="1274083" y="3544150"/>
            <a:ext cx="2001812" cy="2329136"/>
          </a:xfrm>
          <a:prstGeom prst="rect">
            <a:avLst/>
          </a:prstGeom>
        </p:spPr>
      </p:pic>
      <p:pic>
        <p:nvPicPr>
          <p:cNvPr id="16" name="图片 15" descr="placingpictureplaceholder"/>
          <p:cNvPicPr>
            <a:picLocks noChangeAspect="1"/>
          </p:cNvPicPr>
          <p:nvPr>
            <p:custDataLst>
              <p:tags r:id="rId7"/>
            </p:custDataLst>
          </p:nvPr>
        </p:nvPicPr>
        <p:blipFill>
          <a:blip r:embed="rId13"/>
          <a:srcRect/>
          <a:stretch>
            <a:fillRect/>
          </a:stretch>
        </p:blipFill>
        <p:spPr>
          <a:xfrm>
            <a:off x="431710" y="1470526"/>
            <a:ext cx="2844185" cy="1973203"/>
          </a:xfrm>
          <a:prstGeom prst="rect">
            <a:avLst/>
          </a:prstGeom>
        </p:spPr>
      </p:pic>
      <p:sp>
        <p:nvSpPr>
          <p:cNvPr id="2" name="文本框 1"/>
          <p:cNvSpPr txBox="1"/>
          <p:nvPr/>
        </p:nvSpPr>
        <p:spPr>
          <a:xfrm>
            <a:off x="1079500" y="5885180"/>
            <a:ext cx="5765800" cy="370840"/>
          </a:xfrm>
          <a:prstGeom prst="rect">
            <a:avLst/>
          </a:prstGeom>
          <a:noFill/>
        </p:spPr>
        <p:txBody>
          <a:bodyPr wrap="square" rtlCol="0" anchor="t">
            <a:spAutoFit/>
          </a:bodyPr>
          <a:lstStyle/>
          <a:p>
            <a:pPr marL="0" lvl="0" indent="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两位发明人莫奇来和爱克特 </a:t>
            </a:r>
          </a:p>
        </p:txBody>
      </p:sp>
      <p:sp>
        <p:nvSpPr>
          <p:cNvPr id="3" name="文本框 2"/>
          <p:cNvSpPr txBox="1"/>
          <p:nvPr/>
        </p:nvSpPr>
        <p:spPr>
          <a:xfrm>
            <a:off x="935355" y="1151890"/>
            <a:ext cx="5765800" cy="306705"/>
          </a:xfrm>
          <a:prstGeom prst="rect">
            <a:avLst/>
          </a:prstGeom>
          <a:noFill/>
        </p:spPr>
        <p:txBody>
          <a:bodyPr wrap="square" rtlCol="0" anchor="t">
            <a:spAutoFit/>
          </a:bodyPr>
          <a:lstStyle/>
          <a:p>
            <a:r>
              <a:rPr lang="en-US" altLang="zh-CN" sz="14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ENIAC使用的电子管</a:t>
            </a:r>
          </a:p>
        </p:txBody>
      </p:sp>
      <p:pic>
        <p:nvPicPr>
          <p:cNvPr id="11" name="图片 10" descr="微信截图_20240112211134"/>
          <p:cNvPicPr>
            <a:picLocks noChangeAspect="1"/>
          </p:cNvPicPr>
          <p:nvPr>
            <p:custDataLst>
              <p:tags r:id="rId8"/>
            </p:custDataLst>
          </p:nvPr>
        </p:nvPicPr>
        <p:blipFill>
          <a:blip r:embed="rId14"/>
          <a:stretch>
            <a:fillRect/>
          </a:stretch>
        </p:blipFill>
        <p:spPr>
          <a:xfrm>
            <a:off x="9216390" y="201295"/>
            <a:ext cx="1895475" cy="485775"/>
          </a:xfrm>
          <a:prstGeom prst="rect">
            <a:avLst/>
          </a:prstGeom>
        </p:spPr>
      </p:pic>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576580" y="1320165"/>
            <a:ext cx="10370820" cy="4128770"/>
          </a:xfrm>
          <a:prstGeom prst="rect">
            <a:avLst/>
          </a:prstGeom>
          <a:solidFill>
            <a:schemeClr val="dk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700">
              <a:solidFill>
                <a:schemeClr val="lt1"/>
              </a:solidFill>
              <a:latin typeface="微软雅黑" panose="020B0503020204020204" pitchFamily="34" charset="-122"/>
              <a:ea typeface="微软雅黑" panose="020B0503020204020204" pitchFamily="34" charset="-122"/>
              <a:sym typeface="+mn-ea"/>
            </a:endParaRPr>
          </a:p>
        </p:txBody>
      </p:sp>
      <p:cxnSp>
        <p:nvCxnSpPr>
          <p:cNvPr id="2" name="直接连接符 1"/>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3" name="Rectangle 3"/>
          <p:cNvSpPr>
            <a:spLocks noGrp="1"/>
          </p:cNvSpPr>
          <p:nvPr>
            <p:ph type="body" sz="half" idx="1" hasCustomPrompt="1"/>
            <p:custDataLst>
              <p:tags r:id="rId5"/>
            </p:custDataLst>
          </p:nvPr>
        </p:nvSpPr>
        <p:spPr>
          <a:xfrm>
            <a:off x="2806065" y="1799590"/>
            <a:ext cx="7897813" cy="4953000"/>
          </a:xfrm>
        </p:spPr>
        <p:txBody>
          <a:bodyPr vert="horz" wrap="square" lIns="91440" tIns="45720" rIns="91440" bIns="45720" anchor="t" anchorCtr="0"/>
          <a:lstStyle/>
          <a:p>
            <a:pPr marL="342900" indent="-342900" algn="l" eaLnBrk="1" hangingPunct="1">
              <a:buClr>
                <a:schemeClr val="tx1"/>
              </a:buClr>
              <a:buSzTx/>
              <a:buFont typeface="Wingdings" panose="05000000000000000000" pitchFamily="2" charset="2"/>
              <a:buChar char="v"/>
            </a:pPr>
            <a:r>
              <a:rPr lang="zh-CN" altLang="en-US" sz="2000" b="1" kern="1200" dirty="0">
                <a:solidFill>
                  <a:srgbClr val="000000"/>
                </a:solidFill>
                <a:ea typeface="微软雅黑" panose="020B0503020204020204" pitchFamily="34" charset="-122"/>
              </a:rPr>
              <a:t>几何性能平均值</a:t>
            </a:r>
          </a:p>
          <a:p>
            <a:pPr marL="457200" lvl="1" indent="0" algn="l" eaLnBrk="1" hangingPunct="1">
              <a:buClr>
                <a:schemeClr val="tx2"/>
              </a:buClr>
              <a:buSzPct val="60000"/>
              <a:buFont typeface="Wingdings" panose="05000000000000000000" pitchFamily="2" charset="2"/>
              <a:buNone/>
            </a:pPr>
            <a:r>
              <a:rPr lang="en-US" altLang="zh-CN" sz="2000" b="1" kern="1200" dirty="0">
                <a:solidFill>
                  <a:schemeClr val="hlink"/>
                </a:solidFill>
                <a:ea typeface="微软雅黑" panose="020B0503020204020204" pitchFamily="34" charset="-122"/>
                <a:cs typeface="微软雅黑" panose="020B0503020204020204" pitchFamily="34" charset="-122"/>
              </a:rPr>
              <a:t>  </a:t>
            </a:r>
            <a:r>
              <a:rPr lang="zh-CN" altLang="en-US" sz="2000" b="1" kern="1200" dirty="0">
                <a:solidFill>
                  <a:schemeClr val="hlink"/>
                </a:solidFill>
                <a:ea typeface="微软雅黑" panose="020B0503020204020204" pitchFamily="34" charset="-122"/>
                <a:cs typeface="微软雅黑" panose="020B0503020204020204" pitchFamily="34" charset="-122"/>
              </a:rPr>
              <a:t>几何平均数是n个变量值连乘积的n次方根</a:t>
            </a:r>
          </a:p>
          <a:p>
            <a:pPr lvl="1" eaLnBrk="1" hangingPunct="1">
              <a:buClr>
                <a:schemeClr val="tx2"/>
              </a:buClr>
              <a:buSzPct val="60000"/>
              <a:buFont typeface="Wingdings" panose="05000000000000000000" pitchFamily="2" charset="2"/>
            </a:pPr>
            <a:endParaRPr lang="zh-CN" altLang="en-US" sz="2000" b="1" dirty="0">
              <a:ea typeface="微软雅黑" panose="020B0503020204020204" pitchFamily="34" charset="-122"/>
            </a:endParaRPr>
          </a:p>
          <a:p>
            <a:pPr marL="431800" lvl="1" indent="0" eaLnBrk="1" hangingPunct="1">
              <a:buClr>
                <a:schemeClr val="tx2"/>
              </a:buClr>
              <a:buSzPct val="60000"/>
              <a:buFont typeface="Wingdings" panose="05000000000000000000" pitchFamily="2" charset="2"/>
              <a:buNone/>
            </a:pPr>
            <a:endParaRPr lang="zh-CN" altLang="en-US" sz="2000" dirty="0"/>
          </a:p>
          <a:p>
            <a:pPr lvl="1" eaLnBrk="1" hangingPunct="1">
              <a:buClr>
                <a:schemeClr val="tx2"/>
              </a:buClr>
              <a:buSzPct val="60000"/>
              <a:buFont typeface="Wingdings" panose="05000000000000000000" pitchFamily="2" charset="2"/>
            </a:pPr>
            <a:endParaRPr lang="zh-CN" altLang="en-US" sz="2000" dirty="0"/>
          </a:p>
          <a:p>
            <a:pPr lvl="1" eaLnBrk="1" hangingPunct="1">
              <a:buClr>
                <a:schemeClr val="tx2"/>
              </a:buClr>
              <a:buSzPct val="60000"/>
              <a:buFont typeface="Wingdings" panose="05000000000000000000" pitchFamily="2" charset="2"/>
            </a:pPr>
            <a:endParaRPr lang="zh-CN" altLang="en-US" sz="2000" dirty="0"/>
          </a:p>
          <a:p>
            <a:pPr lvl="1" eaLnBrk="1" hangingPunct="1">
              <a:buClr>
                <a:schemeClr val="tx2"/>
              </a:buClr>
              <a:buSzPct val="60000"/>
              <a:buFont typeface="Wingdings" panose="05000000000000000000" pitchFamily="2" charset="2"/>
            </a:pPr>
            <a:endParaRPr lang="zh-CN" altLang="en-US" sz="2000" dirty="0"/>
          </a:p>
          <a:p>
            <a:pPr lvl="1" eaLnBrk="1" hangingPunct="1">
              <a:buClr>
                <a:schemeClr val="tx2"/>
              </a:buClr>
              <a:buSzPct val="60000"/>
              <a:buFont typeface="Wingdings" panose="05000000000000000000" pitchFamily="2" charset="2"/>
            </a:pPr>
            <a:endParaRPr lang="en-US" altLang="zh-CN" sz="2000" b="1" dirty="0"/>
          </a:p>
          <a:p>
            <a:pPr lvl="1" eaLnBrk="1" hangingPunct="1">
              <a:buClr>
                <a:schemeClr val="tx2"/>
              </a:buClr>
              <a:buSzPct val="60000"/>
              <a:buFont typeface="Wingdings" panose="05000000000000000000" pitchFamily="2" charset="2"/>
            </a:pPr>
            <a:endParaRPr lang="en-US" altLang="zh-CN" sz="2000" dirty="0"/>
          </a:p>
        </p:txBody>
      </p:sp>
      <p:graphicFrame>
        <p:nvGraphicFramePr>
          <p:cNvPr id="104454" name="Object 6"/>
          <p:cNvGraphicFramePr>
            <a:graphicFrameLocks noGrp="1" noChangeAspect="1"/>
          </p:cNvGraphicFramePr>
          <p:nvPr>
            <p:custDataLst>
              <p:tags r:id="rId6"/>
            </p:custDataLst>
          </p:nvPr>
        </p:nvGraphicFramePr>
        <p:xfrm>
          <a:off x="3353435" y="3311843"/>
          <a:ext cx="4943475" cy="1471612"/>
        </p:xfrm>
        <a:graphic>
          <a:graphicData uri="http://schemas.openxmlformats.org/presentationml/2006/ole">
            <mc:AlternateContent xmlns:mc="http://schemas.openxmlformats.org/markup-compatibility/2006">
              <mc:Choice xmlns:v="urn:schemas-microsoft-com:vml" Requires="v">
                <p:oleObj r:id="rId10" imgW="1663700" imgH="495300" progId="Equation.DSMT4">
                  <p:embed/>
                </p:oleObj>
              </mc:Choice>
              <mc:Fallback>
                <p:oleObj r:id="rId10" imgW="1663700" imgH="495300" progId="Equation.DSMT4">
                  <p:embed/>
                  <p:pic>
                    <p:nvPicPr>
                      <p:cNvPr id="0" name="图片 3088"/>
                      <p:cNvPicPr/>
                      <p:nvPr/>
                    </p:nvPicPr>
                    <p:blipFill>
                      <a:blip r:embed="rId11"/>
                      <a:srcRect/>
                      <a:stretch>
                        <a:fillRect/>
                      </a:stretch>
                    </p:blipFill>
                    <p:spPr>
                      <a:xfrm>
                        <a:off x="3353435" y="3311843"/>
                        <a:ext cx="4943475" cy="1471612"/>
                      </a:xfrm>
                      <a:prstGeom prst="rect">
                        <a:avLst/>
                      </a:prstGeom>
                      <a:noFill/>
                      <a:ln w="38100">
                        <a:miter/>
                      </a:ln>
                    </p:spPr>
                  </p:pic>
                </p:oleObj>
              </mc:Fallback>
            </mc:AlternateContent>
          </a:graphicData>
        </a:graphic>
      </p:graphicFrame>
      <p:pic>
        <p:nvPicPr>
          <p:cNvPr id="11" name="图片 10" descr="微信截图_20240112211134"/>
          <p:cNvPicPr>
            <a:picLocks noChangeAspect="1"/>
          </p:cNvPicPr>
          <p:nvPr>
            <p:custDataLst>
              <p:tags r:id="rId7"/>
            </p:custDataLst>
          </p:nvPr>
        </p:nvPicPr>
        <p:blipFill>
          <a:blip r:embed="rId12"/>
          <a:stretch>
            <a:fillRect/>
          </a:stretch>
        </p:blipFill>
        <p:spPr>
          <a:xfrm>
            <a:off x="9216390" y="201295"/>
            <a:ext cx="1895475" cy="485775"/>
          </a:xfrm>
          <a:prstGeom prst="rect">
            <a:avLst/>
          </a:prstGeom>
        </p:spPr>
      </p:pic>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14"/>
          <p:cNvSpPr/>
          <p:nvPr>
            <p:custDataLst>
              <p:tags r:id="rId2"/>
            </p:custDataLst>
          </p:nvPr>
        </p:nvSpPr>
        <p:spPr>
          <a:xfrm>
            <a:off x="431800" y="2199005"/>
            <a:ext cx="2475230" cy="3643630"/>
          </a:xfrm>
          <a:prstGeom prst="roundRect">
            <a:avLst>
              <a:gd name="adj" fmla="val 8595"/>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pPr>
            <a:endParaRPr kumimoji="0" lang="zh-CN" altLang="en-US" sz="17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圆角 11"/>
          <p:cNvSpPr/>
          <p:nvPr>
            <p:custDataLst>
              <p:tags r:id="rId3"/>
            </p:custDataLst>
          </p:nvPr>
        </p:nvSpPr>
        <p:spPr>
          <a:xfrm>
            <a:off x="1325237" y="1830526"/>
            <a:ext cx="688105" cy="6881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pPr>
            <a:endParaRPr kumimoji="0" lang="zh-CN" altLang="en-US" sz="17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books_115067"/>
          <p:cNvSpPr>
            <a:spLocks noChangeAspect="1"/>
          </p:cNvSpPr>
          <p:nvPr>
            <p:custDataLst>
              <p:tags r:id="rId4"/>
            </p:custDataLst>
          </p:nvPr>
        </p:nvSpPr>
        <p:spPr bwMode="auto">
          <a:xfrm>
            <a:off x="1486165" y="2021442"/>
            <a:ext cx="366250" cy="306272"/>
          </a:xfrm>
          <a:custGeom>
            <a:avLst/>
            <a:gdLst>
              <a:gd name="T0" fmla="*/ 873 w 3949"/>
              <a:gd name="T1" fmla="*/ 2867 h 3307"/>
              <a:gd name="T2" fmla="*/ 767 w 3949"/>
              <a:gd name="T3" fmla="*/ 2760 h 3307"/>
              <a:gd name="T4" fmla="*/ 873 w 3949"/>
              <a:gd name="T5" fmla="*/ 2653 h 3307"/>
              <a:gd name="T6" fmla="*/ 3949 w 3949"/>
              <a:gd name="T7" fmla="*/ 2653 h 3307"/>
              <a:gd name="T8" fmla="*/ 3949 w 3949"/>
              <a:gd name="T9" fmla="*/ 2213 h 3307"/>
              <a:gd name="T10" fmla="*/ 3736 w 3949"/>
              <a:gd name="T11" fmla="*/ 2213 h 3307"/>
              <a:gd name="T12" fmla="*/ 3736 w 3949"/>
              <a:gd name="T13" fmla="*/ 1760 h 3307"/>
              <a:gd name="T14" fmla="*/ 540 w 3949"/>
              <a:gd name="T15" fmla="*/ 1760 h 3307"/>
              <a:gd name="T16" fmla="*/ 433 w 3949"/>
              <a:gd name="T17" fmla="*/ 1653 h 3307"/>
              <a:gd name="T18" fmla="*/ 540 w 3949"/>
              <a:gd name="T19" fmla="*/ 1547 h 3307"/>
              <a:gd name="T20" fmla="*/ 3736 w 3949"/>
              <a:gd name="T21" fmla="*/ 1547 h 3307"/>
              <a:gd name="T22" fmla="*/ 3736 w 3949"/>
              <a:gd name="T23" fmla="*/ 1093 h 3307"/>
              <a:gd name="T24" fmla="*/ 3949 w 3949"/>
              <a:gd name="T25" fmla="*/ 1093 h 3307"/>
              <a:gd name="T26" fmla="*/ 3949 w 3949"/>
              <a:gd name="T27" fmla="*/ 653 h 3307"/>
              <a:gd name="T28" fmla="*/ 873 w 3949"/>
              <a:gd name="T29" fmla="*/ 653 h 3307"/>
              <a:gd name="T30" fmla="*/ 767 w 3949"/>
              <a:gd name="T31" fmla="*/ 547 h 3307"/>
              <a:gd name="T32" fmla="*/ 873 w 3949"/>
              <a:gd name="T33" fmla="*/ 440 h 3307"/>
              <a:gd name="T34" fmla="*/ 3949 w 3949"/>
              <a:gd name="T35" fmla="*/ 440 h 3307"/>
              <a:gd name="T36" fmla="*/ 3949 w 3949"/>
              <a:gd name="T37" fmla="*/ 0 h 3307"/>
              <a:gd name="T38" fmla="*/ 884 w 3949"/>
              <a:gd name="T39" fmla="*/ 0 h 3307"/>
              <a:gd name="T40" fmla="*/ 336 w 3949"/>
              <a:gd name="T41" fmla="*/ 549 h 3307"/>
              <a:gd name="T42" fmla="*/ 807 w 3949"/>
              <a:gd name="T43" fmla="*/ 1093 h 3307"/>
              <a:gd name="T44" fmla="*/ 560 w 3949"/>
              <a:gd name="T45" fmla="*/ 1093 h 3307"/>
              <a:gd name="T46" fmla="*/ 0 w 3949"/>
              <a:gd name="T47" fmla="*/ 1653 h 3307"/>
              <a:gd name="T48" fmla="*/ 560 w 3949"/>
              <a:gd name="T49" fmla="*/ 2213 h 3307"/>
              <a:gd name="T50" fmla="*/ 793 w 3949"/>
              <a:gd name="T51" fmla="*/ 2213 h 3307"/>
              <a:gd name="T52" fmla="*/ 336 w 3949"/>
              <a:gd name="T53" fmla="*/ 2756 h 3307"/>
              <a:gd name="T54" fmla="*/ 884 w 3949"/>
              <a:gd name="T55" fmla="*/ 3307 h 3307"/>
              <a:gd name="T56" fmla="*/ 3949 w 3949"/>
              <a:gd name="T57" fmla="*/ 3307 h 3307"/>
              <a:gd name="T58" fmla="*/ 3949 w 3949"/>
              <a:gd name="T59" fmla="*/ 2867 h 3307"/>
              <a:gd name="T60" fmla="*/ 873 w 3949"/>
              <a:gd name="T61" fmla="*/ 2867 h 3307"/>
              <a:gd name="T62" fmla="*/ 873 w 3949"/>
              <a:gd name="T63" fmla="*/ 2867 h 3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49" h="3307">
                <a:moveTo>
                  <a:pt x="873" y="2867"/>
                </a:moveTo>
                <a:cubicBezTo>
                  <a:pt x="814" y="2867"/>
                  <a:pt x="767" y="2819"/>
                  <a:pt x="767" y="2760"/>
                </a:cubicBezTo>
                <a:cubicBezTo>
                  <a:pt x="767" y="2701"/>
                  <a:pt x="814" y="2653"/>
                  <a:pt x="873" y="2653"/>
                </a:cubicBezTo>
                <a:lnTo>
                  <a:pt x="3949" y="2653"/>
                </a:lnTo>
                <a:lnTo>
                  <a:pt x="3949" y="2213"/>
                </a:lnTo>
                <a:lnTo>
                  <a:pt x="3736" y="2213"/>
                </a:lnTo>
                <a:lnTo>
                  <a:pt x="3736" y="1760"/>
                </a:lnTo>
                <a:lnTo>
                  <a:pt x="540" y="1760"/>
                </a:lnTo>
                <a:cubicBezTo>
                  <a:pt x="481" y="1760"/>
                  <a:pt x="433" y="1712"/>
                  <a:pt x="433" y="1653"/>
                </a:cubicBezTo>
                <a:cubicBezTo>
                  <a:pt x="433" y="1595"/>
                  <a:pt x="481" y="1547"/>
                  <a:pt x="540" y="1547"/>
                </a:cubicBezTo>
                <a:lnTo>
                  <a:pt x="3736" y="1547"/>
                </a:lnTo>
                <a:lnTo>
                  <a:pt x="3736" y="1093"/>
                </a:lnTo>
                <a:lnTo>
                  <a:pt x="3949" y="1093"/>
                </a:lnTo>
                <a:lnTo>
                  <a:pt x="3949" y="653"/>
                </a:lnTo>
                <a:lnTo>
                  <a:pt x="873" y="653"/>
                </a:lnTo>
                <a:cubicBezTo>
                  <a:pt x="814" y="653"/>
                  <a:pt x="767" y="606"/>
                  <a:pt x="767" y="547"/>
                </a:cubicBezTo>
                <a:cubicBezTo>
                  <a:pt x="767" y="488"/>
                  <a:pt x="814" y="440"/>
                  <a:pt x="873" y="440"/>
                </a:cubicBezTo>
                <a:lnTo>
                  <a:pt x="3949" y="440"/>
                </a:lnTo>
                <a:lnTo>
                  <a:pt x="3949" y="0"/>
                </a:lnTo>
                <a:lnTo>
                  <a:pt x="884" y="0"/>
                </a:lnTo>
                <a:cubicBezTo>
                  <a:pt x="582" y="0"/>
                  <a:pt x="336" y="247"/>
                  <a:pt x="336" y="549"/>
                </a:cubicBezTo>
                <a:cubicBezTo>
                  <a:pt x="336" y="826"/>
                  <a:pt x="541" y="1053"/>
                  <a:pt x="807" y="1093"/>
                </a:cubicBezTo>
                <a:lnTo>
                  <a:pt x="560" y="1093"/>
                </a:lnTo>
                <a:cubicBezTo>
                  <a:pt x="251" y="1093"/>
                  <a:pt x="0" y="1344"/>
                  <a:pt x="0" y="1653"/>
                </a:cubicBezTo>
                <a:cubicBezTo>
                  <a:pt x="0" y="1963"/>
                  <a:pt x="251" y="2213"/>
                  <a:pt x="560" y="2213"/>
                </a:cubicBezTo>
                <a:lnTo>
                  <a:pt x="793" y="2213"/>
                </a:lnTo>
                <a:cubicBezTo>
                  <a:pt x="534" y="2253"/>
                  <a:pt x="336" y="2485"/>
                  <a:pt x="336" y="2756"/>
                </a:cubicBezTo>
                <a:cubicBezTo>
                  <a:pt x="336" y="3058"/>
                  <a:pt x="582" y="3307"/>
                  <a:pt x="884" y="3307"/>
                </a:cubicBezTo>
                <a:lnTo>
                  <a:pt x="3949" y="3307"/>
                </a:lnTo>
                <a:lnTo>
                  <a:pt x="3949" y="2867"/>
                </a:lnTo>
                <a:lnTo>
                  <a:pt x="873" y="2867"/>
                </a:lnTo>
                <a:lnTo>
                  <a:pt x="873" y="2867"/>
                </a:lnTo>
                <a:close/>
              </a:path>
            </a:pathLst>
          </a:custGeom>
          <a:solidFill>
            <a:schemeClr val="bg1"/>
          </a:solidFill>
          <a:ln>
            <a:noFill/>
          </a:ln>
        </p:spPr>
        <p:txBody>
          <a:bodyPr/>
          <a:lstStyle/>
          <a:p>
            <a:pP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custDataLst>
              <p:tags r:id="rId5"/>
            </p:custDataLst>
          </p:nvPr>
        </p:nvSpPr>
        <p:spPr>
          <a:xfrm>
            <a:off x="558055" y="2646188"/>
            <a:ext cx="2222467" cy="2292196"/>
          </a:xfrm>
          <a:prstGeom prst="rect">
            <a:avLst/>
          </a:prstGeom>
          <a:noFill/>
        </p:spPr>
        <p:txBody>
          <a:bodyPr wrap="square" rtlCol="0">
            <a:normAutofit/>
          </a:bodyPr>
          <a:lstStyle/>
          <a:p>
            <a:pPr marL="0" marR="0" lvl="0" indent="0" algn="l" defTabSz="914400" rtl="0" eaLnBrk="1" fontAlgn="auto" latinLnBrk="0" hangingPunct="1">
              <a:lnSpc>
                <a:spcPct val="120000"/>
              </a:lnSpc>
              <a:spcBef>
                <a:spcPts val="0"/>
              </a:spcBef>
              <a:spcAft>
                <a:spcPts val="0"/>
              </a:spcAft>
              <a:buSzPct val="100000"/>
              <a:buFontTx/>
              <a:buNone/>
            </a:pPr>
            <a:r>
              <a:rPr kumimoji="0" lang="zh-CN" altLang="en-US" sz="2000" b="0" i="0" u="none" kern="1200" cap="none" spc="150" normalizeH="0" noProof="0" dirty="0">
                <a:ln>
                  <a:noFill/>
                </a:ln>
                <a:solidFill>
                  <a:schemeClr val="bg2"/>
                </a:solidFill>
                <a:effectLst/>
                <a:uLnTx/>
                <a:uFillTx/>
                <a:latin typeface="Arial" panose="020B0604020202020204" pitchFamily="34" charset="0"/>
                <a:ea typeface="微软雅黑" panose="020B0503020204020204" pitchFamily="34" charset="-122"/>
              </a:rPr>
              <a:t>每个程序运行的时间对结果的影响是相同的；</a:t>
            </a:r>
          </a:p>
        </p:txBody>
      </p:sp>
      <p:sp>
        <p:nvSpPr>
          <p:cNvPr id="31" name="矩形: 圆角 14"/>
          <p:cNvSpPr/>
          <p:nvPr>
            <p:custDataLst>
              <p:tags r:id="rId6"/>
            </p:custDataLst>
          </p:nvPr>
        </p:nvSpPr>
        <p:spPr>
          <a:xfrm>
            <a:off x="3158490" y="2199005"/>
            <a:ext cx="2475230" cy="3643630"/>
          </a:xfrm>
          <a:prstGeom prst="roundRect">
            <a:avLst>
              <a:gd name="adj" fmla="val 8595"/>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pPr>
            <a:endParaRPr kumimoji="0" lang="zh-CN" altLang="en-US" sz="17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圆角 11"/>
          <p:cNvSpPr/>
          <p:nvPr>
            <p:custDataLst>
              <p:tags r:id="rId7"/>
            </p:custDataLst>
          </p:nvPr>
        </p:nvSpPr>
        <p:spPr>
          <a:xfrm>
            <a:off x="4052014" y="1830526"/>
            <a:ext cx="688105" cy="6881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pPr>
            <a:endParaRPr kumimoji="0" lang="zh-CN" altLang="en-US" sz="17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books_115067"/>
          <p:cNvSpPr>
            <a:spLocks noChangeAspect="1"/>
          </p:cNvSpPr>
          <p:nvPr>
            <p:custDataLst>
              <p:tags r:id="rId8"/>
            </p:custDataLst>
          </p:nvPr>
        </p:nvSpPr>
        <p:spPr bwMode="auto">
          <a:xfrm>
            <a:off x="4212941" y="2021442"/>
            <a:ext cx="366250" cy="306272"/>
          </a:xfrm>
          <a:custGeom>
            <a:avLst/>
            <a:gdLst>
              <a:gd name="T0" fmla="*/ 873 w 3949"/>
              <a:gd name="T1" fmla="*/ 2867 h 3307"/>
              <a:gd name="T2" fmla="*/ 767 w 3949"/>
              <a:gd name="T3" fmla="*/ 2760 h 3307"/>
              <a:gd name="T4" fmla="*/ 873 w 3949"/>
              <a:gd name="T5" fmla="*/ 2653 h 3307"/>
              <a:gd name="T6" fmla="*/ 3949 w 3949"/>
              <a:gd name="T7" fmla="*/ 2653 h 3307"/>
              <a:gd name="T8" fmla="*/ 3949 w 3949"/>
              <a:gd name="T9" fmla="*/ 2213 h 3307"/>
              <a:gd name="T10" fmla="*/ 3736 w 3949"/>
              <a:gd name="T11" fmla="*/ 2213 h 3307"/>
              <a:gd name="T12" fmla="*/ 3736 w 3949"/>
              <a:gd name="T13" fmla="*/ 1760 h 3307"/>
              <a:gd name="T14" fmla="*/ 540 w 3949"/>
              <a:gd name="T15" fmla="*/ 1760 h 3307"/>
              <a:gd name="T16" fmla="*/ 433 w 3949"/>
              <a:gd name="T17" fmla="*/ 1653 h 3307"/>
              <a:gd name="T18" fmla="*/ 540 w 3949"/>
              <a:gd name="T19" fmla="*/ 1547 h 3307"/>
              <a:gd name="T20" fmla="*/ 3736 w 3949"/>
              <a:gd name="T21" fmla="*/ 1547 h 3307"/>
              <a:gd name="T22" fmla="*/ 3736 w 3949"/>
              <a:gd name="T23" fmla="*/ 1093 h 3307"/>
              <a:gd name="T24" fmla="*/ 3949 w 3949"/>
              <a:gd name="T25" fmla="*/ 1093 h 3307"/>
              <a:gd name="T26" fmla="*/ 3949 w 3949"/>
              <a:gd name="T27" fmla="*/ 653 h 3307"/>
              <a:gd name="T28" fmla="*/ 873 w 3949"/>
              <a:gd name="T29" fmla="*/ 653 h 3307"/>
              <a:gd name="T30" fmla="*/ 767 w 3949"/>
              <a:gd name="T31" fmla="*/ 547 h 3307"/>
              <a:gd name="T32" fmla="*/ 873 w 3949"/>
              <a:gd name="T33" fmla="*/ 440 h 3307"/>
              <a:gd name="T34" fmla="*/ 3949 w 3949"/>
              <a:gd name="T35" fmla="*/ 440 h 3307"/>
              <a:gd name="T36" fmla="*/ 3949 w 3949"/>
              <a:gd name="T37" fmla="*/ 0 h 3307"/>
              <a:gd name="T38" fmla="*/ 884 w 3949"/>
              <a:gd name="T39" fmla="*/ 0 h 3307"/>
              <a:gd name="T40" fmla="*/ 336 w 3949"/>
              <a:gd name="T41" fmla="*/ 549 h 3307"/>
              <a:gd name="T42" fmla="*/ 807 w 3949"/>
              <a:gd name="T43" fmla="*/ 1093 h 3307"/>
              <a:gd name="T44" fmla="*/ 560 w 3949"/>
              <a:gd name="T45" fmla="*/ 1093 h 3307"/>
              <a:gd name="T46" fmla="*/ 0 w 3949"/>
              <a:gd name="T47" fmla="*/ 1653 h 3307"/>
              <a:gd name="T48" fmla="*/ 560 w 3949"/>
              <a:gd name="T49" fmla="*/ 2213 h 3307"/>
              <a:gd name="T50" fmla="*/ 793 w 3949"/>
              <a:gd name="T51" fmla="*/ 2213 h 3307"/>
              <a:gd name="T52" fmla="*/ 336 w 3949"/>
              <a:gd name="T53" fmla="*/ 2756 h 3307"/>
              <a:gd name="T54" fmla="*/ 884 w 3949"/>
              <a:gd name="T55" fmla="*/ 3307 h 3307"/>
              <a:gd name="T56" fmla="*/ 3949 w 3949"/>
              <a:gd name="T57" fmla="*/ 3307 h 3307"/>
              <a:gd name="T58" fmla="*/ 3949 w 3949"/>
              <a:gd name="T59" fmla="*/ 2867 h 3307"/>
              <a:gd name="T60" fmla="*/ 873 w 3949"/>
              <a:gd name="T61" fmla="*/ 2867 h 3307"/>
              <a:gd name="T62" fmla="*/ 873 w 3949"/>
              <a:gd name="T63" fmla="*/ 2867 h 3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49" h="3307">
                <a:moveTo>
                  <a:pt x="873" y="2867"/>
                </a:moveTo>
                <a:cubicBezTo>
                  <a:pt x="814" y="2867"/>
                  <a:pt x="767" y="2819"/>
                  <a:pt x="767" y="2760"/>
                </a:cubicBezTo>
                <a:cubicBezTo>
                  <a:pt x="767" y="2701"/>
                  <a:pt x="814" y="2653"/>
                  <a:pt x="873" y="2653"/>
                </a:cubicBezTo>
                <a:lnTo>
                  <a:pt x="3949" y="2653"/>
                </a:lnTo>
                <a:lnTo>
                  <a:pt x="3949" y="2213"/>
                </a:lnTo>
                <a:lnTo>
                  <a:pt x="3736" y="2213"/>
                </a:lnTo>
                <a:lnTo>
                  <a:pt x="3736" y="1760"/>
                </a:lnTo>
                <a:lnTo>
                  <a:pt x="540" y="1760"/>
                </a:lnTo>
                <a:cubicBezTo>
                  <a:pt x="481" y="1760"/>
                  <a:pt x="433" y="1712"/>
                  <a:pt x="433" y="1653"/>
                </a:cubicBezTo>
                <a:cubicBezTo>
                  <a:pt x="433" y="1595"/>
                  <a:pt x="481" y="1547"/>
                  <a:pt x="540" y="1547"/>
                </a:cubicBezTo>
                <a:lnTo>
                  <a:pt x="3736" y="1547"/>
                </a:lnTo>
                <a:lnTo>
                  <a:pt x="3736" y="1093"/>
                </a:lnTo>
                <a:lnTo>
                  <a:pt x="3949" y="1093"/>
                </a:lnTo>
                <a:lnTo>
                  <a:pt x="3949" y="653"/>
                </a:lnTo>
                <a:lnTo>
                  <a:pt x="873" y="653"/>
                </a:lnTo>
                <a:cubicBezTo>
                  <a:pt x="814" y="653"/>
                  <a:pt x="767" y="606"/>
                  <a:pt x="767" y="547"/>
                </a:cubicBezTo>
                <a:cubicBezTo>
                  <a:pt x="767" y="488"/>
                  <a:pt x="814" y="440"/>
                  <a:pt x="873" y="440"/>
                </a:cubicBezTo>
                <a:lnTo>
                  <a:pt x="3949" y="440"/>
                </a:lnTo>
                <a:lnTo>
                  <a:pt x="3949" y="0"/>
                </a:lnTo>
                <a:lnTo>
                  <a:pt x="884" y="0"/>
                </a:lnTo>
                <a:cubicBezTo>
                  <a:pt x="582" y="0"/>
                  <a:pt x="336" y="247"/>
                  <a:pt x="336" y="549"/>
                </a:cubicBezTo>
                <a:cubicBezTo>
                  <a:pt x="336" y="826"/>
                  <a:pt x="541" y="1053"/>
                  <a:pt x="807" y="1093"/>
                </a:cubicBezTo>
                <a:lnTo>
                  <a:pt x="560" y="1093"/>
                </a:lnTo>
                <a:cubicBezTo>
                  <a:pt x="251" y="1093"/>
                  <a:pt x="0" y="1344"/>
                  <a:pt x="0" y="1653"/>
                </a:cubicBezTo>
                <a:cubicBezTo>
                  <a:pt x="0" y="1963"/>
                  <a:pt x="251" y="2213"/>
                  <a:pt x="560" y="2213"/>
                </a:cubicBezTo>
                <a:lnTo>
                  <a:pt x="793" y="2213"/>
                </a:lnTo>
                <a:cubicBezTo>
                  <a:pt x="534" y="2253"/>
                  <a:pt x="336" y="2485"/>
                  <a:pt x="336" y="2756"/>
                </a:cubicBezTo>
                <a:cubicBezTo>
                  <a:pt x="336" y="3058"/>
                  <a:pt x="582" y="3307"/>
                  <a:pt x="884" y="3307"/>
                </a:cubicBezTo>
                <a:lnTo>
                  <a:pt x="3949" y="3307"/>
                </a:lnTo>
                <a:lnTo>
                  <a:pt x="3949" y="2867"/>
                </a:lnTo>
                <a:lnTo>
                  <a:pt x="873" y="2867"/>
                </a:lnTo>
                <a:lnTo>
                  <a:pt x="873" y="2867"/>
                </a:lnTo>
                <a:close/>
              </a:path>
            </a:pathLst>
          </a:custGeom>
          <a:solidFill>
            <a:schemeClr val="bg1"/>
          </a:solidFill>
          <a:ln>
            <a:noFill/>
          </a:ln>
        </p:spPr>
        <p:txBody>
          <a:bodyPr/>
          <a:lstStyle/>
          <a:p>
            <a:pP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3"/>
          <p:cNvSpPr txBox="1"/>
          <p:nvPr>
            <p:custDataLst>
              <p:tags r:id="rId9"/>
            </p:custDataLst>
          </p:nvPr>
        </p:nvSpPr>
        <p:spPr>
          <a:xfrm>
            <a:off x="3284832" y="2646188"/>
            <a:ext cx="2222467" cy="2292196"/>
          </a:xfrm>
          <a:prstGeom prst="rect">
            <a:avLst/>
          </a:prstGeom>
          <a:noFill/>
        </p:spPr>
        <p:txBody>
          <a:bodyPr wrap="square" rtlCol="0">
            <a:normAutofit/>
          </a:bodyPr>
          <a:lstStyle/>
          <a:p>
            <a:pPr marL="0" marR="0" lvl="0" indent="0" algn="l" defTabSz="914400" rtl="0" eaLnBrk="1" fontAlgn="auto" latinLnBrk="0" hangingPunct="1">
              <a:lnSpc>
                <a:spcPct val="120000"/>
              </a:lnSpc>
              <a:spcBef>
                <a:spcPts val="0"/>
              </a:spcBef>
              <a:spcAft>
                <a:spcPts val="0"/>
              </a:spcAft>
              <a:buSzPct val="100000"/>
              <a:buFontTx/>
              <a:buNone/>
            </a:pPr>
            <a:r>
              <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也就是，缩短小程序的执行时间的10%与缩短大程序执行时间的10%的效果是相同的；</a:t>
            </a:r>
          </a:p>
        </p:txBody>
      </p:sp>
      <p:sp>
        <p:nvSpPr>
          <p:cNvPr id="35" name="矩形: 圆角 14"/>
          <p:cNvSpPr/>
          <p:nvPr>
            <p:custDataLst>
              <p:tags r:id="rId10"/>
            </p:custDataLst>
          </p:nvPr>
        </p:nvSpPr>
        <p:spPr>
          <a:xfrm>
            <a:off x="5885180" y="2199005"/>
            <a:ext cx="2475230" cy="3643630"/>
          </a:xfrm>
          <a:prstGeom prst="roundRect">
            <a:avLst>
              <a:gd name="adj" fmla="val 8595"/>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pPr>
            <a:endParaRPr kumimoji="0" lang="zh-CN" altLang="en-US" sz="17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圆角 11"/>
          <p:cNvSpPr/>
          <p:nvPr>
            <p:custDataLst>
              <p:tags r:id="rId11"/>
            </p:custDataLst>
          </p:nvPr>
        </p:nvSpPr>
        <p:spPr>
          <a:xfrm>
            <a:off x="6778789" y="1830526"/>
            <a:ext cx="688105" cy="6881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pPr>
            <a:endParaRPr kumimoji="0" lang="zh-CN" altLang="en-US" sz="17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books_115067"/>
          <p:cNvSpPr>
            <a:spLocks noChangeAspect="1"/>
          </p:cNvSpPr>
          <p:nvPr>
            <p:custDataLst>
              <p:tags r:id="rId12"/>
            </p:custDataLst>
          </p:nvPr>
        </p:nvSpPr>
        <p:spPr bwMode="auto">
          <a:xfrm>
            <a:off x="6939716" y="2021442"/>
            <a:ext cx="366250" cy="306272"/>
          </a:xfrm>
          <a:custGeom>
            <a:avLst/>
            <a:gdLst>
              <a:gd name="T0" fmla="*/ 873 w 3949"/>
              <a:gd name="T1" fmla="*/ 2867 h 3307"/>
              <a:gd name="T2" fmla="*/ 767 w 3949"/>
              <a:gd name="T3" fmla="*/ 2760 h 3307"/>
              <a:gd name="T4" fmla="*/ 873 w 3949"/>
              <a:gd name="T5" fmla="*/ 2653 h 3307"/>
              <a:gd name="T6" fmla="*/ 3949 w 3949"/>
              <a:gd name="T7" fmla="*/ 2653 h 3307"/>
              <a:gd name="T8" fmla="*/ 3949 w 3949"/>
              <a:gd name="T9" fmla="*/ 2213 h 3307"/>
              <a:gd name="T10" fmla="*/ 3736 w 3949"/>
              <a:gd name="T11" fmla="*/ 2213 h 3307"/>
              <a:gd name="T12" fmla="*/ 3736 w 3949"/>
              <a:gd name="T13" fmla="*/ 1760 h 3307"/>
              <a:gd name="T14" fmla="*/ 540 w 3949"/>
              <a:gd name="T15" fmla="*/ 1760 h 3307"/>
              <a:gd name="T16" fmla="*/ 433 w 3949"/>
              <a:gd name="T17" fmla="*/ 1653 h 3307"/>
              <a:gd name="T18" fmla="*/ 540 w 3949"/>
              <a:gd name="T19" fmla="*/ 1547 h 3307"/>
              <a:gd name="T20" fmla="*/ 3736 w 3949"/>
              <a:gd name="T21" fmla="*/ 1547 h 3307"/>
              <a:gd name="T22" fmla="*/ 3736 w 3949"/>
              <a:gd name="T23" fmla="*/ 1093 h 3307"/>
              <a:gd name="T24" fmla="*/ 3949 w 3949"/>
              <a:gd name="T25" fmla="*/ 1093 h 3307"/>
              <a:gd name="T26" fmla="*/ 3949 w 3949"/>
              <a:gd name="T27" fmla="*/ 653 h 3307"/>
              <a:gd name="T28" fmla="*/ 873 w 3949"/>
              <a:gd name="T29" fmla="*/ 653 h 3307"/>
              <a:gd name="T30" fmla="*/ 767 w 3949"/>
              <a:gd name="T31" fmla="*/ 547 h 3307"/>
              <a:gd name="T32" fmla="*/ 873 w 3949"/>
              <a:gd name="T33" fmla="*/ 440 h 3307"/>
              <a:gd name="T34" fmla="*/ 3949 w 3949"/>
              <a:gd name="T35" fmla="*/ 440 h 3307"/>
              <a:gd name="T36" fmla="*/ 3949 w 3949"/>
              <a:gd name="T37" fmla="*/ 0 h 3307"/>
              <a:gd name="T38" fmla="*/ 884 w 3949"/>
              <a:gd name="T39" fmla="*/ 0 h 3307"/>
              <a:gd name="T40" fmla="*/ 336 w 3949"/>
              <a:gd name="T41" fmla="*/ 549 h 3307"/>
              <a:gd name="T42" fmla="*/ 807 w 3949"/>
              <a:gd name="T43" fmla="*/ 1093 h 3307"/>
              <a:gd name="T44" fmla="*/ 560 w 3949"/>
              <a:gd name="T45" fmla="*/ 1093 h 3307"/>
              <a:gd name="T46" fmla="*/ 0 w 3949"/>
              <a:gd name="T47" fmla="*/ 1653 h 3307"/>
              <a:gd name="T48" fmla="*/ 560 w 3949"/>
              <a:gd name="T49" fmla="*/ 2213 h 3307"/>
              <a:gd name="T50" fmla="*/ 793 w 3949"/>
              <a:gd name="T51" fmla="*/ 2213 h 3307"/>
              <a:gd name="T52" fmla="*/ 336 w 3949"/>
              <a:gd name="T53" fmla="*/ 2756 h 3307"/>
              <a:gd name="T54" fmla="*/ 884 w 3949"/>
              <a:gd name="T55" fmla="*/ 3307 h 3307"/>
              <a:gd name="T56" fmla="*/ 3949 w 3949"/>
              <a:gd name="T57" fmla="*/ 3307 h 3307"/>
              <a:gd name="T58" fmla="*/ 3949 w 3949"/>
              <a:gd name="T59" fmla="*/ 2867 h 3307"/>
              <a:gd name="T60" fmla="*/ 873 w 3949"/>
              <a:gd name="T61" fmla="*/ 2867 h 3307"/>
              <a:gd name="T62" fmla="*/ 873 w 3949"/>
              <a:gd name="T63" fmla="*/ 2867 h 3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49" h="3307">
                <a:moveTo>
                  <a:pt x="873" y="2867"/>
                </a:moveTo>
                <a:cubicBezTo>
                  <a:pt x="814" y="2867"/>
                  <a:pt x="767" y="2819"/>
                  <a:pt x="767" y="2760"/>
                </a:cubicBezTo>
                <a:cubicBezTo>
                  <a:pt x="767" y="2701"/>
                  <a:pt x="814" y="2653"/>
                  <a:pt x="873" y="2653"/>
                </a:cubicBezTo>
                <a:lnTo>
                  <a:pt x="3949" y="2653"/>
                </a:lnTo>
                <a:lnTo>
                  <a:pt x="3949" y="2213"/>
                </a:lnTo>
                <a:lnTo>
                  <a:pt x="3736" y="2213"/>
                </a:lnTo>
                <a:lnTo>
                  <a:pt x="3736" y="1760"/>
                </a:lnTo>
                <a:lnTo>
                  <a:pt x="540" y="1760"/>
                </a:lnTo>
                <a:cubicBezTo>
                  <a:pt x="481" y="1760"/>
                  <a:pt x="433" y="1712"/>
                  <a:pt x="433" y="1653"/>
                </a:cubicBezTo>
                <a:cubicBezTo>
                  <a:pt x="433" y="1595"/>
                  <a:pt x="481" y="1547"/>
                  <a:pt x="540" y="1547"/>
                </a:cubicBezTo>
                <a:lnTo>
                  <a:pt x="3736" y="1547"/>
                </a:lnTo>
                <a:lnTo>
                  <a:pt x="3736" y="1093"/>
                </a:lnTo>
                <a:lnTo>
                  <a:pt x="3949" y="1093"/>
                </a:lnTo>
                <a:lnTo>
                  <a:pt x="3949" y="653"/>
                </a:lnTo>
                <a:lnTo>
                  <a:pt x="873" y="653"/>
                </a:lnTo>
                <a:cubicBezTo>
                  <a:pt x="814" y="653"/>
                  <a:pt x="767" y="606"/>
                  <a:pt x="767" y="547"/>
                </a:cubicBezTo>
                <a:cubicBezTo>
                  <a:pt x="767" y="488"/>
                  <a:pt x="814" y="440"/>
                  <a:pt x="873" y="440"/>
                </a:cubicBezTo>
                <a:lnTo>
                  <a:pt x="3949" y="440"/>
                </a:lnTo>
                <a:lnTo>
                  <a:pt x="3949" y="0"/>
                </a:lnTo>
                <a:lnTo>
                  <a:pt x="884" y="0"/>
                </a:lnTo>
                <a:cubicBezTo>
                  <a:pt x="582" y="0"/>
                  <a:pt x="336" y="247"/>
                  <a:pt x="336" y="549"/>
                </a:cubicBezTo>
                <a:cubicBezTo>
                  <a:pt x="336" y="826"/>
                  <a:pt x="541" y="1053"/>
                  <a:pt x="807" y="1093"/>
                </a:cubicBezTo>
                <a:lnTo>
                  <a:pt x="560" y="1093"/>
                </a:lnTo>
                <a:cubicBezTo>
                  <a:pt x="251" y="1093"/>
                  <a:pt x="0" y="1344"/>
                  <a:pt x="0" y="1653"/>
                </a:cubicBezTo>
                <a:cubicBezTo>
                  <a:pt x="0" y="1963"/>
                  <a:pt x="251" y="2213"/>
                  <a:pt x="560" y="2213"/>
                </a:cubicBezTo>
                <a:lnTo>
                  <a:pt x="793" y="2213"/>
                </a:lnTo>
                <a:cubicBezTo>
                  <a:pt x="534" y="2253"/>
                  <a:pt x="336" y="2485"/>
                  <a:pt x="336" y="2756"/>
                </a:cubicBezTo>
                <a:cubicBezTo>
                  <a:pt x="336" y="3058"/>
                  <a:pt x="582" y="3307"/>
                  <a:pt x="884" y="3307"/>
                </a:cubicBezTo>
                <a:lnTo>
                  <a:pt x="3949" y="3307"/>
                </a:lnTo>
                <a:lnTo>
                  <a:pt x="3949" y="2867"/>
                </a:lnTo>
                <a:lnTo>
                  <a:pt x="873" y="2867"/>
                </a:lnTo>
                <a:lnTo>
                  <a:pt x="873" y="2867"/>
                </a:lnTo>
                <a:close/>
              </a:path>
            </a:pathLst>
          </a:custGeom>
          <a:solidFill>
            <a:schemeClr val="bg1"/>
          </a:solidFill>
          <a:ln>
            <a:noFill/>
          </a:ln>
        </p:spPr>
        <p:txBody>
          <a:bodyPr/>
          <a:lstStyle/>
          <a:p>
            <a:pP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38"/>
          <p:cNvSpPr txBox="1"/>
          <p:nvPr>
            <p:custDataLst>
              <p:tags r:id="rId13"/>
            </p:custDataLst>
          </p:nvPr>
        </p:nvSpPr>
        <p:spPr>
          <a:xfrm>
            <a:off x="6011607" y="2646188"/>
            <a:ext cx="2222467" cy="2292196"/>
          </a:xfrm>
          <a:prstGeom prst="rect">
            <a:avLst/>
          </a:prstGeom>
          <a:noFill/>
        </p:spPr>
        <p:txBody>
          <a:bodyPr wrap="square" rtlCol="0">
            <a:normAutofit/>
          </a:bodyPr>
          <a:lstStyle/>
          <a:p>
            <a:pPr marL="0" marR="0" lvl="0" indent="0" algn="l" defTabSz="914400" rtl="0" eaLnBrk="1" fontAlgn="auto" latinLnBrk="0" hangingPunct="1">
              <a:lnSpc>
                <a:spcPct val="120000"/>
              </a:lnSpc>
              <a:spcBef>
                <a:spcPts val="0"/>
              </a:spcBef>
              <a:spcAft>
                <a:spcPts val="0"/>
              </a:spcAft>
              <a:buSzPct val="100000"/>
              <a:buFontTx/>
              <a:buNone/>
            </a:pPr>
            <a:r>
              <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较短的程序常常是更容易优化的,但是在真实世界中，想去缩短较长程序的执行时间；</a:t>
            </a:r>
          </a:p>
        </p:txBody>
      </p:sp>
      <p:sp>
        <p:nvSpPr>
          <p:cNvPr id="40" name="矩形: 圆角 14"/>
          <p:cNvSpPr/>
          <p:nvPr>
            <p:custDataLst>
              <p:tags r:id="rId14"/>
            </p:custDataLst>
          </p:nvPr>
        </p:nvSpPr>
        <p:spPr>
          <a:xfrm>
            <a:off x="8611870" y="2199005"/>
            <a:ext cx="2475230" cy="3643630"/>
          </a:xfrm>
          <a:prstGeom prst="roundRect">
            <a:avLst>
              <a:gd name="adj" fmla="val 8595"/>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pPr>
            <a:endParaRPr kumimoji="0" lang="zh-CN" altLang="en-US" sz="17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圆角 11"/>
          <p:cNvSpPr/>
          <p:nvPr>
            <p:custDataLst>
              <p:tags r:id="rId15"/>
            </p:custDataLst>
          </p:nvPr>
        </p:nvSpPr>
        <p:spPr>
          <a:xfrm>
            <a:off x="9505565" y="1830526"/>
            <a:ext cx="688105" cy="6881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pPr>
            <a:endParaRPr kumimoji="0" lang="zh-CN" altLang="en-US" sz="17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books_115067"/>
          <p:cNvSpPr>
            <a:spLocks noChangeAspect="1"/>
          </p:cNvSpPr>
          <p:nvPr>
            <p:custDataLst>
              <p:tags r:id="rId16"/>
            </p:custDataLst>
          </p:nvPr>
        </p:nvSpPr>
        <p:spPr bwMode="auto">
          <a:xfrm>
            <a:off x="9666494" y="2021442"/>
            <a:ext cx="366250" cy="306272"/>
          </a:xfrm>
          <a:custGeom>
            <a:avLst/>
            <a:gdLst>
              <a:gd name="T0" fmla="*/ 873 w 3949"/>
              <a:gd name="T1" fmla="*/ 2867 h 3307"/>
              <a:gd name="T2" fmla="*/ 767 w 3949"/>
              <a:gd name="T3" fmla="*/ 2760 h 3307"/>
              <a:gd name="T4" fmla="*/ 873 w 3949"/>
              <a:gd name="T5" fmla="*/ 2653 h 3307"/>
              <a:gd name="T6" fmla="*/ 3949 w 3949"/>
              <a:gd name="T7" fmla="*/ 2653 h 3307"/>
              <a:gd name="T8" fmla="*/ 3949 w 3949"/>
              <a:gd name="T9" fmla="*/ 2213 h 3307"/>
              <a:gd name="T10" fmla="*/ 3736 w 3949"/>
              <a:gd name="T11" fmla="*/ 2213 h 3307"/>
              <a:gd name="T12" fmla="*/ 3736 w 3949"/>
              <a:gd name="T13" fmla="*/ 1760 h 3307"/>
              <a:gd name="T14" fmla="*/ 540 w 3949"/>
              <a:gd name="T15" fmla="*/ 1760 h 3307"/>
              <a:gd name="T16" fmla="*/ 433 w 3949"/>
              <a:gd name="T17" fmla="*/ 1653 h 3307"/>
              <a:gd name="T18" fmla="*/ 540 w 3949"/>
              <a:gd name="T19" fmla="*/ 1547 h 3307"/>
              <a:gd name="T20" fmla="*/ 3736 w 3949"/>
              <a:gd name="T21" fmla="*/ 1547 h 3307"/>
              <a:gd name="T22" fmla="*/ 3736 w 3949"/>
              <a:gd name="T23" fmla="*/ 1093 h 3307"/>
              <a:gd name="T24" fmla="*/ 3949 w 3949"/>
              <a:gd name="T25" fmla="*/ 1093 h 3307"/>
              <a:gd name="T26" fmla="*/ 3949 w 3949"/>
              <a:gd name="T27" fmla="*/ 653 h 3307"/>
              <a:gd name="T28" fmla="*/ 873 w 3949"/>
              <a:gd name="T29" fmla="*/ 653 h 3307"/>
              <a:gd name="T30" fmla="*/ 767 w 3949"/>
              <a:gd name="T31" fmla="*/ 547 h 3307"/>
              <a:gd name="T32" fmla="*/ 873 w 3949"/>
              <a:gd name="T33" fmla="*/ 440 h 3307"/>
              <a:gd name="T34" fmla="*/ 3949 w 3949"/>
              <a:gd name="T35" fmla="*/ 440 h 3307"/>
              <a:gd name="T36" fmla="*/ 3949 w 3949"/>
              <a:gd name="T37" fmla="*/ 0 h 3307"/>
              <a:gd name="T38" fmla="*/ 884 w 3949"/>
              <a:gd name="T39" fmla="*/ 0 h 3307"/>
              <a:gd name="T40" fmla="*/ 336 w 3949"/>
              <a:gd name="T41" fmla="*/ 549 h 3307"/>
              <a:gd name="T42" fmla="*/ 807 w 3949"/>
              <a:gd name="T43" fmla="*/ 1093 h 3307"/>
              <a:gd name="T44" fmla="*/ 560 w 3949"/>
              <a:gd name="T45" fmla="*/ 1093 h 3307"/>
              <a:gd name="T46" fmla="*/ 0 w 3949"/>
              <a:gd name="T47" fmla="*/ 1653 h 3307"/>
              <a:gd name="T48" fmla="*/ 560 w 3949"/>
              <a:gd name="T49" fmla="*/ 2213 h 3307"/>
              <a:gd name="T50" fmla="*/ 793 w 3949"/>
              <a:gd name="T51" fmla="*/ 2213 h 3307"/>
              <a:gd name="T52" fmla="*/ 336 w 3949"/>
              <a:gd name="T53" fmla="*/ 2756 h 3307"/>
              <a:gd name="T54" fmla="*/ 884 w 3949"/>
              <a:gd name="T55" fmla="*/ 3307 h 3307"/>
              <a:gd name="T56" fmla="*/ 3949 w 3949"/>
              <a:gd name="T57" fmla="*/ 3307 h 3307"/>
              <a:gd name="T58" fmla="*/ 3949 w 3949"/>
              <a:gd name="T59" fmla="*/ 2867 h 3307"/>
              <a:gd name="T60" fmla="*/ 873 w 3949"/>
              <a:gd name="T61" fmla="*/ 2867 h 3307"/>
              <a:gd name="T62" fmla="*/ 873 w 3949"/>
              <a:gd name="T63" fmla="*/ 2867 h 3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49" h="3307">
                <a:moveTo>
                  <a:pt x="873" y="2867"/>
                </a:moveTo>
                <a:cubicBezTo>
                  <a:pt x="814" y="2867"/>
                  <a:pt x="767" y="2819"/>
                  <a:pt x="767" y="2760"/>
                </a:cubicBezTo>
                <a:cubicBezTo>
                  <a:pt x="767" y="2701"/>
                  <a:pt x="814" y="2653"/>
                  <a:pt x="873" y="2653"/>
                </a:cubicBezTo>
                <a:lnTo>
                  <a:pt x="3949" y="2653"/>
                </a:lnTo>
                <a:lnTo>
                  <a:pt x="3949" y="2213"/>
                </a:lnTo>
                <a:lnTo>
                  <a:pt x="3736" y="2213"/>
                </a:lnTo>
                <a:lnTo>
                  <a:pt x="3736" y="1760"/>
                </a:lnTo>
                <a:lnTo>
                  <a:pt x="540" y="1760"/>
                </a:lnTo>
                <a:cubicBezTo>
                  <a:pt x="481" y="1760"/>
                  <a:pt x="433" y="1712"/>
                  <a:pt x="433" y="1653"/>
                </a:cubicBezTo>
                <a:cubicBezTo>
                  <a:pt x="433" y="1595"/>
                  <a:pt x="481" y="1547"/>
                  <a:pt x="540" y="1547"/>
                </a:cubicBezTo>
                <a:lnTo>
                  <a:pt x="3736" y="1547"/>
                </a:lnTo>
                <a:lnTo>
                  <a:pt x="3736" y="1093"/>
                </a:lnTo>
                <a:lnTo>
                  <a:pt x="3949" y="1093"/>
                </a:lnTo>
                <a:lnTo>
                  <a:pt x="3949" y="653"/>
                </a:lnTo>
                <a:lnTo>
                  <a:pt x="873" y="653"/>
                </a:lnTo>
                <a:cubicBezTo>
                  <a:pt x="814" y="653"/>
                  <a:pt x="767" y="606"/>
                  <a:pt x="767" y="547"/>
                </a:cubicBezTo>
                <a:cubicBezTo>
                  <a:pt x="767" y="488"/>
                  <a:pt x="814" y="440"/>
                  <a:pt x="873" y="440"/>
                </a:cubicBezTo>
                <a:lnTo>
                  <a:pt x="3949" y="440"/>
                </a:lnTo>
                <a:lnTo>
                  <a:pt x="3949" y="0"/>
                </a:lnTo>
                <a:lnTo>
                  <a:pt x="884" y="0"/>
                </a:lnTo>
                <a:cubicBezTo>
                  <a:pt x="582" y="0"/>
                  <a:pt x="336" y="247"/>
                  <a:pt x="336" y="549"/>
                </a:cubicBezTo>
                <a:cubicBezTo>
                  <a:pt x="336" y="826"/>
                  <a:pt x="541" y="1053"/>
                  <a:pt x="807" y="1093"/>
                </a:cubicBezTo>
                <a:lnTo>
                  <a:pt x="560" y="1093"/>
                </a:lnTo>
                <a:cubicBezTo>
                  <a:pt x="251" y="1093"/>
                  <a:pt x="0" y="1344"/>
                  <a:pt x="0" y="1653"/>
                </a:cubicBezTo>
                <a:cubicBezTo>
                  <a:pt x="0" y="1963"/>
                  <a:pt x="251" y="2213"/>
                  <a:pt x="560" y="2213"/>
                </a:cubicBezTo>
                <a:lnTo>
                  <a:pt x="793" y="2213"/>
                </a:lnTo>
                <a:cubicBezTo>
                  <a:pt x="534" y="2253"/>
                  <a:pt x="336" y="2485"/>
                  <a:pt x="336" y="2756"/>
                </a:cubicBezTo>
                <a:cubicBezTo>
                  <a:pt x="336" y="3058"/>
                  <a:pt x="582" y="3307"/>
                  <a:pt x="884" y="3307"/>
                </a:cubicBezTo>
                <a:lnTo>
                  <a:pt x="3949" y="3307"/>
                </a:lnTo>
                <a:lnTo>
                  <a:pt x="3949" y="2867"/>
                </a:lnTo>
                <a:lnTo>
                  <a:pt x="873" y="2867"/>
                </a:lnTo>
                <a:lnTo>
                  <a:pt x="873" y="2867"/>
                </a:lnTo>
                <a:close/>
              </a:path>
            </a:pathLst>
          </a:custGeom>
          <a:solidFill>
            <a:schemeClr val="bg1"/>
          </a:solidFill>
          <a:ln>
            <a:noFill/>
          </a:ln>
        </p:spPr>
        <p:txBody>
          <a:bodyPr/>
          <a:lstStyle/>
          <a:p>
            <a:pP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43"/>
          <p:cNvSpPr txBox="1"/>
          <p:nvPr>
            <p:custDataLst>
              <p:tags r:id="rId17"/>
            </p:custDataLst>
          </p:nvPr>
        </p:nvSpPr>
        <p:spPr>
          <a:xfrm>
            <a:off x="8738384" y="2646188"/>
            <a:ext cx="2222467" cy="2292196"/>
          </a:xfrm>
          <a:prstGeom prst="rect">
            <a:avLst/>
          </a:prstGeom>
          <a:noFill/>
        </p:spPr>
        <p:txBody>
          <a:bodyPr wrap="square" rtlCol="0">
            <a:noAutofit/>
          </a:bodyPr>
          <a:lstStyle/>
          <a:p>
            <a:pPr marL="0" marR="0" lvl="0" indent="0" algn="l" defTabSz="914400" rtl="0" eaLnBrk="1" fontAlgn="auto" latinLnBrk="0" hangingPunct="1">
              <a:lnSpc>
                <a:spcPct val="120000"/>
              </a:lnSpc>
              <a:buClrTx/>
              <a:buSzTx/>
              <a:buFontTx/>
              <a:buNone/>
            </a:pPr>
            <a:r>
              <a:rPr kumimoji="0" lang="zh-CN" altLang="en-US" sz="2000" b="0" i="0" u="none" strike="noStrike" kern="1200" cap="none" spc="150" normalizeH="0" noProof="0">
                <a:ln>
                  <a:noFill/>
                </a:ln>
                <a:solidFill>
                  <a:schemeClr val="dk1">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还有,几何平均值是不成比例的，所以一个系统的几何平均值比另一个系统小50%并不意味着该两个系统的运行速度相差两倍!</a:t>
            </a:r>
          </a:p>
        </p:txBody>
      </p:sp>
      <p:cxnSp>
        <p:nvCxnSpPr>
          <p:cNvPr id="5" name="直接连接符 4"/>
          <p:cNvCxnSpPr/>
          <p:nvPr>
            <p:custDataLst>
              <p:tags r:id="rId18"/>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19"/>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7" name="副标题"/>
          <p:cNvSpPr txBox="1"/>
          <p:nvPr>
            <p:custDataLst>
              <p:tags r:id="rId20"/>
            </p:custDataLst>
          </p:nvPr>
        </p:nvSpPr>
        <p:spPr>
          <a:xfrm>
            <a:off x="431375" y="1081372"/>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20000"/>
              </a:lnSpc>
              <a:spcBef>
                <a:spcPts val="0"/>
              </a:spcBef>
              <a:spcAft>
                <a:spcPts val="0"/>
              </a:spcAft>
              <a:buSzPct val="100000"/>
              <a:buNone/>
            </a:pPr>
            <a:r>
              <a:rPr lang="zh-CN" altLang="en-US" dirty="0">
                <a:solidFill>
                  <a:schemeClr val="dk1">
                    <a:lumMod val="75000"/>
                  </a:schemeClr>
                </a:solidFill>
                <a:latin typeface="Arial" panose="020B0604020202020204" pitchFamily="34" charset="0"/>
              </a:rPr>
              <a:t>使用几何平均值评价机器性能存在一个固有问题：   </a:t>
            </a:r>
          </a:p>
        </p:txBody>
      </p:sp>
      <p:pic>
        <p:nvPicPr>
          <p:cNvPr id="11" name="图片 10" descr="微信截图_20240112211134"/>
          <p:cNvPicPr>
            <a:picLocks noChangeAspect="1"/>
          </p:cNvPicPr>
          <p:nvPr>
            <p:custDataLst>
              <p:tags r:id="rId21"/>
            </p:custDataLst>
          </p:nvPr>
        </p:nvPicPr>
        <p:blipFill>
          <a:blip r:embed="rId24"/>
          <a:stretch>
            <a:fillRect/>
          </a:stretch>
        </p:blipFill>
        <p:spPr>
          <a:xfrm>
            <a:off x="9216390" y="201295"/>
            <a:ext cx="1895475" cy="485775"/>
          </a:xfrm>
          <a:prstGeom prst="rect">
            <a:avLst/>
          </a:prstGeom>
        </p:spPr>
      </p:pic>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custDataLst>
              <p:tags r:id="rId2"/>
            </p:custDataLst>
          </p:nvPr>
        </p:nvSpPr>
        <p:spPr>
          <a:xfrm>
            <a:off x="612932" y="1705892"/>
            <a:ext cx="2909384" cy="3051628"/>
          </a:xfrm>
          <a:custGeom>
            <a:avLst/>
            <a:gdLst>
              <a:gd name="adj" fmla="val 444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6320" h="6629">
                <a:moveTo>
                  <a:pt x="277" y="0"/>
                </a:moveTo>
                <a:lnTo>
                  <a:pt x="6043" y="0"/>
                </a:lnTo>
                <a:cubicBezTo>
                  <a:pt x="6196" y="0"/>
                  <a:pt x="6320" y="124"/>
                  <a:pt x="6320" y="277"/>
                </a:cubicBezTo>
                <a:lnTo>
                  <a:pt x="6320" y="5963"/>
                </a:lnTo>
                <a:cubicBezTo>
                  <a:pt x="6320" y="6116"/>
                  <a:pt x="6196" y="6240"/>
                  <a:pt x="6043" y="6240"/>
                </a:cubicBezTo>
                <a:lnTo>
                  <a:pt x="1062" y="6240"/>
                </a:lnTo>
                <a:lnTo>
                  <a:pt x="673" y="6629"/>
                </a:lnTo>
                <a:lnTo>
                  <a:pt x="673" y="6240"/>
                </a:lnTo>
                <a:lnTo>
                  <a:pt x="277" y="6240"/>
                </a:lnTo>
                <a:cubicBezTo>
                  <a:pt x="124" y="6240"/>
                  <a:pt x="0" y="6116"/>
                  <a:pt x="0" y="5963"/>
                </a:cubicBezTo>
                <a:lnTo>
                  <a:pt x="0" y="277"/>
                </a:lnTo>
                <a:cubicBezTo>
                  <a:pt x="0" y="124"/>
                  <a:pt x="124" y="0"/>
                  <a:pt x="277" y="0"/>
                </a:cubicBezTo>
                <a:close/>
              </a:path>
            </a:pathLst>
          </a:custGeom>
          <a:solidFill>
            <a:schemeClr val="accent1">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p>
        </p:txBody>
      </p:sp>
      <p:sp>
        <p:nvSpPr>
          <p:cNvPr id="30" name="文本框 29"/>
          <p:cNvSpPr txBox="1"/>
          <p:nvPr>
            <p:custDataLst>
              <p:tags r:id="rId3"/>
            </p:custDataLst>
          </p:nvPr>
        </p:nvSpPr>
        <p:spPr>
          <a:xfrm>
            <a:off x="658369" y="1935249"/>
            <a:ext cx="2908833" cy="2458560"/>
          </a:xfrm>
          <a:prstGeom prst="rect">
            <a:avLst/>
          </a:prstGeom>
          <a:noFill/>
        </p:spPr>
        <p:txBody>
          <a:bodyPr wrap="square" rtlCol="0" anchor="t" anchorCtr="0">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500" spc="150" dirty="0">
                <a:solidFill>
                  <a:schemeClr val="tx1">
                    <a:lumMod val="85000"/>
                    <a:lumOff val="15000"/>
                  </a:schemeClr>
                </a:solidFill>
                <a:uFillTx/>
                <a:latin typeface="Arial" panose="020B0604020202020204" pitchFamily="34" charset="0"/>
                <a:ea typeface="微软雅黑" panose="020B0503020204020204" pitchFamily="34" charset="-122"/>
              </a:rPr>
              <a:t>几何性能平均值</a:t>
            </a:r>
          </a:p>
          <a:p>
            <a:pPr marL="0" lvl="0" indent="-285750" algn="l" fontAlgn="ctr">
              <a:lnSpc>
                <a:spcPct val="130000"/>
              </a:lnSpc>
              <a:spcBef>
                <a:spcPts val="1000"/>
              </a:spcBef>
              <a:spcAft>
                <a:spcPts val="0"/>
              </a:spcAft>
              <a:buSzPct val="100000"/>
              <a:buFont typeface="Wingdings" panose="05000000000000000000" charset="0"/>
              <a:buNone/>
            </a:pPr>
            <a:endParaRPr lang="zh-CN" altLang="en-US" sz="1500" b="1" spc="150" dirty="0">
              <a:solidFill>
                <a:srgbClr val="FF0000"/>
              </a:solidFill>
              <a:uFillTx/>
              <a:latin typeface="Arial" panose="020B0604020202020204" pitchFamily="34" charset="0"/>
              <a:ea typeface="微软雅黑" panose="020B0503020204020204" pitchFamily="34" charset="-122"/>
            </a:endParaRPr>
          </a:p>
        </p:txBody>
      </p:sp>
      <p:sp>
        <p:nvSpPr>
          <p:cNvPr id="31" name="任意多边形 30"/>
          <p:cNvSpPr/>
          <p:nvPr>
            <p:custDataLst>
              <p:tags r:id="rId4"/>
            </p:custDataLst>
          </p:nvPr>
        </p:nvSpPr>
        <p:spPr>
          <a:xfrm>
            <a:off x="4287172" y="1705892"/>
            <a:ext cx="2909384" cy="3051628"/>
          </a:xfrm>
          <a:custGeom>
            <a:avLst/>
            <a:gdLst>
              <a:gd name="adj" fmla="val 444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6320" h="6629">
                <a:moveTo>
                  <a:pt x="277" y="0"/>
                </a:moveTo>
                <a:lnTo>
                  <a:pt x="6043" y="0"/>
                </a:lnTo>
                <a:cubicBezTo>
                  <a:pt x="6196" y="0"/>
                  <a:pt x="6320" y="124"/>
                  <a:pt x="6320" y="277"/>
                </a:cubicBezTo>
                <a:lnTo>
                  <a:pt x="6320" y="5963"/>
                </a:lnTo>
                <a:cubicBezTo>
                  <a:pt x="6320" y="6116"/>
                  <a:pt x="6196" y="6240"/>
                  <a:pt x="6043" y="6240"/>
                </a:cubicBezTo>
                <a:lnTo>
                  <a:pt x="1062" y="6240"/>
                </a:lnTo>
                <a:lnTo>
                  <a:pt x="673" y="6629"/>
                </a:lnTo>
                <a:lnTo>
                  <a:pt x="673" y="6240"/>
                </a:lnTo>
                <a:lnTo>
                  <a:pt x="277" y="6240"/>
                </a:lnTo>
                <a:cubicBezTo>
                  <a:pt x="124" y="6240"/>
                  <a:pt x="0" y="6116"/>
                  <a:pt x="0" y="5963"/>
                </a:cubicBezTo>
                <a:lnTo>
                  <a:pt x="0" y="277"/>
                </a:lnTo>
                <a:cubicBezTo>
                  <a:pt x="0" y="124"/>
                  <a:pt x="124" y="0"/>
                  <a:pt x="277" y="0"/>
                </a:cubicBezTo>
                <a:close/>
              </a:path>
            </a:pathLst>
          </a:custGeom>
          <a:solidFill>
            <a:schemeClr val="accent1">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p>
        </p:txBody>
      </p:sp>
      <p:sp>
        <p:nvSpPr>
          <p:cNvPr id="32" name="空心弧 31"/>
          <p:cNvSpPr/>
          <p:nvPr>
            <p:custDataLst>
              <p:tags r:id="rId5"/>
            </p:custDataLst>
          </p:nvPr>
        </p:nvSpPr>
        <p:spPr>
          <a:xfrm rot="5400000">
            <a:off x="633000" y="4956483"/>
            <a:ext cx="671481" cy="671481"/>
          </a:xfrm>
          <a:prstGeom prst="blockArc">
            <a:avLst>
              <a:gd name="adj1" fmla="val 10800000"/>
              <a:gd name="adj2" fmla="val 0"/>
              <a:gd name="adj3" fmla="val 13278"/>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solidFill>
            </a:endParaRPr>
          </a:p>
        </p:txBody>
      </p:sp>
      <p:sp>
        <p:nvSpPr>
          <p:cNvPr id="33" name="空心弧 32"/>
          <p:cNvSpPr/>
          <p:nvPr>
            <p:custDataLst>
              <p:tags r:id="rId6"/>
            </p:custDataLst>
          </p:nvPr>
        </p:nvSpPr>
        <p:spPr>
          <a:xfrm rot="16200000">
            <a:off x="505310" y="4956483"/>
            <a:ext cx="671481" cy="671481"/>
          </a:xfrm>
          <a:prstGeom prst="blockArc">
            <a:avLst>
              <a:gd name="adj1" fmla="val 10800000"/>
              <a:gd name="adj2" fmla="val 0"/>
              <a:gd name="adj3" fmla="val 13278"/>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solidFill>
            </a:endParaRPr>
          </a:p>
        </p:txBody>
      </p:sp>
      <p:sp>
        <p:nvSpPr>
          <p:cNvPr id="34" name="文本框 33"/>
          <p:cNvSpPr txBox="1"/>
          <p:nvPr>
            <p:custDataLst>
              <p:tags r:id="rId7"/>
            </p:custDataLst>
          </p:nvPr>
        </p:nvSpPr>
        <p:spPr>
          <a:xfrm>
            <a:off x="697146" y="5047773"/>
            <a:ext cx="430743" cy="558299"/>
          </a:xfrm>
          <a:prstGeom prst="rect">
            <a:avLst/>
          </a:prstGeom>
          <a:noFill/>
        </p:spPr>
        <p:txBody>
          <a:bodyPr wrap="square" rtlCol="0" anchor="ctr" anchorCtr="0">
            <a:normAutofit/>
          </a:bodyPr>
          <a:lstStyle/>
          <a:p>
            <a:r>
              <a:rPr lang="en-US" altLang="zh-CN" sz="2270" dirty="0">
                <a:solidFill>
                  <a:schemeClr val="dk1">
                    <a:lumMod val="75000"/>
                  </a:schemeClr>
                </a:solidFill>
              </a:rPr>
              <a:t>1</a:t>
            </a:r>
          </a:p>
        </p:txBody>
      </p:sp>
      <p:sp>
        <p:nvSpPr>
          <p:cNvPr id="36" name="椭圆 35"/>
          <p:cNvSpPr/>
          <p:nvPr>
            <p:custDataLst>
              <p:tags r:id="rId8"/>
            </p:custDataLst>
          </p:nvPr>
        </p:nvSpPr>
        <p:spPr>
          <a:xfrm>
            <a:off x="432107" y="5178843"/>
            <a:ext cx="226762" cy="226762"/>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7" name="椭圆 36"/>
          <p:cNvSpPr/>
          <p:nvPr>
            <p:custDataLst>
              <p:tags r:id="rId9"/>
            </p:custDataLst>
          </p:nvPr>
        </p:nvSpPr>
        <p:spPr>
          <a:xfrm>
            <a:off x="1142115" y="5178843"/>
            <a:ext cx="226762" cy="226762"/>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44" name="空心弧 43"/>
          <p:cNvSpPr/>
          <p:nvPr>
            <p:custDataLst>
              <p:tags r:id="rId10"/>
            </p:custDataLst>
          </p:nvPr>
        </p:nvSpPr>
        <p:spPr>
          <a:xfrm rot="5400000">
            <a:off x="4372927" y="4956483"/>
            <a:ext cx="671481" cy="671481"/>
          </a:xfrm>
          <a:prstGeom prst="blockArc">
            <a:avLst>
              <a:gd name="adj1" fmla="val 10800000"/>
              <a:gd name="adj2" fmla="val 0"/>
              <a:gd name="adj3" fmla="val 13278"/>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solidFill>
            </a:endParaRPr>
          </a:p>
        </p:txBody>
      </p:sp>
      <p:sp>
        <p:nvSpPr>
          <p:cNvPr id="47" name="空心弧 46"/>
          <p:cNvSpPr/>
          <p:nvPr>
            <p:custDataLst>
              <p:tags r:id="rId11"/>
            </p:custDataLst>
          </p:nvPr>
        </p:nvSpPr>
        <p:spPr>
          <a:xfrm rot="16200000">
            <a:off x="4245237" y="4956483"/>
            <a:ext cx="671481" cy="671481"/>
          </a:xfrm>
          <a:prstGeom prst="blockArc">
            <a:avLst>
              <a:gd name="adj1" fmla="val 10800000"/>
              <a:gd name="adj2" fmla="val 0"/>
              <a:gd name="adj3" fmla="val 13278"/>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solidFill>
            </a:endParaRPr>
          </a:p>
        </p:txBody>
      </p:sp>
      <p:sp>
        <p:nvSpPr>
          <p:cNvPr id="48" name="文本框 47"/>
          <p:cNvSpPr txBox="1"/>
          <p:nvPr>
            <p:custDataLst>
              <p:tags r:id="rId12"/>
            </p:custDataLst>
          </p:nvPr>
        </p:nvSpPr>
        <p:spPr>
          <a:xfrm>
            <a:off x="4437073" y="5047773"/>
            <a:ext cx="430743" cy="558299"/>
          </a:xfrm>
          <a:prstGeom prst="rect">
            <a:avLst/>
          </a:prstGeom>
          <a:noFill/>
        </p:spPr>
        <p:txBody>
          <a:bodyPr wrap="square" rtlCol="0" anchor="ctr" anchorCtr="0">
            <a:normAutofit/>
          </a:bodyPr>
          <a:lstStyle/>
          <a:p>
            <a:r>
              <a:rPr lang="en-US" altLang="zh-CN" sz="2270" dirty="0">
                <a:solidFill>
                  <a:schemeClr val="tx1">
                    <a:lumMod val="75000"/>
                    <a:lumOff val="25000"/>
                  </a:schemeClr>
                </a:solidFill>
              </a:rPr>
              <a:t>2</a:t>
            </a:r>
          </a:p>
        </p:txBody>
      </p:sp>
      <p:sp>
        <p:nvSpPr>
          <p:cNvPr id="49" name="椭圆 48"/>
          <p:cNvSpPr/>
          <p:nvPr>
            <p:custDataLst>
              <p:tags r:id="rId13"/>
            </p:custDataLst>
          </p:nvPr>
        </p:nvSpPr>
        <p:spPr>
          <a:xfrm>
            <a:off x="4172033" y="5178843"/>
            <a:ext cx="226762" cy="226762"/>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0" name="椭圆 49"/>
          <p:cNvSpPr/>
          <p:nvPr>
            <p:custDataLst>
              <p:tags r:id="rId14"/>
            </p:custDataLst>
          </p:nvPr>
        </p:nvSpPr>
        <p:spPr>
          <a:xfrm>
            <a:off x="4882041" y="5178843"/>
            <a:ext cx="226762" cy="226762"/>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51" name="直接连接符 50"/>
          <p:cNvCxnSpPr>
            <a:stCxn id="37" idx="6"/>
            <a:endCxn id="49" idx="2"/>
          </p:cNvCxnSpPr>
          <p:nvPr>
            <p:custDataLst>
              <p:tags r:id="rId15"/>
            </p:custDataLst>
          </p:nvPr>
        </p:nvCxnSpPr>
        <p:spPr>
          <a:xfrm>
            <a:off x="1368877" y="5292860"/>
            <a:ext cx="280289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50" idx="6"/>
            <a:endCxn id="121" idx="2"/>
          </p:cNvCxnSpPr>
          <p:nvPr>
            <p:custDataLst>
              <p:tags r:id="rId16"/>
            </p:custDataLst>
          </p:nvPr>
        </p:nvCxnSpPr>
        <p:spPr>
          <a:xfrm>
            <a:off x="5108804" y="5292898"/>
            <a:ext cx="2684780" cy="952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3" name="任意多边形 21"/>
          <p:cNvSpPr/>
          <p:nvPr>
            <p:custDataLst>
              <p:tags r:id="rId17"/>
            </p:custDataLst>
          </p:nvPr>
        </p:nvSpPr>
        <p:spPr>
          <a:xfrm>
            <a:off x="7961414" y="1715454"/>
            <a:ext cx="2909384" cy="3051628"/>
          </a:xfrm>
          <a:custGeom>
            <a:avLst/>
            <a:gdLst>
              <a:gd name="adj" fmla="val 444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6320" h="6629">
                <a:moveTo>
                  <a:pt x="277" y="0"/>
                </a:moveTo>
                <a:lnTo>
                  <a:pt x="6043" y="0"/>
                </a:lnTo>
                <a:cubicBezTo>
                  <a:pt x="6196" y="0"/>
                  <a:pt x="6320" y="124"/>
                  <a:pt x="6320" y="277"/>
                </a:cubicBezTo>
                <a:lnTo>
                  <a:pt x="6320" y="5963"/>
                </a:lnTo>
                <a:cubicBezTo>
                  <a:pt x="6320" y="6116"/>
                  <a:pt x="6196" y="6240"/>
                  <a:pt x="6043" y="6240"/>
                </a:cubicBezTo>
                <a:lnTo>
                  <a:pt x="1062" y="6240"/>
                </a:lnTo>
                <a:lnTo>
                  <a:pt x="673" y="6629"/>
                </a:lnTo>
                <a:lnTo>
                  <a:pt x="673" y="6240"/>
                </a:lnTo>
                <a:lnTo>
                  <a:pt x="277" y="6240"/>
                </a:lnTo>
                <a:cubicBezTo>
                  <a:pt x="124" y="6240"/>
                  <a:pt x="0" y="6116"/>
                  <a:pt x="0" y="5963"/>
                </a:cubicBezTo>
                <a:lnTo>
                  <a:pt x="0" y="277"/>
                </a:lnTo>
                <a:cubicBezTo>
                  <a:pt x="0" y="124"/>
                  <a:pt x="124" y="0"/>
                  <a:pt x="277" y="0"/>
                </a:cubicBezTo>
                <a:close/>
              </a:path>
            </a:pathLst>
          </a:custGeom>
          <a:solidFill>
            <a:schemeClr val="accent1">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p>
        </p:txBody>
      </p:sp>
      <p:sp>
        <p:nvSpPr>
          <p:cNvPr id="54" name="文本框 53"/>
          <p:cNvSpPr txBox="1"/>
          <p:nvPr>
            <p:custDataLst>
              <p:tags r:id="rId18"/>
            </p:custDataLst>
          </p:nvPr>
        </p:nvSpPr>
        <p:spPr>
          <a:xfrm>
            <a:off x="8161655" y="1935480"/>
            <a:ext cx="2682240" cy="2458720"/>
          </a:xfrm>
          <a:prstGeom prst="rect">
            <a:avLst/>
          </a:prstGeom>
          <a:noFill/>
        </p:spPr>
        <p:txBody>
          <a:bodyPr wrap="square" rtlCol="0" anchor="t" anchorCtr="0">
            <a:normAutofit/>
          </a:bodyPr>
          <a:lstStyle/>
          <a:p>
            <a:pPr marL="0" lvl="0" indent="0" algn="l">
              <a:lnSpc>
                <a:spcPct val="130000"/>
              </a:lnSpc>
              <a:spcBef>
                <a:spcPts val="0"/>
              </a:spcBef>
              <a:spcAft>
                <a:spcPts val="0"/>
              </a:spcAft>
              <a:buSzPct val="100000"/>
              <a:buNone/>
            </a:pPr>
            <a:r>
              <a:rPr lang="zh-CN" altLang="en-US" sz="1500" spc="150" dirty="0">
                <a:solidFill>
                  <a:schemeClr val="tx1">
                    <a:lumMod val="85000"/>
                    <a:lumOff val="15000"/>
                  </a:schemeClr>
                </a:solidFill>
                <a:uFillTx/>
                <a:latin typeface="Arial" panose="020B0604020202020204" pitchFamily="34" charset="0"/>
                <a:ea typeface="微软雅黑" panose="020B0503020204020204" pitchFamily="34" charset="-122"/>
              </a:rPr>
              <a:t>几何平均值常常使用测试机和参考机之间归一化的比值，即可以以某台机器性能作为参考标准，让其他机器的性能与参考标准比较，不论哪台机器作为参考机，Gm值均能正确地反映结果的一致性； </a:t>
            </a:r>
          </a:p>
        </p:txBody>
      </p:sp>
      <p:sp>
        <p:nvSpPr>
          <p:cNvPr id="55" name="空心弧 54"/>
          <p:cNvSpPr/>
          <p:nvPr>
            <p:custDataLst>
              <p:tags r:id="rId19"/>
            </p:custDataLst>
          </p:nvPr>
        </p:nvSpPr>
        <p:spPr>
          <a:xfrm rot="5400000">
            <a:off x="7993968" y="4966047"/>
            <a:ext cx="671481" cy="671481"/>
          </a:xfrm>
          <a:prstGeom prst="blockArc">
            <a:avLst>
              <a:gd name="adj1" fmla="val 10800000"/>
              <a:gd name="adj2" fmla="val 0"/>
              <a:gd name="adj3" fmla="val 13278"/>
            </a:avLst>
          </a:prstGeom>
          <a:solidFill>
            <a:schemeClr val="accent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solidFill>
            </a:endParaRPr>
          </a:p>
        </p:txBody>
      </p:sp>
      <p:sp>
        <p:nvSpPr>
          <p:cNvPr id="62" name="空心弧 61"/>
          <p:cNvSpPr/>
          <p:nvPr>
            <p:custDataLst>
              <p:tags r:id="rId20"/>
            </p:custDataLst>
          </p:nvPr>
        </p:nvSpPr>
        <p:spPr>
          <a:xfrm rot="16200000">
            <a:off x="7866277" y="4966047"/>
            <a:ext cx="671481" cy="671481"/>
          </a:xfrm>
          <a:prstGeom prst="blockArc">
            <a:avLst>
              <a:gd name="adj1" fmla="val 10800000"/>
              <a:gd name="adj2" fmla="val 0"/>
              <a:gd name="adj3" fmla="val 13278"/>
            </a:avLst>
          </a:prstGeom>
          <a:solidFill>
            <a:schemeClr val="accent3"/>
          </a:solidFill>
          <a:ln>
            <a:solidFill>
              <a:schemeClr val="dk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solidFill>
            </a:endParaRPr>
          </a:p>
        </p:txBody>
      </p:sp>
      <p:sp>
        <p:nvSpPr>
          <p:cNvPr id="120" name="文本框 119"/>
          <p:cNvSpPr txBox="1"/>
          <p:nvPr>
            <p:custDataLst>
              <p:tags r:id="rId21"/>
            </p:custDataLst>
          </p:nvPr>
        </p:nvSpPr>
        <p:spPr>
          <a:xfrm>
            <a:off x="8058114" y="5047773"/>
            <a:ext cx="430743" cy="558299"/>
          </a:xfrm>
          <a:prstGeom prst="rect">
            <a:avLst/>
          </a:prstGeom>
          <a:noFill/>
        </p:spPr>
        <p:txBody>
          <a:bodyPr wrap="square" rtlCol="0" anchor="ctr" anchorCtr="0">
            <a:normAutofit/>
          </a:bodyPr>
          <a:lstStyle/>
          <a:p>
            <a:r>
              <a:rPr lang="en-US" altLang="zh-CN" sz="2270" dirty="0">
                <a:solidFill>
                  <a:schemeClr val="tx1">
                    <a:lumMod val="75000"/>
                    <a:lumOff val="25000"/>
                  </a:schemeClr>
                </a:solidFill>
              </a:rPr>
              <a:t>3</a:t>
            </a:r>
          </a:p>
        </p:txBody>
      </p:sp>
      <p:sp>
        <p:nvSpPr>
          <p:cNvPr id="121" name="椭圆 120"/>
          <p:cNvSpPr/>
          <p:nvPr>
            <p:custDataLst>
              <p:tags r:id="rId22"/>
            </p:custDataLst>
          </p:nvPr>
        </p:nvSpPr>
        <p:spPr>
          <a:xfrm>
            <a:off x="7793074" y="5188405"/>
            <a:ext cx="226762" cy="226762"/>
          </a:xfrm>
          <a:prstGeom prst="ellipse">
            <a:avLst/>
          </a:prstGeom>
          <a:solidFill>
            <a:schemeClr val="bg1"/>
          </a:solidFill>
          <a:ln>
            <a:solidFill>
              <a:schemeClr val="dk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22" name="椭圆 121"/>
          <p:cNvSpPr/>
          <p:nvPr>
            <p:custDataLst>
              <p:tags r:id="rId23"/>
            </p:custDataLst>
          </p:nvPr>
        </p:nvSpPr>
        <p:spPr>
          <a:xfrm>
            <a:off x="8503082" y="5188405"/>
            <a:ext cx="226762" cy="226762"/>
          </a:xfrm>
          <a:prstGeom prst="ellipse">
            <a:avLst/>
          </a:prstGeom>
          <a:solidFill>
            <a:schemeClr val="bg1"/>
          </a:solidFill>
          <a:ln>
            <a:solidFill>
              <a:schemeClr val="dk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23" name="文本框 122"/>
          <p:cNvSpPr txBox="1"/>
          <p:nvPr>
            <p:custDataLst>
              <p:tags r:id="rId24"/>
            </p:custDataLst>
          </p:nvPr>
        </p:nvSpPr>
        <p:spPr>
          <a:xfrm>
            <a:off x="4559935" y="1935480"/>
            <a:ext cx="2465070" cy="2458720"/>
          </a:xfrm>
          <a:prstGeom prst="rect">
            <a:avLst/>
          </a:prstGeom>
          <a:noFill/>
        </p:spPr>
        <p:txBody>
          <a:bodyPr wrap="square" rtlCol="0" anchor="t" anchorCtr="0">
            <a:normAutofit/>
          </a:bodyPr>
          <a:lstStyle/>
          <a:p>
            <a:pPr marL="0" lvl="0" indent="0" algn="l">
              <a:lnSpc>
                <a:spcPct val="130000"/>
              </a:lnSpc>
              <a:spcBef>
                <a:spcPts val="0"/>
              </a:spcBef>
              <a:spcAft>
                <a:spcPts val="0"/>
              </a:spcAft>
              <a:buSzPct val="100000"/>
              <a:buNone/>
            </a:pPr>
            <a:r>
              <a:rPr lang="zh-CN" altLang="en-US" sz="1500" spc="150" dirty="0">
                <a:solidFill>
                  <a:schemeClr val="tx1">
                    <a:lumMod val="85000"/>
                    <a:lumOff val="15000"/>
                  </a:schemeClr>
                </a:solidFill>
                <a:uFillTx/>
                <a:latin typeface="Arial" panose="020B0604020202020204" pitchFamily="34" charset="0"/>
                <a:ea typeface="微软雅黑" panose="020B0503020204020204" pitchFamily="34" charset="-122"/>
              </a:rPr>
              <a:t>几何平均值无法给出系统性能的真实期望.</a:t>
            </a:r>
          </a:p>
        </p:txBody>
      </p:sp>
      <p:cxnSp>
        <p:nvCxnSpPr>
          <p:cNvPr id="124" name="直接连接符 123"/>
          <p:cNvCxnSpPr>
            <a:stCxn id="122" idx="6"/>
          </p:cNvCxnSpPr>
          <p:nvPr>
            <p:custDataLst>
              <p:tags r:id="rId25"/>
            </p:custDataLst>
          </p:nvPr>
        </p:nvCxnSpPr>
        <p:spPr>
          <a:xfrm>
            <a:off x="8729844" y="5301788"/>
            <a:ext cx="235843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26"/>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8" name="文本框 6"/>
          <p:cNvSpPr txBox="1"/>
          <p:nvPr>
            <p:custDataLst>
              <p:tags r:id="rId27"/>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graphicFrame>
        <p:nvGraphicFramePr>
          <p:cNvPr id="7" name="Object 7"/>
          <p:cNvGraphicFramePr>
            <a:graphicFrameLocks noGrp="1" noChangeAspect="1"/>
          </p:cNvGraphicFramePr>
          <p:nvPr>
            <p:custDataLst>
              <p:tags r:id="rId28"/>
            </p:custDataLst>
          </p:nvPr>
        </p:nvGraphicFramePr>
        <p:xfrm>
          <a:off x="697230" y="2521585"/>
          <a:ext cx="2679065" cy="952500"/>
        </p:xfrm>
        <a:graphic>
          <a:graphicData uri="http://schemas.openxmlformats.org/presentationml/2006/ole">
            <mc:AlternateContent xmlns:mc="http://schemas.openxmlformats.org/markup-compatibility/2006">
              <mc:Choice xmlns:v="urn:schemas-microsoft-com:vml" Requires="v">
                <p:oleObj r:id="rId32" imgW="965200" imgH="342900" progId="Equation.DSMT4">
                  <p:embed/>
                </p:oleObj>
              </mc:Choice>
              <mc:Fallback>
                <p:oleObj r:id="rId32" imgW="965200" imgH="342900" progId="Equation.DSMT4">
                  <p:embed/>
                  <p:pic>
                    <p:nvPicPr>
                      <p:cNvPr id="0" name="图片 3091"/>
                      <p:cNvPicPr/>
                      <p:nvPr/>
                    </p:nvPicPr>
                    <p:blipFill>
                      <a:blip r:embed="rId33"/>
                      <a:srcRect/>
                      <a:stretch>
                        <a:fillRect/>
                      </a:stretch>
                    </p:blipFill>
                    <p:spPr>
                      <a:xfrm>
                        <a:off x="697230" y="2521585"/>
                        <a:ext cx="2679065" cy="952500"/>
                      </a:xfrm>
                      <a:prstGeom prst="rect">
                        <a:avLst/>
                      </a:prstGeom>
                      <a:noFill/>
                      <a:ln w="38100">
                        <a:miter/>
                      </a:ln>
                    </p:spPr>
                  </p:pic>
                </p:oleObj>
              </mc:Fallback>
            </mc:AlternateContent>
          </a:graphicData>
        </a:graphic>
      </p:graphicFrame>
      <p:sp>
        <p:nvSpPr>
          <p:cNvPr id="3" name="文本框 2"/>
          <p:cNvSpPr txBox="1"/>
          <p:nvPr/>
        </p:nvSpPr>
        <p:spPr>
          <a:xfrm>
            <a:off x="719455" y="3672840"/>
            <a:ext cx="5765800" cy="391160"/>
          </a:xfrm>
          <a:prstGeom prst="rect">
            <a:avLst/>
          </a:prstGeom>
          <a:noFill/>
        </p:spPr>
        <p:txBody>
          <a:bodyPr wrap="square" rtlCol="0" anchor="t">
            <a:sp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500" b="1" spc="150" dirty="0">
                <a:solidFill>
                  <a:srgbClr val="FF0000"/>
                </a:solidFill>
                <a:uFillTx/>
                <a:ea typeface="微软雅黑" panose="020B0503020204020204" pitchFamily="34" charset="-122"/>
                <a:sym typeface="+mn-ea"/>
              </a:rPr>
              <a:t>可以进行机器性能对比</a:t>
            </a:r>
          </a:p>
        </p:txBody>
      </p:sp>
      <p:pic>
        <p:nvPicPr>
          <p:cNvPr id="11" name="图片 10" descr="微信截图_20240112211134"/>
          <p:cNvPicPr>
            <a:picLocks noChangeAspect="1"/>
          </p:cNvPicPr>
          <p:nvPr>
            <p:custDataLst>
              <p:tags r:id="rId29"/>
            </p:custDataLst>
          </p:nvPr>
        </p:nvPicPr>
        <p:blipFill>
          <a:blip r:embed="rId34"/>
          <a:stretch>
            <a:fillRect/>
          </a:stretch>
        </p:blipFill>
        <p:spPr>
          <a:xfrm>
            <a:off x="9216390" y="201295"/>
            <a:ext cx="1895475" cy="485775"/>
          </a:xfrm>
          <a:prstGeom prst="rect">
            <a:avLst/>
          </a:prstGeom>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2" name="图片 1" descr="微信截图_20240112211134"/>
          <p:cNvPicPr>
            <a:picLocks noChangeAspect="1"/>
          </p:cNvPicPr>
          <p:nvPr>
            <p:custDataLst>
              <p:tags r:id="rId4"/>
            </p:custDataLst>
          </p:nvPr>
        </p:nvPicPr>
        <p:blipFill>
          <a:blip r:embed="rId17"/>
          <a:stretch>
            <a:fillRect/>
          </a:stretch>
        </p:blipFill>
        <p:spPr>
          <a:xfrm>
            <a:off x="9216390" y="201295"/>
            <a:ext cx="1895475" cy="485775"/>
          </a:xfrm>
          <a:prstGeom prst="rect">
            <a:avLst/>
          </a:prstGeom>
        </p:spPr>
      </p:pic>
      <p:sp>
        <p:nvSpPr>
          <p:cNvPr id="4" name="Rectangle 3"/>
          <p:cNvSpPr>
            <a:spLocks noGrp="1"/>
          </p:cNvSpPr>
          <p:nvPr>
            <p:ph type="body" sz="half" idx="1" hasCustomPrompt="1"/>
            <p:custDataLst>
              <p:tags r:id="rId5"/>
            </p:custDataLst>
          </p:nvPr>
        </p:nvSpPr>
        <p:spPr>
          <a:xfrm>
            <a:off x="1308100" y="1252855"/>
            <a:ext cx="8816975" cy="5058410"/>
          </a:xfrm>
        </p:spPr>
        <p:txBody>
          <a:bodyPr vert="horz" wrap="square" lIns="86402" tIns="43201" rIns="86402" bIns="43201" anchor="t" anchorCtr="0"/>
          <a:lstStyle/>
          <a:p>
            <a:pPr marL="0" indent="0" algn="l" eaLnBrk="1" hangingPunct="1">
              <a:buClr>
                <a:schemeClr val="tx1"/>
              </a:buClr>
              <a:buSzTx/>
              <a:buFont typeface="Wingdings" panose="05000000000000000000" pitchFamily="2" charset="2"/>
              <a:buNone/>
            </a:pPr>
            <a:r>
              <a:rPr lang="en-US" altLang="zh-CN" sz="2400" b="1" kern="1200" dirty="0">
                <a:solidFill>
                  <a:srgbClr val="000000"/>
                </a:solidFill>
                <a:ea typeface="微软雅黑" panose="020B0503020204020204" pitchFamily="34" charset="-122"/>
              </a:rPr>
              <a:t>   </a:t>
            </a:r>
            <a:r>
              <a:rPr lang="zh-CN" altLang="en-US" sz="2400" b="1" kern="1200" dirty="0">
                <a:solidFill>
                  <a:srgbClr val="000000"/>
                </a:solidFill>
                <a:ea typeface="微软雅黑" panose="020B0503020204020204" pitchFamily="34" charset="-122"/>
              </a:rPr>
              <a:t>调和性能平均值</a:t>
            </a:r>
          </a:p>
          <a:p>
            <a:pPr marL="457200" lvl="1" indent="0" algn="l" eaLnBrk="1" hangingPunct="1">
              <a:buClr>
                <a:schemeClr val="tx2"/>
              </a:buClr>
              <a:buSzPct val="60000"/>
              <a:buFont typeface="Wingdings" panose="05000000000000000000" pitchFamily="2" charset="2"/>
              <a:buNone/>
            </a:pPr>
            <a:r>
              <a:rPr lang="en-US" altLang="zh-CN" sz="2000" b="1" kern="1200" dirty="0">
                <a:solidFill>
                  <a:srgbClr val="000000"/>
                </a:solidFill>
                <a:cs typeface="微软雅黑" panose="020B0503020204020204" pitchFamily="34" charset="-122"/>
              </a:rPr>
              <a:t>   </a:t>
            </a:r>
            <a:r>
              <a:rPr lang="zh-CN" altLang="en-US" sz="2000" b="1" kern="1200" dirty="0">
                <a:solidFill>
                  <a:srgbClr val="000000"/>
                </a:solidFill>
                <a:cs typeface="微软雅黑" panose="020B0503020204020204" pitchFamily="34" charset="-122"/>
              </a:rPr>
              <a:t>调和平均数又称倒数平均数，给定数据的倒数之算术平均数的倒数</a:t>
            </a:r>
          </a:p>
          <a:p>
            <a:pPr lvl="1" eaLnBrk="1" hangingPunct="1">
              <a:buClr>
                <a:schemeClr val="tx2"/>
              </a:buClr>
              <a:buSzPct val="60000"/>
              <a:buFont typeface="Wingdings" panose="05000000000000000000" pitchFamily="2" charset="2"/>
            </a:pPr>
            <a:endParaRPr lang="en-US" altLang="zh-CN" sz="2000" b="1" dirty="0">
              <a:solidFill>
                <a:srgbClr val="FF0000"/>
              </a:solidFill>
            </a:endParaRPr>
          </a:p>
          <a:p>
            <a:pPr lvl="1" eaLnBrk="1" hangingPunct="1">
              <a:buClr>
                <a:schemeClr val="tx2"/>
              </a:buClr>
              <a:buSzPct val="60000"/>
              <a:buFont typeface="Wingdings" panose="05000000000000000000" pitchFamily="2" charset="2"/>
            </a:pPr>
            <a:endParaRPr lang="en-US" altLang="zh-CN" b="1" dirty="0">
              <a:solidFill>
                <a:srgbClr val="FF0000"/>
              </a:solidFill>
            </a:endParaRPr>
          </a:p>
          <a:p>
            <a:pPr lvl="1" eaLnBrk="1" hangingPunct="1">
              <a:buClr>
                <a:schemeClr val="tx2"/>
              </a:buClr>
              <a:buSzPct val="60000"/>
              <a:buFont typeface="Wingdings" panose="05000000000000000000" pitchFamily="2" charset="2"/>
              <a:buNone/>
            </a:pPr>
            <a:r>
              <a:rPr lang="en-US" altLang="zh-CN" b="1" dirty="0">
                <a:solidFill>
                  <a:srgbClr val="FF0000"/>
                </a:solidFill>
              </a:rPr>
              <a:t>                R</a:t>
            </a:r>
            <a:r>
              <a:rPr lang="en-US" altLang="zh-CN" b="1" baseline="-25000" dirty="0">
                <a:solidFill>
                  <a:srgbClr val="FF0000"/>
                </a:solidFill>
              </a:rPr>
              <a:t>i</a:t>
            </a:r>
          </a:p>
          <a:p>
            <a:pPr marL="431800" lvl="1" indent="0" eaLnBrk="1" hangingPunct="1">
              <a:buClr>
                <a:schemeClr val="tx2"/>
              </a:buClr>
              <a:buSzPct val="60000"/>
              <a:buFont typeface="Wingdings" panose="05000000000000000000" pitchFamily="2" charset="2"/>
              <a:buNone/>
            </a:pPr>
            <a:endParaRPr lang="en-US" altLang="zh-CN" b="1" dirty="0">
              <a:solidFill>
                <a:srgbClr val="FF0000"/>
              </a:solidFill>
            </a:endParaRPr>
          </a:p>
          <a:p>
            <a:pPr marL="431800" lvl="1" indent="0" eaLnBrk="1" hangingPunct="1">
              <a:buClr>
                <a:schemeClr val="tx2"/>
              </a:buClr>
              <a:buSzPct val="60000"/>
              <a:buFont typeface="Wingdings" panose="05000000000000000000" pitchFamily="2" charset="2"/>
              <a:buNone/>
            </a:pPr>
            <a:endParaRPr lang="en-US" altLang="zh-CN" b="1" dirty="0">
              <a:solidFill>
                <a:srgbClr val="FF0000"/>
              </a:solidFill>
            </a:endParaRPr>
          </a:p>
          <a:p>
            <a:pPr marL="431800" lvl="1" indent="0" eaLnBrk="1" hangingPunct="1">
              <a:buClr>
                <a:schemeClr val="tx2"/>
              </a:buClr>
              <a:buSzPct val="60000"/>
              <a:buFont typeface="Wingdings" panose="05000000000000000000" pitchFamily="2" charset="2"/>
              <a:buNone/>
            </a:pPr>
            <a:endParaRPr lang="en-US" altLang="zh-CN" sz="2000" b="1" dirty="0">
              <a:solidFill>
                <a:srgbClr val="FF0000"/>
              </a:solidFill>
            </a:endParaRPr>
          </a:p>
          <a:p>
            <a:pPr marL="431800" lvl="1" indent="0" eaLnBrk="1" hangingPunct="1">
              <a:buClr>
                <a:schemeClr val="tx2"/>
              </a:buClr>
              <a:buSzPct val="60000"/>
              <a:buFont typeface="Wingdings" panose="05000000000000000000" pitchFamily="2" charset="2"/>
              <a:buNone/>
            </a:pPr>
            <a:endParaRPr lang="en-US" altLang="zh-CN" sz="2000" b="1" dirty="0">
              <a:solidFill>
                <a:srgbClr val="FF0000"/>
              </a:solidFill>
            </a:endParaRPr>
          </a:p>
          <a:p>
            <a:pPr marL="431800" lvl="1" indent="0" eaLnBrk="1" hangingPunct="1">
              <a:buClr>
                <a:schemeClr val="tx2"/>
              </a:buClr>
              <a:buSzPct val="60000"/>
              <a:buFont typeface="Wingdings" panose="05000000000000000000" pitchFamily="2" charset="2"/>
              <a:buNone/>
            </a:pPr>
            <a:endParaRPr lang="en-US" altLang="zh-CN" sz="2000" b="1" dirty="0">
              <a:solidFill>
                <a:srgbClr val="FF0000"/>
              </a:solidFill>
            </a:endParaRPr>
          </a:p>
          <a:p>
            <a:pPr marL="431800" lvl="1" indent="0" eaLnBrk="1" hangingPunct="1">
              <a:buClr>
                <a:schemeClr val="tx2"/>
              </a:buClr>
              <a:buSzPct val="60000"/>
              <a:buFont typeface="Wingdings" panose="05000000000000000000" pitchFamily="2" charset="2"/>
              <a:buNone/>
            </a:pPr>
            <a:r>
              <a:rPr lang="en-US" altLang="zh-CN" sz="2000" b="1" dirty="0">
                <a:solidFill>
                  <a:srgbClr val="FF0000"/>
                </a:solidFill>
              </a:rPr>
              <a:t>Hm</a:t>
            </a:r>
            <a:r>
              <a:rPr lang="zh-CN" altLang="en-US" sz="2000" b="1" dirty="0">
                <a:solidFill>
                  <a:srgbClr val="FF0000"/>
                </a:solidFill>
              </a:rPr>
              <a:t>的值与运行全部程序所需的时间成反比，用它来衡量计算机的时间</a:t>
            </a:r>
            <a:r>
              <a:rPr lang="en-US" altLang="zh-CN" sz="2000" b="1" dirty="0">
                <a:solidFill>
                  <a:srgbClr val="FF0000"/>
                </a:solidFill>
              </a:rPr>
              <a:t>(</a:t>
            </a:r>
            <a:r>
              <a:rPr lang="zh-CN" altLang="en-US" sz="2000" b="1" dirty="0">
                <a:solidFill>
                  <a:srgbClr val="FF0000"/>
                </a:solidFill>
              </a:rPr>
              <a:t>速度</a:t>
            </a:r>
            <a:r>
              <a:rPr lang="en-US" altLang="zh-CN" sz="2000" b="1" dirty="0">
                <a:solidFill>
                  <a:srgbClr val="FF0000"/>
                </a:solidFill>
              </a:rPr>
              <a:t>)</a:t>
            </a:r>
            <a:r>
              <a:rPr lang="zh-CN" altLang="en-US" sz="2000" b="1" dirty="0">
                <a:solidFill>
                  <a:srgbClr val="FF0000"/>
                </a:solidFill>
              </a:rPr>
              <a:t>性能比较准确。</a:t>
            </a:r>
          </a:p>
        </p:txBody>
      </p:sp>
      <p:sp>
        <p:nvSpPr>
          <p:cNvPr id="268298" name="Line 10"/>
          <p:cNvSpPr/>
          <p:nvPr>
            <p:custDataLst>
              <p:tags r:id="rId6"/>
            </p:custDataLst>
          </p:nvPr>
        </p:nvSpPr>
        <p:spPr>
          <a:xfrm>
            <a:off x="2800131" y="2770043"/>
            <a:ext cx="469512" cy="0"/>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268299" name="Text Box 11"/>
          <p:cNvSpPr txBox="1"/>
          <p:nvPr>
            <p:custDataLst>
              <p:tags r:id="rId7"/>
            </p:custDataLst>
          </p:nvPr>
        </p:nvSpPr>
        <p:spPr>
          <a:xfrm>
            <a:off x="2883535" y="2414905"/>
            <a:ext cx="302895" cy="337185"/>
          </a:xfrm>
          <a:prstGeom prst="rect">
            <a:avLst/>
          </a:prstGeom>
          <a:noFill/>
          <a:ln w="9525">
            <a:noFill/>
          </a:ln>
        </p:spPr>
        <p:txBody>
          <a:bodyPr wrap="none">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en-US" altLang="zh-CN" sz="189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p>
        </p:txBody>
      </p:sp>
      <p:pic>
        <p:nvPicPr>
          <p:cNvPr id="268303" name="Picture 15"/>
          <p:cNvPicPr>
            <a:picLocks noChangeAspect="1"/>
          </p:cNvPicPr>
          <p:nvPr>
            <p:custDataLst>
              <p:tags r:id="rId8"/>
            </p:custDataLst>
          </p:nvPr>
        </p:nvPicPr>
        <p:blipFill>
          <a:blip r:embed="rId18"/>
          <a:stretch>
            <a:fillRect/>
          </a:stretch>
        </p:blipFill>
        <p:spPr>
          <a:xfrm>
            <a:off x="4235404" y="2471840"/>
            <a:ext cx="825022" cy="729020"/>
          </a:xfrm>
          <a:prstGeom prst="rect">
            <a:avLst/>
          </a:prstGeom>
          <a:noFill/>
          <a:ln w="9525">
            <a:noFill/>
          </a:ln>
        </p:spPr>
      </p:pic>
      <p:pic>
        <p:nvPicPr>
          <p:cNvPr id="268304" name="Picture 16"/>
          <p:cNvPicPr>
            <a:picLocks noChangeAspect="1"/>
          </p:cNvPicPr>
          <p:nvPr>
            <p:custDataLst>
              <p:tags r:id="rId9"/>
            </p:custDataLst>
          </p:nvPr>
        </p:nvPicPr>
        <p:blipFill>
          <a:blip r:embed="rId19"/>
          <a:stretch>
            <a:fillRect/>
          </a:stretch>
        </p:blipFill>
        <p:spPr>
          <a:xfrm>
            <a:off x="5613942" y="2375838"/>
            <a:ext cx="814522" cy="1041028"/>
          </a:xfrm>
          <a:prstGeom prst="rect">
            <a:avLst/>
          </a:prstGeom>
          <a:noFill/>
          <a:ln w="9525">
            <a:noFill/>
          </a:ln>
        </p:spPr>
      </p:pic>
      <p:pic>
        <p:nvPicPr>
          <p:cNvPr id="268305" name="Picture 17"/>
          <p:cNvPicPr>
            <a:picLocks noChangeAspect="1"/>
          </p:cNvPicPr>
          <p:nvPr>
            <p:custDataLst>
              <p:tags r:id="rId10"/>
            </p:custDataLst>
          </p:nvPr>
        </p:nvPicPr>
        <p:blipFill>
          <a:blip r:embed="rId20"/>
          <a:stretch>
            <a:fillRect/>
          </a:stretch>
        </p:blipFill>
        <p:spPr>
          <a:xfrm>
            <a:off x="7110983" y="2462840"/>
            <a:ext cx="645017" cy="885024"/>
          </a:xfrm>
          <a:prstGeom prst="rect">
            <a:avLst/>
          </a:prstGeom>
          <a:noFill/>
          <a:ln w="9525">
            <a:noFill/>
          </a:ln>
        </p:spPr>
      </p:pic>
      <p:sp>
        <p:nvSpPr>
          <p:cNvPr id="268306" name="AutoShape 18"/>
          <p:cNvSpPr/>
          <p:nvPr>
            <p:custDataLst>
              <p:tags r:id="rId11"/>
            </p:custDataLst>
          </p:nvPr>
        </p:nvSpPr>
        <p:spPr>
          <a:xfrm>
            <a:off x="3623388" y="2692346"/>
            <a:ext cx="424512" cy="253507"/>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8307" name="AutoShape 19"/>
          <p:cNvSpPr/>
          <p:nvPr>
            <p:custDataLst>
              <p:tags r:id="rId12"/>
            </p:custDataLst>
          </p:nvPr>
        </p:nvSpPr>
        <p:spPr>
          <a:xfrm>
            <a:off x="5070927" y="2719346"/>
            <a:ext cx="424511" cy="253507"/>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68308" name="Picture 20"/>
          <p:cNvPicPr>
            <a:picLocks noChangeAspect="1"/>
          </p:cNvPicPr>
          <p:nvPr>
            <p:custDataLst>
              <p:tags r:id="rId13"/>
            </p:custDataLst>
          </p:nvPr>
        </p:nvPicPr>
        <p:blipFill>
          <a:blip r:embed="rId21"/>
          <a:stretch>
            <a:fillRect/>
          </a:stretch>
        </p:blipFill>
        <p:spPr>
          <a:xfrm>
            <a:off x="6633970" y="2626344"/>
            <a:ext cx="297008" cy="316509"/>
          </a:xfrm>
          <a:prstGeom prst="rect">
            <a:avLst/>
          </a:prstGeom>
          <a:noFill/>
          <a:ln w="9525">
            <a:noFill/>
          </a:ln>
        </p:spPr>
      </p:pic>
      <p:sp>
        <p:nvSpPr>
          <p:cNvPr id="146436" name="AutoShape 4"/>
          <p:cNvSpPr/>
          <p:nvPr>
            <p:custDataLst>
              <p:tags r:id="rId14"/>
            </p:custDataLst>
          </p:nvPr>
        </p:nvSpPr>
        <p:spPr>
          <a:xfrm>
            <a:off x="2158365" y="3599815"/>
            <a:ext cx="7548245" cy="1129030"/>
          </a:xfrm>
          <a:prstGeom prst="horizontalScroll">
            <a:avLst>
              <a:gd name="adj" fmla="val 12500"/>
            </a:avLst>
          </a:prstGeom>
          <a:solidFill>
            <a:srgbClr val="FF0000"/>
          </a:solid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调和平均数、几何平均数和算术平均数三者间</a:t>
            </a:r>
            <a:endParaRPr lang="zh-CN" altLang="en-US"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ctr">
              <a:spcBef>
                <a:spcPct val="0"/>
              </a:spcBef>
              <a:buClrTx/>
              <a:buFontTx/>
              <a:buNone/>
            </a:pPr>
            <a:r>
              <a:rPr lang="zh-CN" altLang="en-US"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存在如下数量关系：  </a:t>
            </a:r>
            <a:r>
              <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H≤G≤A</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charRg st="40" end="61"/>
                                            </p:txEl>
                                          </p:spTgt>
                                        </p:tgtEl>
                                        <p:attrNameLst>
                                          <p:attrName>style.visibility</p:attrName>
                                        </p:attrNameLst>
                                      </p:cBhvr>
                                      <p:to>
                                        <p:strVal val="visible"/>
                                      </p:to>
                                    </p:set>
                                    <p:animEffect transition="in" filter="fade">
                                      <p:cBhvr>
                                        <p:cTn id="7" dur="1000"/>
                                        <p:tgtEl>
                                          <p:spTgt spid="4">
                                            <p:txEl>
                                              <p:charRg st="40" end="6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8298"/>
                                        </p:tgtEl>
                                        <p:attrNameLst>
                                          <p:attrName>style.visibility</p:attrName>
                                        </p:attrNameLst>
                                      </p:cBhvr>
                                      <p:to>
                                        <p:strVal val="visible"/>
                                      </p:to>
                                    </p:set>
                                    <p:animEffect transition="in" filter="fade">
                                      <p:cBhvr>
                                        <p:cTn id="12" dur="1000"/>
                                        <p:tgtEl>
                                          <p:spTgt spid="26829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8299"/>
                                        </p:tgtEl>
                                        <p:attrNameLst>
                                          <p:attrName>style.visibility</p:attrName>
                                        </p:attrNameLst>
                                      </p:cBhvr>
                                      <p:to>
                                        <p:strVal val="visible"/>
                                      </p:to>
                                    </p:set>
                                    <p:animEffect transition="in" filter="fade">
                                      <p:cBhvr>
                                        <p:cTn id="15" dur="1000"/>
                                        <p:tgtEl>
                                          <p:spTgt spid="268299"/>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268306"/>
                                        </p:tgtEl>
                                        <p:attrNameLst>
                                          <p:attrName>style.visibility</p:attrName>
                                        </p:attrNameLst>
                                      </p:cBhvr>
                                      <p:to>
                                        <p:strVal val="visible"/>
                                      </p:to>
                                    </p:set>
                                    <p:animEffect transition="in" filter="slide(fromLeft)">
                                      <p:cBhvr>
                                        <p:cTn id="20" dur="500"/>
                                        <p:tgtEl>
                                          <p:spTgt spid="26830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68303"/>
                                        </p:tgtEl>
                                        <p:attrNameLst>
                                          <p:attrName>style.visibility</p:attrName>
                                        </p:attrNameLst>
                                      </p:cBhvr>
                                      <p:to>
                                        <p:strVal val="visible"/>
                                      </p:to>
                                    </p:set>
                                    <p:animEffect transition="in" filter="fade">
                                      <p:cBhvr>
                                        <p:cTn id="24" dur="1000"/>
                                        <p:tgtEl>
                                          <p:spTgt spid="26830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268307"/>
                                        </p:tgtEl>
                                        <p:attrNameLst>
                                          <p:attrName>style.visibility</p:attrName>
                                        </p:attrNameLst>
                                      </p:cBhvr>
                                      <p:to>
                                        <p:strVal val="visible"/>
                                      </p:to>
                                    </p:set>
                                    <p:animEffect transition="in" filter="slide(fromLeft)">
                                      <p:cBhvr>
                                        <p:cTn id="29" dur="500"/>
                                        <p:tgtEl>
                                          <p:spTgt spid="268307"/>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68304"/>
                                        </p:tgtEl>
                                        <p:attrNameLst>
                                          <p:attrName>style.visibility</p:attrName>
                                        </p:attrNameLst>
                                      </p:cBhvr>
                                      <p:to>
                                        <p:strVal val="visible"/>
                                      </p:to>
                                    </p:set>
                                    <p:animEffect transition="in" filter="fade">
                                      <p:cBhvr>
                                        <p:cTn id="33" dur="1000"/>
                                        <p:tgtEl>
                                          <p:spTgt spid="268304"/>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1" fill="hold" nodeType="clickEffect">
                                  <p:stCondLst>
                                    <p:cond delay="0"/>
                                  </p:stCondLst>
                                  <p:childTnLst>
                                    <p:set>
                                      <p:cBhvr>
                                        <p:cTn id="37" dur="1" fill="hold">
                                          <p:stCondLst>
                                            <p:cond delay="0"/>
                                          </p:stCondLst>
                                        </p:cTn>
                                        <p:tgtEl>
                                          <p:spTgt spid="268308"/>
                                        </p:tgtEl>
                                        <p:attrNameLst>
                                          <p:attrName>style.visibility</p:attrName>
                                        </p:attrNameLst>
                                      </p:cBhvr>
                                      <p:to>
                                        <p:strVal val="visible"/>
                                      </p:to>
                                    </p:set>
                                    <p:animEffect transition="in" filter="slide(fromTop)">
                                      <p:cBhvr>
                                        <p:cTn id="38" dur="500"/>
                                        <p:tgtEl>
                                          <p:spTgt spid="26830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8305"/>
                                        </p:tgtEl>
                                        <p:attrNameLst>
                                          <p:attrName>style.visibility</p:attrName>
                                        </p:attrNameLst>
                                      </p:cBhvr>
                                      <p:to>
                                        <p:strVal val="visible"/>
                                      </p:to>
                                    </p:set>
                                    <p:animEffect transition="in" filter="fade">
                                      <p:cBhvr>
                                        <p:cTn id="43" dur="1000"/>
                                        <p:tgtEl>
                                          <p:spTgt spid="268305"/>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146436"/>
                                        </p:tgtEl>
                                        <p:attrNameLst>
                                          <p:attrName>style.visibility</p:attrName>
                                        </p:attrNameLst>
                                      </p:cBhvr>
                                      <p:to>
                                        <p:strVal val="visible"/>
                                      </p:to>
                                    </p:set>
                                    <p:animEffect transition="in" filter="slide(fromLeft)">
                                      <p:cBhvr>
                                        <p:cTn id="48" dur="10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9" grpId="0"/>
      <p:bldP spid="146436"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2"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34" name="图形 29"/>
          <p:cNvPicPr>
            <a:picLocks noChangeAspect="1"/>
          </p:cNvPicPr>
          <p:nvPr>
            <p:custDataLst>
              <p:tags r:id="rId4"/>
            </p:custDataLst>
          </p:nvPr>
        </p:nvPicPr>
        <p:blipFill>
          <a:blip r:embed="rId29">
            <a:extLst>
              <a:ext uri="{96DAC541-7B7A-43D3-8B79-37D633B846F1}">
                <asvg:svgBlip xmlns:asvg="http://schemas.microsoft.com/office/drawing/2016/SVG/main" r:embed="rId30"/>
              </a:ext>
            </a:extLst>
          </a:blip>
          <a:stretch>
            <a:fillRect/>
          </a:stretch>
        </p:blipFill>
        <p:spPr>
          <a:xfrm>
            <a:off x="669290" y="4208780"/>
            <a:ext cx="3602355" cy="1001395"/>
          </a:xfrm>
          <a:prstGeom prst="rect">
            <a:avLst/>
          </a:prstGeom>
        </p:spPr>
      </p:pic>
      <p:pic>
        <p:nvPicPr>
          <p:cNvPr id="35" name="图形 33"/>
          <p:cNvPicPr>
            <a:picLocks noChangeAspect="1"/>
          </p:cNvPicPr>
          <p:nvPr>
            <p:custDataLst>
              <p:tags r:id="rId5"/>
            </p:custDataLst>
          </p:nvPr>
        </p:nvPicPr>
        <p:blipFill>
          <a:blip r:embed="rId31">
            <a:extLst>
              <a:ext uri="{96DAC541-7B7A-43D3-8B79-37D633B846F1}">
                <asvg:svgBlip xmlns:asvg="http://schemas.microsoft.com/office/drawing/2016/SVG/main" r:embed="rId32"/>
              </a:ext>
            </a:extLst>
          </a:blip>
          <a:stretch>
            <a:fillRect/>
          </a:stretch>
        </p:blipFill>
        <p:spPr>
          <a:xfrm>
            <a:off x="1157605" y="3221990"/>
            <a:ext cx="2676525" cy="1001395"/>
          </a:xfrm>
          <a:prstGeom prst="rect">
            <a:avLst/>
          </a:prstGeom>
        </p:spPr>
      </p:pic>
      <p:pic>
        <p:nvPicPr>
          <p:cNvPr id="36" name="图形 35"/>
          <p:cNvPicPr>
            <a:picLocks noChangeAspect="1"/>
          </p:cNvPicPr>
          <p:nvPr>
            <p:custDataLst>
              <p:tags r:id="rId6"/>
            </p:custDataLst>
          </p:nvPr>
        </p:nvPicPr>
        <p:blipFill>
          <a:blip r:embed="rId33">
            <a:extLst>
              <a:ext uri="{96DAC541-7B7A-43D3-8B79-37D633B846F1}">
                <asvg:svgBlip xmlns:asvg="http://schemas.microsoft.com/office/drawing/2016/SVG/main" r:embed="rId34"/>
              </a:ext>
            </a:extLst>
          </a:blip>
          <a:stretch>
            <a:fillRect/>
          </a:stretch>
        </p:blipFill>
        <p:spPr>
          <a:xfrm>
            <a:off x="1654175" y="2240915"/>
            <a:ext cx="1729740" cy="1001395"/>
          </a:xfrm>
          <a:prstGeom prst="rect">
            <a:avLst/>
          </a:prstGeom>
        </p:spPr>
      </p:pic>
      <p:sp>
        <p:nvSpPr>
          <p:cNvPr id="39" name="等腰三角形 38"/>
          <p:cNvSpPr/>
          <p:nvPr>
            <p:custDataLst>
              <p:tags r:id="rId7"/>
            </p:custDataLst>
          </p:nvPr>
        </p:nvSpPr>
        <p:spPr>
          <a:xfrm>
            <a:off x="1602105" y="2259965"/>
            <a:ext cx="953135" cy="994410"/>
          </a:xfrm>
          <a:prstGeom prst="triangle">
            <a:avLst>
              <a:gd name="adj" fmla="val 51905"/>
            </a:avLst>
          </a:prstGeom>
          <a:solidFill>
            <a:schemeClr val="accent1">
              <a:alpha val="98000"/>
            </a:schemeClr>
          </a:solidFill>
          <a:ln>
            <a:noFill/>
          </a:ln>
          <a:effectLst>
            <a:outerShdw blurRad="50800" dist="38100" dir="2700000" sx="103000" sy="103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55" name="等腰三角形 54"/>
          <p:cNvSpPr/>
          <p:nvPr>
            <p:custDataLst>
              <p:tags r:id="rId8"/>
            </p:custDataLst>
          </p:nvPr>
        </p:nvSpPr>
        <p:spPr>
          <a:xfrm rot="18014089">
            <a:off x="2081530" y="2251710"/>
            <a:ext cx="69215" cy="50165"/>
          </a:xfrm>
          <a:prstGeom prst="triangle">
            <a:avLst>
              <a:gd name="adj" fmla="val 5354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68" name="等腰三角形 67"/>
          <p:cNvSpPr/>
          <p:nvPr>
            <p:custDataLst>
              <p:tags r:id="rId9"/>
            </p:custDataLst>
          </p:nvPr>
        </p:nvSpPr>
        <p:spPr>
          <a:xfrm>
            <a:off x="1106805" y="3251200"/>
            <a:ext cx="953135" cy="994410"/>
          </a:xfrm>
          <a:prstGeom prst="triangle">
            <a:avLst>
              <a:gd name="adj" fmla="val 51905"/>
            </a:avLst>
          </a:prstGeom>
          <a:solidFill>
            <a:schemeClr val="accent2">
              <a:alpha val="98000"/>
            </a:schemeClr>
          </a:solidFill>
          <a:ln>
            <a:noFill/>
          </a:ln>
          <a:effectLst>
            <a:outerShdw blurRad="50800" dist="38100" dir="2700000" sx="103000" sy="103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69" name="等腰三角形 68"/>
          <p:cNvSpPr/>
          <p:nvPr>
            <p:custDataLst>
              <p:tags r:id="rId10"/>
            </p:custDataLst>
          </p:nvPr>
        </p:nvSpPr>
        <p:spPr>
          <a:xfrm rot="18014089">
            <a:off x="1586865" y="3242945"/>
            <a:ext cx="69215" cy="50165"/>
          </a:xfrm>
          <a:prstGeom prst="triangle">
            <a:avLst>
              <a:gd name="adj" fmla="val 5354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71" name="等腰三角形 70"/>
          <p:cNvSpPr/>
          <p:nvPr>
            <p:custDataLst>
              <p:tags r:id="rId11"/>
            </p:custDataLst>
          </p:nvPr>
        </p:nvSpPr>
        <p:spPr>
          <a:xfrm>
            <a:off x="614680" y="4242435"/>
            <a:ext cx="953135" cy="994410"/>
          </a:xfrm>
          <a:prstGeom prst="triangle">
            <a:avLst>
              <a:gd name="adj" fmla="val 51905"/>
            </a:avLst>
          </a:prstGeom>
          <a:solidFill>
            <a:schemeClr val="accent4">
              <a:alpha val="98000"/>
            </a:schemeClr>
          </a:solidFill>
          <a:ln>
            <a:noFill/>
          </a:ln>
          <a:effectLst>
            <a:outerShdw blurRad="50800" dist="38100" dir="2700000" sx="103000" sy="103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72" name="等腰三角形 71"/>
          <p:cNvSpPr/>
          <p:nvPr>
            <p:custDataLst>
              <p:tags r:id="rId12"/>
            </p:custDataLst>
          </p:nvPr>
        </p:nvSpPr>
        <p:spPr>
          <a:xfrm rot="18014089">
            <a:off x="1094740" y="4234815"/>
            <a:ext cx="69215" cy="50165"/>
          </a:xfrm>
          <a:prstGeom prst="triangle">
            <a:avLst>
              <a:gd name="adj" fmla="val 53546"/>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75" name="等腰三角形 74"/>
          <p:cNvSpPr/>
          <p:nvPr>
            <p:custDataLst>
              <p:tags r:id="rId13"/>
            </p:custDataLst>
          </p:nvPr>
        </p:nvSpPr>
        <p:spPr>
          <a:xfrm rot="18014089">
            <a:off x="603885" y="5226050"/>
            <a:ext cx="69215" cy="50165"/>
          </a:xfrm>
          <a:prstGeom prst="triangle">
            <a:avLst>
              <a:gd name="adj" fmla="val 53546"/>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91" name="文本框 24"/>
          <p:cNvSpPr txBox="1"/>
          <p:nvPr>
            <p:custDataLst>
              <p:tags r:id="rId14"/>
            </p:custDataLst>
          </p:nvPr>
        </p:nvSpPr>
        <p:spPr>
          <a:xfrm>
            <a:off x="2487930" y="2460625"/>
            <a:ext cx="584200" cy="603885"/>
          </a:xfrm>
          <a:prstGeom prst="rect">
            <a:avLst/>
          </a:prstGeom>
          <a:noFill/>
          <a:extLst>
            <a:ext uri="{909E8E84-426E-40DD-AFC4-6F175D3DCCD1}">
              <a14:hiddenFill xmlns:a14="http://schemas.microsoft.com/office/drawing/2010/main">
                <a:grpFill/>
              </a14:hiddenFill>
            </a:ext>
          </a:extLst>
        </p:spPr>
        <p:txBody>
          <a:bodyPr wrap="square" lIns="0" tIns="0" rIns="0" bIns="0" rtlCol="0" anchor="ct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0"/>
              </a:spcBef>
              <a:spcAft>
                <a:spcPts val="0"/>
              </a:spcAft>
            </a:pPr>
            <a:r>
              <a:rPr lang="en-US" altLang="zh-CN" sz="3780" b="1" spc="300" dirty="0">
                <a:solidFill>
                  <a:schemeClr val="tx1">
                    <a:lumMod val="75000"/>
                    <a:lumOff val="25000"/>
                  </a:schemeClr>
                </a:solidFill>
                <a:uFillTx/>
                <a:latin typeface="Arial" panose="020B0604020202020204" pitchFamily="34" charset="0"/>
                <a:ea typeface="微软雅黑" panose="020B0503020204020204" pitchFamily="34" charset="-122"/>
              </a:rPr>
              <a:t>01</a:t>
            </a:r>
          </a:p>
        </p:txBody>
      </p:sp>
      <p:sp>
        <p:nvSpPr>
          <p:cNvPr id="150" name="文本框 41"/>
          <p:cNvSpPr txBox="1"/>
          <p:nvPr>
            <p:custDataLst>
              <p:tags r:id="rId15"/>
            </p:custDataLst>
          </p:nvPr>
        </p:nvSpPr>
        <p:spPr>
          <a:xfrm>
            <a:off x="7456805" y="4338955"/>
            <a:ext cx="3840480" cy="74168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buNone/>
            </a:pPr>
            <a:r>
              <a:rPr lang="zh-CN" altLang="en-US" sz="2000" b="1" spc="150" dirty="0">
                <a:solidFill>
                  <a:srgbClr val="FF0000"/>
                </a:solidFill>
                <a:uFillTx/>
                <a:latin typeface="Arial" panose="020B0604020202020204" pitchFamily="34" charset="0"/>
                <a:ea typeface="微软雅黑" panose="020B0503020204020204" pitchFamily="34" charset="-122"/>
              </a:rPr>
              <a:t>加权几何平均值</a:t>
            </a:r>
          </a:p>
        </p:txBody>
      </p:sp>
      <p:cxnSp>
        <p:nvCxnSpPr>
          <p:cNvPr id="192" name="直接连接符 191"/>
          <p:cNvCxnSpPr/>
          <p:nvPr>
            <p:custDataLst>
              <p:tags r:id="rId16"/>
            </p:custDataLst>
          </p:nvPr>
        </p:nvCxnSpPr>
        <p:spPr>
          <a:xfrm flipV="1">
            <a:off x="1567815" y="5196840"/>
            <a:ext cx="8296910" cy="4064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custDataLst>
              <p:tags r:id="rId17"/>
            </p:custDataLst>
          </p:nvPr>
        </p:nvCxnSpPr>
        <p:spPr>
          <a:xfrm flipV="1">
            <a:off x="2487930" y="4208780"/>
            <a:ext cx="6584315" cy="3810"/>
          </a:xfrm>
          <a:prstGeom prst="line">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custDataLst>
              <p:tags r:id="rId18"/>
            </p:custDataLst>
          </p:nvPr>
        </p:nvCxnSpPr>
        <p:spPr>
          <a:xfrm>
            <a:off x="2519045" y="3223895"/>
            <a:ext cx="5698490" cy="381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4" name="文本框 41"/>
          <p:cNvSpPr txBox="1"/>
          <p:nvPr>
            <p:custDataLst>
              <p:tags r:id="rId19"/>
            </p:custDataLst>
          </p:nvPr>
        </p:nvSpPr>
        <p:spPr>
          <a:xfrm>
            <a:off x="5789930" y="2349500"/>
            <a:ext cx="3840480" cy="74168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buNone/>
            </a:pPr>
            <a:r>
              <a:rPr lang="zh-CN" altLang="en-US" sz="2000" b="1" spc="150" dirty="0">
                <a:solidFill>
                  <a:srgbClr val="FF0000"/>
                </a:solidFill>
                <a:uFillTx/>
                <a:latin typeface="Arial" panose="020B0604020202020204" pitchFamily="34" charset="0"/>
                <a:ea typeface="微软雅黑" panose="020B0503020204020204" pitchFamily="34" charset="-122"/>
              </a:rPr>
              <a:t>加权算术平均值</a:t>
            </a:r>
          </a:p>
        </p:txBody>
      </p:sp>
      <p:sp>
        <p:nvSpPr>
          <p:cNvPr id="206" name="文本框 41"/>
          <p:cNvSpPr txBox="1"/>
          <p:nvPr>
            <p:custDataLst>
              <p:tags r:id="rId20"/>
            </p:custDataLst>
          </p:nvPr>
        </p:nvSpPr>
        <p:spPr>
          <a:xfrm>
            <a:off x="6429375" y="3354070"/>
            <a:ext cx="3840480" cy="74168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buNone/>
            </a:pPr>
            <a:r>
              <a:rPr lang="zh-CN" altLang="en-US" sz="2000" b="1" spc="150" dirty="0">
                <a:solidFill>
                  <a:srgbClr val="FF0000"/>
                </a:solidFill>
                <a:uFillTx/>
                <a:latin typeface="Arial" panose="020B0604020202020204" pitchFamily="34" charset="0"/>
                <a:ea typeface="微软雅黑" panose="020B0503020204020204" pitchFamily="34" charset="-122"/>
              </a:rPr>
              <a:t>加权调和平均值</a:t>
            </a:r>
          </a:p>
        </p:txBody>
      </p:sp>
      <p:sp>
        <p:nvSpPr>
          <p:cNvPr id="42" name="文本框 24"/>
          <p:cNvSpPr txBox="1"/>
          <p:nvPr>
            <p:custDataLst>
              <p:tags r:id="rId21"/>
            </p:custDataLst>
          </p:nvPr>
        </p:nvSpPr>
        <p:spPr>
          <a:xfrm>
            <a:off x="2487930" y="3432810"/>
            <a:ext cx="584200" cy="603885"/>
          </a:xfrm>
          <a:prstGeom prst="rect">
            <a:avLst/>
          </a:prstGeom>
          <a:noFill/>
          <a:extLst>
            <a:ext uri="{909E8E84-426E-40DD-AFC4-6F175D3DCCD1}">
              <a14:hiddenFill xmlns:a14="http://schemas.microsoft.com/office/drawing/2010/main">
                <a:grpFill/>
              </a14:hiddenFill>
            </a:ext>
          </a:extLst>
        </p:spPr>
        <p:txBody>
          <a:bodyPr wrap="square" lIns="0" tIns="0" rIns="0" bIns="0" rtlCol="0" anchor="ct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0"/>
              </a:spcBef>
              <a:spcAft>
                <a:spcPts val="0"/>
              </a:spcAft>
            </a:pPr>
            <a:r>
              <a:rPr lang="en-US" altLang="zh-CN" sz="3780" b="1" spc="300" dirty="0">
                <a:solidFill>
                  <a:schemeClr val="tx1">
                    <a:lumMod val="75000"/>
                    <a:lumOff val="25000"/>
                  </a:schemeClr>
                </a:solidFill>
                <a:uFillTx/>
                <a:latin typeface="Arial" panose="020B0604020202020204" pitchFamily="34" charset="0"/>
                <a:ea typeface="微软雅黑" panose="020B0503020204020204" pitchFamily="34" charset="-122"/>
              </a:rPr>
              <a:t>02</a:t>
            </a:r>
          </a:p>
        </p:txBody>
      </p:sp>
      <p:sp>
        <p:nvSpPr>
          <p:cNvPr id="43" name="文本框 24"/>
          <p:cNvSpPr txBox="1"/>
          <p:nvPr>
            <p:custDataLst>
              <p:tags r:id="rId22"/>
            </p:custDataLst>
          </p:nvPr>
        </p:nvSpPr>
        <p:spPr>
          <a:xfrm>
            <a:off x="2487930" y="4404995"/>
            <a:ext cx="584200" cy="603885"/>
          </a:xfrm>
          <a:prstGeom prst="rect">
            <a:avLst/>
          </a:prstGeom>
          <a:noFill/>
          <a:extLst>
            <a:ext uri="{909E8E84-426E-40DD-AFC4-6F175D3DCCD1}">
              <a14:hiddenFill xmlns:a14="http://schemas.microsoft.com/office/drawing/2010/main">
                <a:grpFill/>
              </a14:hiddenFill>
            </a:ext>
          </a:extLst>
        </p:spPr>
        <p:txBody>
          <a:bodyPr wrap="square" lIns="0" tIns="0" rIns="0" bIns="0" rtlCol="0" anchor="ct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0"/>
              </a:spcBef>
              <a:spcAft>
                <a:spcPts val="0"/>
              </a:spcAft>
            </a:pPr>
            <a:r>
              <a:rPr lang="en-US" altLang="zh-CN" sz="3780" b="1" spc="300" dirty="0">
                <a:solidFill>
                  <a:schemeClr val="tx1">
                    <a:lumMod val="75000"/>
                    <a:lumOff val="25000"/>
                  </a:schemeClr>
                </a:solidFill>
                <a:uFillTx/>
                <a:latin typeface="Arial" panose="020B0604020202020204" pitchFamily="34" charset="0"/>
                <a:ea typeface="微软雅黑" panose="020B0503020204020204" pitchFamily="34" charset="-122"/>
              </a:rPr>
              <a:t>03</a:t>
            </a:r>
          </a:p>
        </p:txBody>
      </p:sp>
      <p:graphicFrame>
        <p:nvGraphicFramePr>
          <p:cNvPr id="6" name="Object 4"/>
          <p:cNvGraphicFramePr>
            <a:graphicFrameLocks noGrp="1" noChangeAspect="1"/>
          </p:cNvGraphicFramePr>
          <p:nvPr>
            <p:custDataLst>
              <p:tags r:id="rId23"/>
            </p:custDataLst>
          </p:nvPr>
        </p:nvGraphicFramePr>
        <p:xfrm>
          <a:off x="3238500" y="2295525"/>
          <a:ext cx="2444750" cy="922655"/>
        </p:xfrm>
        <a:graphic>
          <a:graphicData uri="http://schemas.openxmlformats.org/presentationml/2006/ole">
            <mc:AlternateContent xmlns:mc="http://schemas.openxmlformats.org/markup-compatibility/2006">
              <mc:Choice xmlns:v="urn:schemas-microsoft-com:vml" Requires="v">
                <p:oleObj r:id="rId35" imgW="1002665" imgH="317500" progId="Equation.DSMT4">
                  <p:embed/>
                </p:oleObj>
              </mc:Choice>
              <mc:Fallback>
                <p:oleObj r:id="rId35" imgW="1002665" imgH="317500" progId="Equation.DSMT4">
                  <p:embed/>
                  <p:pic>
                    <p:nvPicPr>
                      <p:cNvPr id="0" name="图片 3095"/>
                      <p:cNvPicPr/>
                      <p:nvPr/>
                    </p:nvPicPr>
                    <p:blipFill>
                      <a:blip r:embed="rId36"/>
                      <a:srcRect/>
                      <a:stretch>
                        <a:fillRect/>
                      </a:stretch>
                    </p:blipFill>
                    <p:spPr>
                      <a:xfrm>
                        <a:off x="3238500" y="2295525"/>
                        <a:ext cx="2444750" cy="922655"/>
                      </a:xfrm>
                      <a:prstGeom prst="rect">
                        <a:avLst/>
                      </a:prstGeom>
                      <a:noFill/>
                      <a:ln w="38100">
                        <a:miter/>
                      </a:ln>
                    </p:spPr>
                  </p:pic>
                </p:oleObj>
              </mc:Fallback>
            </mc:AlternateContent>
          </a:graphicData>
        </a:graphic>
      </p:graphicFrame>
      <p:graphicFrame>
        <p:nvGraphicFramePr>
          <p:cNvPr id="28" name="Object 8"/>
          <p:cNvGraphicFramePr>
            <a:graphicFrameLocks noChangeAspect="1"/>
          </p:cNvGraphicFramePr>
          <p:nvPr>
            <p:custDataLst>
              <p:tags r:id="rId24"/>
            </p:custDataLst>
          </p:nvPr>
        </p:nvGraphicFramePr>
        <p:xfrm>
          <a:off x="3253105" y="3332480"/>
          <a:ext cx="2965450" cy="890270"/>
        </p:xfrm>
        <a:graphic>
          <a:graphicData uri="http://schemas.openxmlformats.org/presentationml/2006/ole">
            <mc:AlternateContent xmlns:mc="http://schemas.openxmlformats.org/markup-compatibility/2006">
              <mc:Choice xmlns:v="urn:schemas-microsoft-com:vml" Requires="v">
                <p:oleObj r:id="rId37" imgW="1764665" imgH="444500" progId="Equation.3">
                  <p:embed/>
                </p:oleObj>
              </mc:Choice>
              <mc:Fallback>
                <p:oleObj r:id="rId37" imgW="1764665" imgH="444500" progId="Equation.3">
                  <p:embed/>
                  <p:pic>
                    <p:nvPicPr>
                      <p:cNvPr id="0" name="图片 3094"/>
                      <p:cNvPicPr/>
                      <p:nvPr/>
                    </p:nvPicPr>
                    <p:blipFill>
                      <a:blip r:embed="rId38"/>
                      <a:stretch>
                        <a:fillRect/>
                      </a:stretch>
                    </p:blipFill>
                    <p:spPr>
                      <a:xfrm>
                        <a:off x="3253105" y="3332480"/>
                        <a:ext cx="2965450" cy="890270"/>
                      </a:xfrm>
                      <a:prstGeom prst="rect">
                        <a:avLst/>
                      </a:prstGeom>
                      <a:noFill/>
                      <a:ln w="38100">
                        <a:noFill/>
                        <a:miter/>
                      </a:ln>
                    </p:spPr>
                  </p:pic>
                </p:oleObj>
              </mc:Fallback>
            </mc:AlternateContent>
          </a:graphicData>
        </a:graphic>
      </p:graphicFrame>
      <p:graphicFrame>
        <p:nvGraphicFramePr>
          <p:cNvPr id="30" name="Object 6"/>
          <p:cNvGraphicFramePr>
            <a:graphicFrameLocks noGrp="1" noChangeAspect="1"/>
          </p:cNvGraphicFramePr>
          <p:nvPr>
            <p:custDataLst>
              <p:tags r:id="rId25"/>
            </p:custDataLst>
          </p:nvPr>
        </p:nvGraphicFramePr>
        <p:xfrm>
          <a:off x="3253105" y="4263390"/>
          <a:ext cx="4123690" cy="944245"/>
        </p:xfrm>
        <a:graphic>
          <a:graphicData uri="http://schemas.openxmlformats.org/presentationml/2006/ole">
            <mc:AlternateContent xmlns:mc="http://schemas.openxmlformats.org/markup-compatibility/2006">
              <mc:Choice xmlns:v="urn:schemas-microsoft-com:vml" Requires="v">
                <p:oleObj r:id="rId39" imgW="2247900" imgH="431800" progId="Equation.3">
                  <p:embed/>
                </p:oleObj>
              </mc:Choice>
              <mc:Fallback>
                <p:oleObj r:id="rId39" imgW="2247900" imgH="431800" progId="Equation.3">
                  <p:embed/>
                  <p:pic>
                    <p:nvPicPr>
                      <p:cNvPr id="0" name="图片 3093"/>
                      <p:cNvPicPr/>
                      <p:nvPr/>
                    </p:nvPicPr>
                    <p:blipFill>
                      <a:blip r:embed="rId40"/>
                      <a:srcRect/>
                      <a:stretch>
                        <a:fillRect/>
                      </a:stretch>
                    </p:blipFill>
                    <p:spPr>
                      <a:xfrm>
                        <a:off x="3253105" y="4263390"/>
                        <a:ext cx="4123690" cy="944245"/>
                      </a:xfrm>
                      <a:prstGeom prst="rect">
                        <a:avLst/>
                      </a:prstGeom>
                      <a:noFill/>
                      <a:ln w="38100">
                        <a:miter/>
                      </a:ln>
                    </p:spPr>
                  </p:pic>
                </p:oleObj>
              </mc:Fallback>
            </mc:AlternateContent>
          </a:graphicData>
        </a:graphic>
      </p:graphicFrame>
      <p:pic>
        <p:nvPicPr>
          <p:cNvPr id="11" name="图片 10" descr="微信截图_20240112211134"/>
          <p:cNvPicPr>
            <a:picLocks noChangeAspect="1"/>
          </p:cNvPicPr>
          <p:nvPr>
            <p:custDataLst>
              <p:tags r:id="rId26"/>
            </p:custDataLst>
          </p:nvPr>
        </p:nvPicPr>
        <p:blipFill>
          <a:blip r:embed="rId41"/>
          <a:stretch>
            <a:fillRect/>
          </a:stretch>
        </p:blipFill>
        <p:spPr>
          <a:xfrm>
            <a:off x="9216390" y="201295"/>
            <a:ext cx="1895475" cy="485775"/>
          </a:xfrm>
          <a:prstGeom prst="rect">
            <a:avLst/>
          </a:prstGeom>
        </p:spPr>
      </p:pic>
      <p:sp>
        <p:nvSpPr>
          <p:cNvPr id="7" name="文本框 6"/>
          <p:cNvSpPr txBox="1"/>
          <p:nvPr/>
        </p:nvSpPr>
        <p:spPr>
          <a:xfrm>
            <a:off x="431800" y="1057910"/>
            <a:ext cx="9917430" cy="491490"/>
          </a:xfrm>
          <a:prstGeom prst="rect">
            <a:avLst/>
          </a:prstGeom>
          <a:noFill/>
        </p:spPr>
        <p:txBody>
          <a:bodyPr wrap="square" rtlCol="0" anchor="t">
            <a:spAutoFit/>
          </a:bodyPr>
          <a:lstStyle/>
          <a:p>
            <a:pPr marL="0" lvl="0" indent="0" algn="l">
              <a:lnSpc>
                <a:spcPct val="130000"/>
              </a:lnSpc>
              <a:spcBef>
                <a:spcPts val="0"/>
              </a:spcBef>
              <a:spcAft>
                <a:spcPts val="0"/>
              </a:spcAft>
              <a:buSzPct val="100000"/>
              <a:buNone/>
            </a:pPr>
            <a:r>
              <a:rPr lang="zh-CN" altLang="en-US" sz="2000" b="1" spc="150" dirty="0">
                <a:solidFill>
                  <a:schemeClr val="dk1">
                    <a:lumMod val="75000"/>
                  </a:schemeClr>
                </a:solidFill>
                <a:uFillTx/>
                <a:ea typeface="微软雅黑" panose="020B0503020204020204" pitchFamily="34" charset="-122"/>
                <a:sym typeface="+mn-ea"/>
              </a:rPr>
              <a:t>考虑工作负荷中各程序出现的次数，可将程序出现的执行速率加权</a:t>
            </a:r>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13" name="Title 6"/>
          <p:cNvSpPr txBox="1"/>
          <p:nvPr>
            <p:custDataLst>
              <p:tags r:id="rId4"/>
            </p:custDataLst>
          </p:nvPr>
        </p:nvSpPr>
        <p:spPr>
          <a:xfrm>
            <a:off x="431829" y="1020302"/>
            <a:ext cx="10655243" cy="4953938"/>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评价一个计算机系统的性能除机器的结构、功能外，与工作负荷关系很大，工作负荷不同时，性能差异很大。因此，要对系统性能进行客观的评测，需要选择较能真实反映出系统性能的工作负荷(程序)，通常可用不同层次的基准程序来评测。</a:t>
            </a: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跑何种负荷程序</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采用实际的应用程序测试</a:t>
            </a:r>
          </a:p>
          <a:p>
            <a:pPr marL="730250" lvl="2" indent="-22225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如：C语言的编译程序</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采用核心程序测试</a:t>
            </a:r>
          </a:p>
          <a:p>
            <a:pPr marL="730250" lvl="2" indent="-22225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从实际程序中抽出关键部分组合而成</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合成测试程序</a:t>
            </a:r>
          </a:p>
          <a:p>
            <a:pPr marL="730250" lvl="2" indent="-22225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人为写的核心程序，规模小，结果预知</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综合基准测试程序</a:t>
            </a:r>
          </a:p>
        </p:txBody>
      </p:sp>
      <p:pic>
        <p:nvPicPr>
          <p:cNvPr id="2" name="图片 1" descr="微信截图_20240112211134"/>
          <p:cNvPicPr>
            <a:picLocks noChangeAspect="1"/>
          </p:cNvPicPr>
          <p:nvPr>
            <p:custDataLst>
              <p:tags r:id="rId5"/>
            </p:custDataLst>
          </p:nvPr>
        </p:nvPicPr>
        <p:blipFill>
          <a:blip r:embed="rId8"/>
          <a:stretch>
            <a:fillRect/>
          </a:stretch>
        </p:blipFill>
        <p:spPr>
          <a:xfrm>
            <a:off x="9216390" y="201295"/>
            <a:ext cx="1895475" cy="485775"/>
          </a:xfrm>
          <a:prstGeom prst="rect">
            <a:avLst/>
          </a:prstGeom>
        </p:spPr>
      </p:pic>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5" name="Rectangle 3"/>
          <p:cNvSpPr>
            <a:spLocks noGrp="1"/>
          </p:cNvSpPr>
          <p:nvPr>
            <p:custDataLst>
              <p:tags r:id="rId4"/>
            </p:custDataLst>
          </p:nvPr>
        </p:nvSpPr>
        <p:spPr>
          <a:xfrm>
            <a:off x="431870" y="1109397"/>
            <a:ext cx="10656210" cy="4551092"/>
          </a:xfrm>
          <a:prstGeom prst="rect">
            <a:avLst/>
          </a:prstGeom>
          <a:noFill/>
          <a:ln>
            <a:noFill/>
          </a:ln>
        </p:spPr>
        <p:txBody>
          <a:bodyPr vert="horz" wrap="square" lIns="86402" tIns="43201" rIns="86402" bIns="43201" numCol="1" anchor="t" anchorCtr="0" compatLnSpc="1">
            <a:normAutofit/>
          </a:bodyPr>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342900" indent="-342900" algn="l" eaLnBrk="1" latinLnBrk="0" hangingPunct="1">
              <a:lnSpc>
                <a:spcPct val="130000"/>
              </a:lnSpc>
              <a:spcBef>
                <a:spcPts val="0"/>
              </a:spcBef>
              <a:buClr>
                <a:schemeClr val="tx1"/>
              </a:buClr>
              <a:buSzTx/>
              <a:buFont typeface="Wingdings" panose="05000000000000000000" pitchFamily="2" charset="2"/>
              <a:buChar char="v"/>
            </a:pPr>
            <a:r>
              <a:rPr lang="zh-CN" altLang="en-US" sz="2000" b="1" kern="1200" dirty="0">
                <a:solidFill>
                  <a:schemeClr val="accent1">
                    <a:lumMod val="50000"/>
                  </a:schemeClr>
                </a:solidFill>
                <a:ea typeface="微软雅黑" panose="020B0503020204020204" pitchFamily="34" charset="-122"/>
              </a:rPr>
              <a:t>采用基准测试程序的方法</a:t>
            </a:r>
          </a:p>
          <a:p>
            <a:pPr lvl="1" algn="just" eaLnBrk="1" latinLnBrk="0" hangingPunct="1">
              <a:lnSpc>
                <a:spcPct val="130000"/>
              </a:lnSpc>
              <a:spcBef>
                <a:spcPts val="0"/>
              </a:spcBef>
            </a:pPr>
            <a:r>
              <a:rPr lang="en-US" altLang="zh-CN" sz="2000" b="1" dirty="0">
                <a:solidFill>
                  <a:srgbClr val="FF0000"/>
                </a:solidFill>
              </a:rPr>
              <a:t>SPEC</a:t>
            </a:r>
            <a:r>
              <a:rPr lang="en-US" altLang="zh-CN" sz="2000" b="1" dirty="0">
                <a:solidFill>
                  <a:schemeClr val="accent1">
                    <a:lumMod val="50000"/>
                  </a:schemeClr>
                </a:solidFill>
              </a:rPr>
              <a:t>(the Standard Performance Evaluation Corporation</a:t>
            </a:r>
            <a:r>
              <a:rPr lang="zh-CN" altLang="en-US" sz="2000" b="1" dirty="0">
                <a:solidFill>
                  <a:schemeClr val="accent1">
                    <a:lumMod val="50000"/>
                  </a:schemeClr>
                </a:solidFill>
              </a:rPr>
              <a:t>，标准性能评估机构</a:t>
            </a:r>
            <a:r>
              <a:rPr lang="en-US" altLang="zh-CN" sz="2000" b="1" dirty="0">
                <a:solidFill>
                  <a:schemeClr val="accent1">
                    <a:lumMod val="50000"/>
                  </a:schemeClr>
                </a:solidFill>
              </a:rPr>
              <a:t>)</a:t>
            </a:r>
            <a:r>
              <a:rPr lang="zh-CN" altLang="en-US" sz="2000" b="1" dirty="0">
                <a:solidFill>
                  <a:schemeClr val="accent1">
                    <a:lumMod val="50000"/>
                  </a:schemeClr>
                </a:solidFill>
              </a:rPr>
              <a:t>是一个全球性的、权威的第三方应用性能测试组织，它</a:t>
            </a:r>
            <a:r>
              <a:rPr lang="zh-CN" altLang="en-US" sz="2000" b="1" dirty="0">
                <a:solidFill>
                  <a:srgbClr val="5BCAFE"/>
                </a:solidFill>
              </a:rPr>
              <a:t>旨在确立、修改以及认定一系列服务器应用性能评估的标准；</a:t>
            </a:r>
            <a:endParaRPr lang="zh-CN" altLang="en-US" sz="2000" b="1" dirty="0">
              <a:solidFill>
                <a:schemeClr val="accent1">
                  <a:lumMod val="50000"/>
                </a:schemeClr>
              </a:solidFill>
            </a:endParaRPr>
          </a:p>
          <a:p>
            <a:pPr lvl="1" algn="just" eaLnBrk="1" latinLnBrk="0" hangingPunct="1">
              <a:lnSpc>
                <a:spcPct val="130000"/>
              </a:lnSpc>
              <a:spcBef>
                <a:spcPts val="0"/>
              </a:spcBef>
            </a:pPr>
            <a:r>
              <a:rPr lang="zh-CN" altLang="en-US" sz="2000" b="1" dirty="0">
                <a:solidFill>
                  <a:schemeClr val="accent1">
                    <a:lumMod val="50000"/>
                  </a:schemeClr>
                </a:solidFill>
              </a:rPr>
              <a:t>如今已经成为一项评估处理器计算性能的全球性测试标准，是目前</a:t>
            </a:r>
            <a:r>
              <a:rPr lang="en-US" altLang="zh-CN" sz="2000" b="1" dirty="0">
                <a:solidFill>
                  <a:schemeClr val="accent1">
                    <a:lumMod val="50000"/>
                  </a:schemeClr>
                </a:solidFill>
              </a:rPr>
              <a:t>CPU</a:t>
            </a:r>
            <a:r>
              <a:rPr lang="zh-CN" altLang="en-US" sz="2000" b="1" dirty="0">
                <a:solidFill>
                  <a:schemeClr val="accent1">
                    <a:lumMod val="50000"/>
                  </a:schemeClr>
                </a:solidFill>
              </a:rPr>
              <a:t>性能评估最为客观而可信的基准测试之一</a:t>
            </a:r>
          </a:p>
          <a:p>
            <a:pPr lvl="1" algn="just" eaLnBrk="1" latinLnBrk="0" hangingPunct="1">
              <a:lnSpc>
                <a:spcPct val="130000"/>
              </a:lnSpc>
              <a:spcBef>
                <a:spcPts val="0"/>
              </a:spcBef>
            </a:pPr>
            <a:r>
              <a:rPr lang="en-US" altLang="zh-CN" sz="2000" b="1" dirty="0">
                <a:solidFill>
                  <a:schemeClr val="accent1">
                    <a:lumMod val="50000"/>
                  </a:schemeClr>
                </a:solidFill>
              </a:rPr>
              <a:t>Including integer oriented (SPECint) and floating-point oriented (SPECfp)</a:t>
            </a:r>
            <a:endParaRPr lang="zh-CN" altLang="en-US" sz="2000" b="1" dirty="0">
              <a:solidFill>
                <a:schemeClr val="accent1">
                  <a:lumMod val="50000"/>
                </a:schemeClr>
              </a:solidFill>
            </a:endParaRPr>
          </a:p>
          <a:p>
            <a:pPr lvl="1" algn="just" eaLnBrk="1" latinLnBrk="0" hangingPunct="1">
              <a:lnSpc>
                <a:spcPct val="130000"/>
              </a:lnSpc>
              <a:spcBef>
                <a:spcPts val="0"/>
              </a:spcBef>
            </a:pPr>
            <a:r>
              <a:rPr lang="en-US" altLang="zh-CN" sz="2000" b="1" dirty="0">
                <a:solidFill>
                  <a:schemeClr val="accent1">
                    <a:lumMod val="50000"/>
                  </a:schemeClr>
                </a:solidFill>
              </a:rPr>
              <a:t>SPEC 89</a:t>
            </a:r>
            <a:r>
              <a:rPr lang="zh-CN" altLang="en-US" sz="2000" b="1" dirty="0">
                <a:solidFill>
                  <a:schemeClr val="accent1">
                    <a:lumMod val="50000"/>
                  </a:schemeClr>
                </a:solidFill>
              </a:rPr>
              <a:t>、 </a:t>
            </a:r>
            <a:r>
              <a:rPr lang="en-US" altLang="zh-CN" sz="2000" b="1" dirty="0">
                <a:solidFill>
                  <a:schemeClr val="accent1">
                    <a:lumMod val="50000"/>
                  </a:schemeClr>
                </a:solidFill>
              </a:rPr>
              <a:t>SPEC 92</a:t>
            </a:r>
            <a:r>
              <a:rPr lang="zh-CN" altLang="en-US" sz="2000" b="1" dirty="0">
                <a:solidFill>
                  <a:schemeClr val="accent1">
                    <a:lumMod val="50000"/>
                  </a:schemeClr>
                </a:solidFill>
              </a:rPr>
              <a:t>、 </a:t>
            </a:r>
            <a:r>
              <a:rPr lang="en-US" altLang="zh-CN" sz="2000" b="1" dirty="0">
                <a:solidFill>
                  <a:schemeClr val="accent1">
                    <a:lumMod val="50000"/>
                  </a:schemeClr>
                </a:solidFill>
              </a:rPr>
              <a:t>SPEC 95</a:t>
            </a:r>
            <a:r>
              <a:rPr lang="zh-CN" altLang="en-US" sz="2000" b="1" dirty="0">
                <a:solidFill>
                  <a:schemeClr val="accent1">
                    <a:lumMod val="50000"/>
                  </a:schemeClr>
                </a:solidFill>
              </a:rPr>
              <a:t>、</a:t>
            </a:r>
            <a:r>
              <a:rPr lang="en-US" altLang="zh-CN" sz="2000" b="1" dirty="0">
                <a:solidFill>
                  <a:schemeClr val="accent1">
                    <a:lumMod val="50000"/>
                  </a:schemeClr>
                </a:solidFill>
              </a:rPr>
              <a:t>SPEC 2000</a:t>
            </a:r>
            <a:r>
              <a:rPr lang="zh-CN" altLang="en-US" sz="2000" b="1" dirty="0">
                <a:solidFill>
                  <a:schemeClr val="accent1">
                    <a:lumMod val="50000"/>
                  </a:schemeClr>
                </a:solidFill>
              </a:rPr>
              <a:t>、</a:t>
            </a:r>
            <a:r>
              <a:rPr lang="en-US" altLang="zh-CN" sz="2000" b="1" dirty="0">
                <a:solidFill>
                  <a:schemeClr val="accent1">
                    <a:lumMod val="50000"/>
                  </a:schemeClr>
                </a:solidFill>
              </a:rPr>
              <a:t>SPEC CPU2006</a:t>
            </a:r>
          </a:p>
        </p:txBody>
      </p:sp>
      <p:pic>
        <p:nvPicPr>
          <p:cNvPr id="11" name="图片 10" descr="微信截图_20240112211134"/>
          <p:cNvPicPr>
            <a:picLocks noChangeAspect="1"/>
          </p:cNvPicPr>
          <p:nvPr>
            <p:custDataLst>
              <p:tags r:id="rId5"/>
            </p:custDataLst>
          </p:nvPr>
        </p:nvPicPr>
        <p:blipFill>
          <a:blip r:embed="rId9"/>
          <a:stretch>
            <a:fillRect/>
          </a:stretch>
        </p:blipFill>
        <p:spPr>
          <a:xfrm>
            <a:off x="9216390" y="201295"/>
            <a:ext cx="1895475" cy="485775"/>
          </a:xfrm>
          <a:prstGeom prst="rect">
            <a:avLst/>
          </a:prstGeom>
        </p:spPr>
      </p:pic>
      <p:sp>
        <p:nvSpPr>
          <p:cNvPr id="146436" name="AutoShape 4"/>
          <p:cNvSpPr/>
          <p:nvPr>
            <p:custDataLst>
              <p:tags r:id="rId6"/>
            </p:custDataLst>
          </p:nvPr>
        </p:nvSpPr>
        <p:spPr>
          <a:xfrm>
            <a:off x="2592070" y="4679950"/>
            <a:ext cx="6545580" cy="1129030"/>
          </a:xfrm>
          <a:prstGeom prst="horizontalScroll">
            <a:avLst>
              <a:gd name="adj" fmla="val 12500"/>
            </a:avLst>
          </a:prstGeom>
          <a:solidFill>
            <a:srgbClr val="FF0000"/>
          </a:solid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测测自己的计算机性能</a:t>
            </a:r>
            <a:endParaRPr lang="zh-CN" altLang="en-US" sz="24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Effect transition="in" filter="slide(fromLeft)">
                                      <p:cBhvr>
                                        <p:cTn id="7" dur="10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custDataLst>
              <p:tags r:id="rId2"/>
            </p:custDataLst>
          </p:nvPr>
        </p:nvGrpSpPr>
        <p:grpSpPr>
          <a:xfrm>
            <a:off x="2761523" y="1861671"/>
            <a:ext cx="5823036" cy="5823036"/>
            <a:chOff x="1676" y="2007"/>
            <a:chExt cx="15908" cy="15908"/>
          </a:xfrm>
        </p:grpSpPr>
        <p:sp>
          <p:nvSpPr>
            <p:cNvPr id="7" name="椭圆 6"/>
            <p:cNvSpPr/>
            <p:nvPr>
              <p:custDataLst>
                <p:tags r:id="rId25"/>
              </p:custDataLst>
            </p:nvPr>
          </p:nvSpPr>
          <p:spPr>
            <a:xfrm>
              <a:off x="4401" y="4684"/>
              <a:ext cx="10458" cy="10458"/>
            </a:xfrm>
            <a:prstGeom prst="ellipse">
              <a:avLst/>
            </a:prstGeom>
            <a:noFill/>
            <a:ln w="57150">
              <a:gradFill>
                <a:gsLst>
                  <a:gs pos="16000">
                    <a:schemeClr val="bg1">
                      <a:lumMod val="75000"/>
                      <a:alpha val="22000"/>
                    </a:schemeClr>
                  </a:gs>
                  <a:gs pos="78000">
                    <a:schemeClr val="bg1">
                      <a:alpha val="0"/>
                    </a:schemeClr>
                  </a:gs>
                </a:gsLst>
                <a:lin ang="5400000" scaled="1"/>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7" name="椭圆 16"/>
            <p:cNvSpPr/>
            <p:nvPr>
              <p:custDataLst>
                <p:tags r:id="rId26"/>
              </p:custDataLst>
            </p:nvPr>
          </p:nvSpPr>
          <p:spPr>
            <a:xfrm>
              <a:off x="2939" y="3270"/>
              <a:ext cx="13334" cy="13334"/>
            </a:xfrm>
            <a:prstGeom prst="ellipse">
              <a:avLst/>
            </a:prstGeom>
            <a:noFill/>
            <a:ln w="44450">
              <a:gradFill>
                <a:gsLst>
                  <a:gs pos="16000">
                    <a:schemeClr val="bg1">
                      <a:lumMod val="75000"/>
                      <a:alpha val="14000"/>
                    </a:schemeClr>
                  </a:gs>
                  <a:gs pos="81000">
                    <a:schemeClr val="bg1">
                      <a:alpha val="0"/>
                    </a:schemeClr>
                  </a:gs>
                </a:gsLst>
                <a:lin ang="5400000" scaled="1"/>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8" name="椭圆 17"/>
            <p:cNvSpPr/>
            <p:nvPr>
              <p:custDataLst>
                <p:tags r:id="rId27"/>
              </p:custDataLst>
            </p:nvPr>
          </p:nvSpPr>
          <p:spPr>
            <a:xfrm>
              <a:off x="1676" y="2007"/>
              <a:ext cx="15908" cy="15908"/>
            </a:xfrm>
            <a:prstGeom prst="ellipse">
              <a:avLst/>
            </a:prstGeom>
            <a:noFill/>
            <a:ln w="31750">
              <a:gradFill>
                <a:gsLst>
                  <a:gs pos="16000">
                    <a:schemeClr val="bg1">
                      <a:lumMod val="75000"/>
                      <a:alpha val="8000"/>
                    </a:schemeClr>
                  </a:gs>
                  <a:gs pos="64000">
                    <a:schemeClr val="bg1">
                      <a:alpha val="0"/>
                    </a:schemeClr>
                  </a:gs>
                </a:gsLst>
                <a:lin ang="5400000" scaled="1"/>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sp>
        <p:nvSpPr>
          <p:cNvPr id="19" name="椭圆 18"/>
          <p:cNvSpPr/>
          <p:nvPr>
            <p:custDataLst>
              <p:tags r:id="rId3"/>
            </p:custDataLst>
          </p:nvPr>
        </p:nvSpPr>
        <p:spPr>
          <a:xfrm>
            <a:off x="5579334" y="3201760"/>
            <a:ext cx="170577" cy="1705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0" name="椭圆 19"/>
          <p:cNvSpPr/>
          <p:nvPr>
            <p:custDataLst>
              <p:tags r:id="rId4"/>
            </p:custDataLst>
          </p:nvPr>
        </p:nvSpPr>
        <p:spPr>
          <a:xfrm>
            <a:off x="6514212" y="3526442"/>
            <a:ext cx="170210" cy="170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1" name="椭圆 20"/>
          <p:cNvSpPr/>
          <p:nvPr>
            <p:custDataLst>
              <p:tags r:id="rId5"/>
            </p:custDataLst>
          </p:nvPr>
        </p:nvSpPr>
        <p:spPr>
          <a:xfrm>
            <a:off x="4650679" y="3526442"/>
            <a:ext cx="170210" cy="170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nvGrpSpPr>
          <p:cNvPr id="22" name="组合 21"/>
          <p:cNvGrpSpPr/>
          <p:nvPr>
            <p:custDataLst>
              <p:tags r:id="rId6"/>
            </p:custDataLst>
          </p:nvPr>
        </p:nvGrpSpPr>
        <p:grpSpPr>
          <a:xfrm>
            <a:off x="5327129" y="2216368"/>
            <a:ext cx="675352" cy="822869"/>
            <a:chOff x="8410" y="2398"/>
            <a:chExt cx="2390" cy="2910"/>
          </a:xfrm>
        </p:grpSpPr>
        <p:sp>
          <p:nvSpPr>
            <p:cNvPr id="23" name="任意多边形 22"/>
            <p:cNvSpPr/>
            <p:nvPr>
              <p:custDataLst>
                <p:tags r:id="rId23"/>
              </p:custDataLst>
            </p:nvPr>
          </p:nvSpPr>
          <p:spPr>
            <a:xfrm rot="10800000">
              <a:off x="8410" y="2398"/>
              <a:ext cx="2390" cy="291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361" h="1657">
                  <a:moveTo>
                    <a:pt x="681" y="0"/>
                  </a:moveTo>
                  <a:lnTo>
                    <a:pt x="840" y="315"/>
                  </a:lnTo>
                  <a:lnTo>
                    <a:pt x="851" y="317"/>
                  </a:lnTo>
                  <a:cubicBezTo>
                    <a:pt x="1144" y="393"/>
                    <a:pt x="1361" y="659"/>
                    <a:pt x="1361" y="977"/>
                  </a:cubicBezTo>
                  <a:cubicBezTo>
                    <a:pt x="1361" y="1352"/>
                    <a:pt x="1056" y="1657"/>
                    <a:pt x="681" y="1657"/>
                  </a:cubicBezTo>
                  <a:cubicBezTo>
                    <a:pt x="305" y="1657"/>
                    <a:pt x="0" y="1352"/>
                    <a:pt x="0" y="977"/>
                  </a:cubicBezTo>
                  <a:cubicBezTo>
                    <a:pt x="0" y="659"/>
                    <a:pt x="217" y="393"/>
                    <a:pt x="510" y="317"/>
                  </a:cubicBezTo>
                  <a:lnTo>
                    <a:pt x="521" y="315"/>
                  </a:lnTo>
                  <a:lnTo>
                    <a:pt x="681" y="0"/>
                  </a:lnTo>
                  <a:close/>
                </a:path>
              </a:pathLst>
            </a:custGeom>
            <a:solidFill>
              <a:schemeClr val="bg1"/>
            </a:solidFill>
            <a:ln>
              <a:noFill/>
            </a:ln>
            <a:effectLst>
              <a:outerShdw blurRad="431800" dist="139700" dir="3000000" algn="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p>
          </p:txBody>
        </p:sp>
        <p:sp>
          <p:nvSpPr>
            <p:cNvPr id="24" name="椭圆 23"/>
            <p:cNvSpPr/>
            <p:nvPr>
              <p:custDataLst>
                <p:tags r:id="rId24"/>
              </p:custDataLst>
            </p:nvPr>
          </p:nvSpPr>
          <p:spPr>
            <a:xfrm>
              <a:off x="8595" y="2571"/>
              <a:ext cx="2020" cy="2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270" b="1">
                <a:latin typeface="Caros Bold" panose="020B0703030302020204" charset="0"/>
                <a:cs typeface="Caros Bold" panose="020B0703030302020204" charset="0"/>
              </a:endParaRPr>
            </a:p>
          </p:txBody>
        </p:sp>
      </p:grpSp>
      <p:grpSp>
        <p:nvGrpSpPr>
          <p:cNvPr id="27" name="组合 26"/>
          <p:cNvGrpSpPr/>
          <p:nvPr>
            <p:custDataLst>
              <p:tags r:id="rId7"/>
            </p:custDataLst>
          </p:nvPr>
        </p:nvGrpSpPr>
        <p:grpSpPr>
          <a:xfrm rot="2100000">
            <a:off x="6677102" y="2729563"/>
            <a:ext cx="675352" cy="822869"/>
            <a:chOff x="8410" y="2398"/>
            <a:chExt cx="2390" cy="2910"/>
          </a:xfrm>
        </p:grpSpPr>
        <p:sp>
          <p:nvSpPr>
            <p:cNvPr id="25" name="任意多边形 24"/>
            <p:cNvSpPr/>
            <p:nvPr>
              <p:custDataLst>
                <p:tags r:id="rId21"/>
              </p:custDataLst>
            </p:nvPr>
          </p:nvSpPr>
          <p:spPr>
            <a:xfrm rot="10800000">
              <a:off x="8410" y="2398"/>
              <a:ext cx="2390" cy="291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361" h="1657">
                  <a:moveTo>
                    <a:pt x="681" y="0"/>
                  </a:moveTo>
                  <a:lnTo>
                    <a:pt x="840" y="315"/>
                  </a:lnTo>
                  <a:lnTo>
                    <a:pt x="851" y="317"/>
                  </a:lnTo>
                  <a:cubicBezTo>
                    <a:pt x="1144" y="393"/>
                    <a:pt x="1361" y="659"/>
                    <a:pt x="1361" y="977"/>
                  </a:cubicBezTo>
                  <a:cubicBezTo>
                    <a:pt x="1361" y="1352"/>
                    <a:pt x="1056" y="1657"/>
                    <a:pt x="681" y="1657"/>
                  </a:cubicBezTo>
                  <a:cubicBezTo>
                    <a:pt x="305" y="1657"/>
                    <a:pt x="0" y="1352"/>
                    <a:pt x="0" y="977"/>
                  </a:cubicBezTo>
                  <a:cubicBezTo>
                    <a:pt x="0" y="659"/>
                    <a:pt x="217" y="393"/>
                    <a:pt x="510" y="317"/>
                  </a:cubicBezTo>
                  <a:lnTo>
                    <a:pt x="521" y="315"/>
                  </a:lnTo>
                  <a:lnTo>
                    <a:pt x="681" y="0"/>
                  </a:lnTo>
                  <a:close/>
                </a:path>
              </a:pathLst>
            </a:custGeom>
            <a:solidFill>
              <a:schemeClr val="bg1"/>
            </a:solidFill>
            <a:ln>
              <a:noFill/>
            </a:ln>
            <a:effectLst>
              <a:outerShdw blurRad="431800" dist="139700" dir="3000000" algn="l" rotWithShape="0">
                <a:schemeClr val="accent2">
                  <a:lumMod val="7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p>
          </p:txBody>
        </p:sp>
        <p:sp>
          <p:nvSpPr>
            <p:cNvPr id="26" name="椭圆 25"/>
            <p:cNvSpPr/>
            <p:nvPr>
              <p:custDataLst>
                <p:tags r:id="rId22"/>
              </p:custDataLst>
            </p:nvPr>
          </p:nvSpPr>
          <p:spPr>
            <a:xfrm>
              <a:off x="8595" y="2571"/>
              <a:ext cx="2020" cy="20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270" b="1">
                <a:latin typeface="Caros Bold" panose="020B0703030302020204" charset="0"/>
                <a:cs typeface="Caros Bold" panose="020B0703030302020204" charset="0"/>
              </a:endParaRPr>
            </a:p>
          </p:txBody>
        </p:sp>
      </p:grpSp>
      <p:grpSp>
        <p:nvGrpSpPr>
          <p:cNvPr id="34" name="组合 33"/>
          <p:cNvGrpSpPr/>
          <p:nvPr>
            <p:custDataLst>
              <p:tags r:id="rId8"/>
            </p:custDataLst>
          </p:nvPr>
        </p:nvGrpSpPr>
        <p:grpSpPr>
          <a:xfrm rot="19500000" flipH="1">
            <a:off x="3937624" y="2729563"/>
            <a:ext cx="675352" cy="822869"/>
            <a:chOff x="8410" y="2398"/>
            <a:chExt cx="2390" cy="2910"/>
          </a:xfrm>
        </p:grpSpPr>
        <p:sp>
          <p:nvSpPr>
            <p:cNvPr id="30" name="任意多边形 29"/>
            <p:cNvSpPr/>
            <p:nvPr>
              <p:custDataLst>
                <p:tags r:id="rId19"/>
              </p:custDataLst>
            </p:nvPr>
          </p:nvSpPr>
          <p:spPr>
            <a:xfrm rot="10800000">
              <a:off x="8410" y="2398"/>
              <a:ext cx="2390" cy="291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361" h="1657">
                  <a:moveTo>
                    <a:pt x="681" y="0"/>
                  </a:moveTo>
                  <a:lnTo>
                    <a:pt x="840" y="315"/>
                  </a:lnTo>
                  <a:lnTo>
                    <a:pt x="851" y="317"/>
                  </a:lnTo>
                  <a:cubicBezTo>
                    <a:pt x="1144" y="393"/>
                    <a:pt x="1361" y="659"/>
                    <a:pt x="1361" y="977"/>
                  </a:cubicBezTo>
                  <a:cubicBezTo>
                    <a:pt x="1361" y="1352"/>
                    <a:pt x="1056" y="1657"/>
                    <a:pt x="681" y="1657"/>
                  </a:cubicBezTo>
                  <a:cubicBezTo>
                    <a:pt x="305" y="1657"/>
                    <a:pt x="0" y="1352"/>
                    <a:pt x="0" y="977"/>
                  </a:cubicBezTo>
                  <a:cubicBezTo>
                    <a:pt x="0" y="659"/>
                    <a:pt x="217" y="393"/>
                    <a:pt x="510" y="317"/>
                  </a:cubicBezTo>
                  <a:lnTo>
                    <a:pt x="521" y="315"/>
                  </a:lnTo>
                  <a:lnTo>
                    <a:pt x="681" y="0"/>
                  </a:lnTo>
                  <a:close/>
                </a:path>
              </a:pathLst>
            </a:custGeom>
            <a:solidFill>
              <a:schemeClr val="bg1"/>
            </a:solidFill>
            <a:ln>
              <a:noFill/>
            </a:ln>
            <a:effectLst>
              <a:outerShdw blurRad="431800" dist="139700" dir="3000000" algn="l" rotWithShape="0">
                <a:schemeClr val="accent2">
                  <a:lumMod val="7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p>
          </p:txBody>
        </p:sp>
        <p:sp>
          <p:nvSpPr>
            <p:cNvPr id="31" name="椭圆 30"/>
            <p:cNvSpPr/>
            <p:nvPr>
              <p:custDataLst>
                <p:tags r:id="rId20"/>
              </p:custDataLst>
            </p:nvPr>
          </p:nvSpPr>
          <p:spPr>
            <a:xfrm>
              <a:off x="8595" y="2571"/>
              <a:ext cx="2020" cy="20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270" b="1">
                <a:latin typeface="Caros Bold" panose="020B0703030302020204" charset="0"/>
                <a:cs typeface="Caros Bold" panose="020B0703030302020204" charset="0"/>
              </a:endParaRPr>
            </a:p>
          </p:txBody>
        </p:sp>
      </p:grpSp>
      <p:sp>
        <p:nvSpPr>
          <p:cNvPr id="33" name="文本框 32"/>
          <p:cNvSpPr txBox="1"/>
          <p:nvPr>
            <p:custDataLst>
              <p:tags r:id="rId9"/>
            </p:custDataLst>
          </p:nvPr>
        </p:nvSpPr>
        <p:spPr>
          <a:xfrm>
            <a:off x="4991576" y="1525060"/>
            <a:ext cx="1284816" cy="270873"/>
          </a:xfrm>
          <a:prstGeom prst="rect">
            <a:avLst/>
          </a:prstGeom>
          <a:noFill/>
        </p:spPr>
        <p:txBody>
          <a:bodyPr wrap="square" rtlCol="0" anchor="ctr" anchorCtr="0">
            <a:noAutofit/>
          </a:bodyPr>
          <a:lstStyle/>
          <a:p>
            <a:pPr marL="0" lvl="0" indent="0" algn="ctr">
              <a:lnSpc>
                <a:spcPct val="100000"/>
              </a:lnSpc>
              <a:spcBef>
                <a:spcPts val="0"/>
              </a:spcBef>
              <a:spcAft>
                <a:spcPts val="0"/>
              </a:spcAft>
              <a:buSzPct val="100000"/>
              <a:buNone/>
            </a:pP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Amdahl定律</a:t>
            </a:r>
          </a:p>
        </p:txBody>
      </p:sp>
      <p:sp>
        <p:nvSpPr>
          <p:cNvPr id="37" name="文本框 36"/>
          <p:cNvSpPr txBox="1"/>
          <p:nvPr>
            <p:custDataLst>
              <p:tags r:id="rId10"/>
            </p:custDataLst>
          </p:nvPr>
        </p:nvSpPr>
        <p:spPr>
          <a:xfrm>
            <a:off x="4319905" y="4112895"/>
            <a:ext cx="2748280" cy="732155"/>
          </a:xfrm>
          <a:prstGeom prst="rect">
            <a:avLst/>
          </a:prstGeom>
          <a:noFill/>
        </p:spPr>
        <p:txBody>
          <a:bodyPr wrap="square" rtlCol="0" anchor="ctr" anchorCtr="0">
            <a:noAutofit/>
          </a:bodyPr>
          <a:lstStyle/>
          <a:p>
            <a:pPr marL="0" indent="0" algn="ctr" fontAlgn="auto">
              <a:lnSpc>
                <a:spcPct val="120000"/>
              </a:lnSpc>
              <a:spcBef>
                <a:spcPts val="0"/>
              </a:spcBef>
              <a:spcAft>
                <a:spcPts val="0"/>
              </a:spcAft>
              <a:buSzPct val="100000"/>
              <a:buNone/>
            </a:pPr>
            <a:r>
              <a:rPr lang="zh-CN" altLang="en-US" sz="2400" b="1" dirty="0">
                <a:solidFill>
                  <a:schemeClr val="dk1">
                    <a:lumMod val="75000"/>
                  </a:schemeClr>
                </a:solidFill>
                <a:latin typeface="微软雅黑" panose="020B0503020204020204" pitchFamily="34" charset="-122"/>
                <a:ea typeface="微软雅黑" panose="020B0503020204020204" pitchFamily="34" charset="-122"/>
              </a:rPr>
              <a:t>计算机定量设计的原理</a:t>
            </a:r>
          </a:p>
        </p:txBody>
      </p:sp>
      <p:sp>
        <p:nvSpPr>
          <p:cNvPr id="39" name="文本框 38"/>
          <p:cNvSpPr txBox="1"/>
          <p:nvPr>
            <p:custDataLst>
              <p:tags r:id="rId11"/>
            </p:custDataLst>
          </p:nvPr>
        </p:nvSpPr>
        <p:spPr>
          <a:xfrm>
            <a:off x="7510571" y="2408937"/>
            <a:ext cx="2036654" cy="271145"/>
          </a:xfrm>
          <a:prstGeom prst="rect">
            <a:avLst/>
          </a:prstGeom>
          <a:noFill/>
        </p:spPr>
        <p:txBody>
          <a:bodyPr wrap="square" rtlCol="0" anchor="ctr" anchorCtr="0">
            <a:noAutofit/>
          </a:bodyPr>
          <a:lstStyle/>
          <a:p>
            <a:pPr marL="0" lvl="0" indent="0" algn="l">
              <a:lnSpc>
                <a:spcPct val="100000"/>
              </a:lnSpc>
              <a:spcBef>
                <a:spcPts val="0"/>
              </a:spcBef>
              <a:spcAft>
                <a:spcPts val="0"/>
              </a:spcAft>
              <a:buSzPct val="100000"/>
              <a:buNone/>
            </a:pPr>
            <a:r>
              <a:rPr lang="zh-CN" altLang="en-US" sz="2000" b="1" dirty="0">
                <a:solidFill>
                  <a:schemeClr val="dk1">
                    <a:lumMod val="75000"/>
                  </a:schemeClr>
                </a:solidFill>
                <a:latin typeface="微软雅黑" panose="020B0503020204020204" pitchFamily="34" charset="-122"/>
                <a:ea typeface="微软雅黑" panose="020B0503020204020204" pitchFamily="34" charset="-122"/>
              </a:rPr>
              <a:t>程序访问的局部性规律</a:t>
            </a:r>
          </a:p>
        </p:txBody>
      </p:sp>
      <p:sp>
        <p:nvSpPr>
          <p:cNvPr id="40" name="文本框 39"/>
          <p:cNvSpPr txBox="1"/>
          <p:nvPr>
            <p:custDataLst>
              <p:tags r:id="rId12"/>
            </p:custDataLst>
          </p:nvPr>
        </p:nvSpPr>
        <p:spPr>
          <a:xfrm>
            <a:off x="3551081" y="2261392"/>
            <a:ext cx="357626" cy="265382"/>
          </a:xfrm>
          <a:prstGeom prst="rect">
            <a:avLst/>
          </a:prstGeom>
          <a:noFill/>
        </p:spPr>
        <p:txBody>
          <a:bodyPr wrap="square" rtlCol="0">
            <a:noAutofit/>
          </a:bodyPr>
          <a:lstStyle/>
          <a:p>
            <a:pPr algn="r"/>
            <a:endParaRPr lang="en-US" altLang="zh-CN" sz="2000" b="1">
              <a:solidFill>
                <a:schemeClr val="dk1">
                  <a:lumMod val="75000"/>
                </a:schemeClr>
              </a:solidFill>
              <a:uFillTx/>
              <a:latin typeface="Arial" panose="020B0604020202020204" pitchFamily="34" charset="0"/>
              <a:ea typeface="微软雅黑" panose="020B0503020204020204" pitchFamily="34" charset="-122"/>
            </a:endParaRPr>
          </a:p>
        </p:txBody>
      </p:sp>
      <p:sp>
        <p:nvSpPr>
          <p:cNvPr id="41" name="文本框 40"/>
          <p:cNvSpPr txBox="1"/>
          <p:nvPr>
            <p:custDataLst>
              <p:tags r:id="rId13"/>
            </p:custDataLst>
          </p:nvPr>
        </p:nvSpPr>
        <p:spPr>
          <a:xfrm>
            <a:off x="2211503" y="2339564"/>
            <a:ext cx="1625970" cy="270873"/>
          </a:xfrm>
          <a:prstGeom prst="rect">
            <a:avLst/>
          </a:prstGeom>
          <a:noFill/>
        </p:spPr>
        <p:txBody>
          <a:bodyPr wrap="square" rtlCol="0" anchor="ctr" anchorCtr="0">
            <a:noAutofit/>
          </a:bodyPr>
          <a:lstStyle/>
          <a:p>
            <a:pPr marL="0" lvl="0" indent="0" algn="r">
              <a:lnSpc>
                <a:spcPct val="100000"/>
              </a:lnSpc>
              <a:spcBef>
                <a:spcPts val="0"/>
              </a:spcBef>
              <a:spcAft>
                <a:spcPts val="0"/>
              </a:spcAft>
              <a:buSzPct val="100000"/>
              <a:buNone/>
            </a:pPr>
            <a:r>
              <a:rPr lang="zh-CN" altLang="en-US" sz="2000" b="1" dirty="0">
                <a:solidFill>
                  <a:schemeClr val="dk1">
                    <a:lumMod val="75000"/>
                  </a:schemeClr>
                </a:solidFill>
                <a:latin typeface="微软雅黑" panose="020B0503020204020204" pitchFamily="34" charset="-122"/>
                <a:ea typeface="微软雅黑" panose="020B0503020204020204" pitchFamily="34" charset="-122"/>
              </a:rPr>
              <a:t>哈夫曼压缩原理</a:t>
            </a:r>
          </a:p>
        </p:txBody>
      </p:sp>
      <p:pic>
        <p:nvPicPr>
          <p:cNvPr id="42" name="图片 41" descr="343538343130363b343538383237373bc8cbc8ba"/>
          <p:cNvPicPr>
            <a:picLocks noChangeAspect="1"/>
          </p:cNvPicPr>
          <p:nvPr>
            <p:custDataLst>
              <p:tags r:id="rId14"/>
            </p:custDataLst>
          </p:nvPr>
        </p:nvPicPr>
        <p:blipFill>
          <a:blip r:embed="rId30">
            <a:extLst>
              <a:ext uri="{96DAC541-7B7A-43D3-8B79-37D633B846F1}">
                <asvg:svgBlip xmlns:asvg="http://schemas.microsoft.com/office/drawing/2016/SVG/main" r:embed="rId31"/>
              </a:ext>
            </a:extLst>
          </a:blip>
          <a:stretch>
            <a:fillRect/>
          </a:stretch>
        </p:blipFill>
        <p:spPr>
          <a:xfrm>
            <a:off x="6876596" y="2895747"/>
            <a:ext cx="364580" cy="364580"/>
          </a:xfrm>
          <a:prstGeom prst="rect">
            <a:avLst/>
          </a:prstGeom>
        </p:spPr>
      </p:pic>
      <p:pic>
        <p:nvPicPr>
          <p:cNvPr id="46" name="图片 45" descr="343538343130363b343538383334313bb1fdd7b4cdbc"/>
          <p:cNvPicPr>
            <a:picLocks noChangeAspect="1"/>
          </p:cNvPicPr>
          <p:nvPr>
            <p:custDataLst>
              <p:tags r:id="rId15"/>
            </p:custDataLst>
          </p:nvPr>
        </p:nvPicPr>
        <p:blipFill>
          <a:blip r:embed="rId32">
            <a:extLst>
              <a:ext uri="{96DAC541-7B7A-43D3-8B79-37D633B846F1}">
                <asvg:svgBlip xmlns:asvg="http://schemas.microsoft.com/office/drawing/2016/SVG/main" r:embed="rId33"/>
              </a:ext>
            </a:extLst>
          </a:blip>
          <a:stretch>
            <a:fillRect/>
          </a:stretch>
        </p:blipFill>
        <p:spPr>
          <a:xfrm>
            <a:off x="4048901" y="2895747"/>
            <a:ext cx="364580" cy="364580"/>
          </a:xfrm>
          <a:prstGeom prst="rect">
            <a:avLst/>
          </a:prstGeom>
        </p:spPr>
      </p:pic>
      <p:cxnSp>
        <p:nvCxnSpPr>
          <p:cNvPr id="5" name="直接连接符 4"/>
          <p:cNvCxnSpPr/>
          <p:nvPr>
            <p:custDataLst>
              <p:tags r:id="rId16"/>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17"/>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11" name="图片 10" descr="微信截图_20240112211134"/>
          <p:cNvPicPr>
            <a:picLocks noChangeAspect="1"/>
          </p:cNvPicPr>
          <p:nvPr>
            <p:custDataLst>
              <p:tags r:id="rId18"/>
            </p:custDataLst>
          </p:nvPr>
        </p:nvPicPr>
        <p:blipFill>
          <a:blip r:embed="rId34"/>
          <a:stretch>
            <a:fillRect/>
          </a:stretch>
        </p:blipFill>
        <p:spPr>
          <a:xfrm>
            <a:off x="9216390" y="201295"/>
            <a:ext cx="1895475" cy="485775"/>
          </a:xfrm>
          <a:prstGeom prst="rect">
            <a:avLst/>
          </a:prstGeom>
        </p:spPr>
      </p:pic>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六边形 6"/>
          <p:cNvSpPr/>
          <p:nvPr>
            <p:custDataLst>
              <p:tags r:id="rId2"/>
            </p:custDataLst>
          </p:nvPr>
        </p:nvSpPr>
        <p:spPr>
          <a:xfrm>
            <a:off x="918001" y="2977098"/>
            <a:ext cx="1027199" cy="88551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23" name="Freeform 166"/>
          <p:cNvSpPr>
            <a:spLocks noEditPoints="1"/>
          </p:cNvSpPr>
          <p:nvPr>
            <p:custDataLst>
              <p:tags r:id="rId3"/>
            </p:custDataLst>
          </p:nvPr>
        </p:nvSpPr>
        <p:spPr bwMode="auto">
          <a:xfrm>
            <a:off x="1177135" y="3220572"/>
            <a:ext cx="502028" cy="453183"/>
          </a:xfrm>
          <a:custGeom>
            <a:avLst/>
            <a:gdLst>
              <a:gd name="T0" fmla="*/ 0 w 145"/>
              <a:gd name="T1" fmla="*/ 0 h 131"/>
              <a:gd name="T2" fmla="*/ 145 w 145"/>
              <a:gd name="T3" fmla="*/ 0 h 131"/>
              <a:gd name="T4" fmla="*/ 145 w 145"/>
              <a:gd name="T5" fmla="*/ 95 h 131"/>
              <a:gd name="T6" fmla="*/ 102 w 145"/>
              <a:gd name="T7" fmla="*/ 107 h 131"/>
              <a:gd name="T8" fmla="*/ 102 w 145"/>
              <a:gd name="T9" fmla="*/ 119 h 131"/>
              <a:gd name="T10" fmla="*/ 119 w 145"/>
              <a:gd name="T11" fmla="*/ 119 h 131"/>
              <a:gd name="T12" fmla="*/ 119 w 145"/>
              <a:gd name="T13" fmla="*/ 131 h 131"/>
              <a:gd name="T14" fmla="*/ 26 w 145"/>
              <a:gd name="T15" fmla="*/ 131 h 131"/>
              <a:gd name="T16" fmla="*/ 26 w 145"/>
              <a:gd name="T17" fmla="*/ 119 h 131"/>
              <a:gd name="T18" fmla="*/ 48 w 145"/>
              <a:gd name="T19" fmla="*/ 119 h 131"/>
              <a:gd name="T20" fmla="*/ 48 w 145"/>
              <a:gd name="T21" fmla="*/ 109 h 131"/>
              <a:gd name="T22" fmla="*/ 0 w 145"/>
              <a:gd name="T23" fmla="*/ 95 h 131"/>
              <a:gd name="T24" fmla="*/ 0 w 145"/>
              <a:gd name="T25" fmla="*/ 0 h 131"/>
              <a:gd name="T26" fmla="*/ 0 w 145"/>
              <a:gd name="T27" fmla="*/ 0 h 131"/>
              <a:gd name="T28" fmla="*/ 124 w 145"/>
              <a:gd name="T29" fmla="*/ 52 h 131"/>
              <a:gd name="T30" fmla="*/ 124 w 145"/>
              <a:gd name="T31" fmla="*/ 33 h 131"/>
              <a:gd name="T32" fmla="*/ 78 w 145"/>
              <a:gd name="T33" fmla="*/ 81 h 131"/>
              <a:gd name="T34" fmla="*/ 95 w 145"/>
              <a:gd name="T35" fmla="*/ 81 h 131"/>
              <a:gd name="T36" fmla="*/ 124 w 145"/>
              <a:gd name="T37" fmla="*/ 52 h 131"/>
              <a:gd name="T38" fmla="*/ 124 w 145"/>
              <a:gd name="T39" fmla="*/ 52 h 131"/>
              <a:gd name="T40" fmla="*/ 124 w 145"/>
              <a:gd name="T41" fmla="*/ 66 h 131"/>
              <a:gd name="T42" fmla="*/ 124 w 145"/>
              <a:gd name="T43" fmla="*/ 57 h 131"/>
              <a:gd name="T44" fmla="*/ 102 w 145"/>
              <a:gd name="T45" fmla="*/ 81 h 131"/>
              <a:gd name="T46" fmla="*/ 109 w 145"/>
              <a:gd name="T47" fmla="*/ 81 h 131"/>
              <a:gd name="T48" fmla="*/ 124 w 145"/>
              <a:gd name="T49" fmla="*/ 66 h 131"/>
              <a:gd name="T50" fmla="*/ 124 w 145"/>
              <a:gd name="T51" fmla="*/ 66 h 131"/>
              <a:gd name="T52" fmla="*/ 21 w 145"/>
              <a:gd name="T53" fmla="*/ 33 h 131"/>
              <a:gd name="T54" fmla="*/ 21 w 145"/>
              <a:gd name="T55" fmla="*/ 43 h 131"/>
              <a:gd name="T56" fmla="*/ 43 w 145"/>
              <a:gd name="T57" fmla="*/ 19 h 131"/>
              <a:gd name="T58" fmla="*/ 36 w 145"/>
              <a:gd name="T59" fmla="*/ 19 h 131"/>
              <a:gd name="T60" fmla="*/ 21 w 145"/>
              <a:gd name="T61" fmla="*/ 33 h 131"/>
              <a:gd name="T62" fmla="*/ 21 w 145"/>
              <a:gd name="T63" fmla="*/ 33 h 131"/>
              <a:gd name="T64" fmla="*/ 21 w 145"/>
              <a:gd name="T65" fmla="*/ 47 h 131"/>
              <a:gd name="T66" fmla="*/ 21 w 145"/>
              <a:gd name="T67" fmla="*/ 66 h 131"/>
              <a:gd name="T68" fmla="*/ 67 w 145"/>
              <a:gd name="T69" fmla="*/ 21 h 131"/>
              <a:gd name="T70" fmla="*/ 48 w 145"/>
              <a:gd name="T71" fmla="*/ 21 h 131"/>
              <a:gd name="T72" fmla="*/ 21 w 145"/>
              <a:gd name="T73" fmla="*/ 47 h 131"/>
              <a:gd name="T74" fmla="*/ 21 w 145"/>
              <a:gd name="T75" fmla="*/ 47 h 131"/>
              <a:gd name="T76" fmla="*/ 17 w 145"/>
              <a:gd name="T77" fmla="*/ 17 h 131"/>
              <a:gd name="T78" fmla="*/ 17 w 145"/>
              <a:gd name="T79" fmla="*/ 83 h 131"/>
              <a:gd name="T80" fmla="*/ 128 w 145"/>
              <a:gd name="T81" fmla="*/ 83 h 131"/>
              <a:gd name="T82" fmla="*/ 128 w 145"/>
              <a:gd name="T83" fmla="*/ 17 h 131"/>
              <a:gd name="T84" fmla="*/ 17 w 145"/>
              <a:gd name="T85" fmla="*/ 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31">
                <a:moveTo>
                  <a:pt x="0" y="0"/>
                </a:moveTo>
                <a:lnTo>
                  <a:pt x="145" y="0"/>
                </a:lnTo>
                <a:lnTo>
                  <a:pt x="145" y="95"/>
                </a:lnTo>
                <a:lnTo>
                  <a:pt x="102" y="107"/>
                </a:lnTo>
                <a:lnTo>
                  <a:pt x="102" y="119"/>
                </a:lnTo>
                <a:lnTo>
                  <a:pt x="119" y="119"/>
                </a:lnTo>
                <a:lnTo>
                  <a:pt x="119" y="131"/>
                </a:lnTo>
                <a:lnTo>
                  <a:pt x="26" y="131"/>
                </a:lnTo>
                <a:lnTo>
                  <a:pt x="26" y="119"/>
                </a:lnTo>
                <a:lnTo>
                  <a:pt x="48" y="119"/>
                </a:lnTo>
                <a:lnTo>
                  <a:pt x="48" y="109"/>
                </a:lnTo>
                <a:lnTo>
                  <a:pt x="0" y="95"/>
                </a:lnTo>
                <a:lnTo>
                  <a:pt x="0" y="0"/>
                </a:lnTo>
                <a:lnTo>
                  <a:pt x="0" y="0"/>
                </a:lnTo>
                <a:close/>
                <a:moveTo>
                  <a:pt x="124" y="52"/>
                </a:moveTo>
                <a:lnTo>
                  <a:pt x="124" y="33"/>
                </a:lnTo>
                <a:lnTo>
                  <a:pt x="78" y="81"/>
                </a:lnTo>
                <a:lnTo>
                  <a:pt x="95" y="81"/>
                </a:lnTo>
                <a:lnTo>
                  <a:pt x="124" y="52"/>
                </a:lnTo>
                <a:lnTo>
                  <a:pt x="124" y="52"/>
                </a:lnTo>
                <a:close/>
                <a:moveTo>
                  <a:pt x="124" y="66"/>
                </a:moveTo>
                <a:lnTo>
                  <a:pt x="124" y="57"/>
                </a:lnTo>
                <a:lnTo>
                  <a:pt x="102" y="81"/>
                </a:lnTo>
                <a:lnTo>
                  <a:pt x="109" y="81"/>
                </a:lnTo>
                <a:lnTo>
                  <a:pt x="124" y="66"/>
                </a:lnTo>
                <a:lnTo>
                  <a:pt x="124" y="66"/>
                </a:lnTo>
                <a:close/>
                <a:moveTo>
                  <a:pt x="21" y="33"/>
                </a:moveTo>
                <a:lnTo>
                  <a:pt x="21" y="43"/>
                </a:lnTo>
                <a:lnTo>
                  <a:pt x="43" y="19"/>
                </a:lnTo>
                <a:lnTo>
                  <a:pt x="36" y="19"/>
                </a:lnTo>
                <a:lnTo>
                  <a:pt x="21" y="33"/>
                </a:lnTo>
                <a:lnTo>
                  <a:pt x="21" y="33"/>
                </a:lnTo>
                <a:close/>
                <a:moveTo>
                  <a:pt x="21" y="47"/>
                </a:moveTo>
                <a:lnTo>
                  <a:pt x="21" y="66"/>
                </a:lnTo>
                <a:lnTo>
                  <a:pt x="67" y="21"/>
                </a:lnTo>
                <a:lnTo>
                  <a:pt x="48" y="21"/>
                </a:lnTo>
                <a:lnTo>
                  <a:pt x="21" y="47"/>
                </a:lnTo>
                <a:lnTo>
                  <a:pt x="21" y="47"/>
                </a:lnTo>
                <a:close/>
                <a:moveTo>
                  <a:pt x="17" y="17"/>
                </a:moveTo>
                <a:lnTo>
                  <a:pt x="17" y="83"/>
                </a:lnTo>
                <a:lnTo>
                  <a:pt x="128" y="83"/>
                </a:lnTo>
                <a:lnTo>
                  <a:pt x="128" y="17"/>
                </a:lnTo>
                <a:lnTo>
                  <a:pt x="17" y="17"/>
                </a:lnTo>
                <a:close/>
              </a:path>
            </a:pathLst>
          </a:custGeom>
          <a:solidFill>
            <a:schemeClr val="bg1"/>
          </a:solidFill>
          <a:ln>
            <a:noFill/>
          </a:ln>
        </p:spPr>
        <p:txBody>
          <a:bodyPr vert="horz" wrap="square" lIns="86401" tIns="43200" rIns="86401" bIns="43200" numCol="1" anchor="t" anchorCtr="0" compatLnSpc="1"/>
          <a:lstStyle/>
          <a:p>
            <a:endParaRPr lang="zh-CN" altLang="en-US" sz="1700"/>
          </a:p>
        </p:txBody>
      </p:sp>
      <p:sp>
        <p:nvSpPr>
          <p:cNvPr id="10" name="文本框 9"/>
          <p:cNvSpPr txBox="1"/>
          <p:nvPr>
            <p:custDataLst>
              <p:tags r:id="rId4"/>
            </p:custDataLst>
          </p:nvPr>
        </p:nvSpPr>
        <p:spPr>
          <a:xfrm>
            <a:off x="3499806" y="1223896"/>
            <a:ext cx="4916625" cy="1110644"/>
          </a:xfrm>
          <a:prstGeom prst="rect">
            <a:avLst/>
          </a:prstGeom>
          <a:noFill/>
        </p:spPr>
        <p:txBody>
          <a:bodyPr wrap="square" lIns="0" tIns="0" rIns="0" bIns="0" rtlCol="0" anchor="t" anchorCtr="0">
            <a:noAutofit/>
          </a:bodyPr>
          <a:lstStyle/>
          <a:p>
            <a:pPr marL="0" lvl="0" indent="0" algn="l">
              <a:lnSpc>
                <a:spcPct val="130000"/>
              </a:lnSpc>
              <a:spcBef>
                <a:spcPts val="0"/>
              </a:spcBef>
              <a:spcAft>
                <a:spcPts val="0"/>
              </a:spcAft>
              <a:buSzPct val="100000"/>
              <a:buNone/>
            </a:pPr>
            <a:r>
              <a:rPr lang="zh-CN" altLang="en-US" sz="1800" spc="150" dirty="0">
                <a:solidFill>
                  <a:schemeClr val="dk1">
                    <a:lumMod val="75000"/>
                  </a:schemeClr>
                </a:solidFill>
                <a:latin typeface="Arial" panose="020B0604020202020204" pitchFamily="34" charset="0"/>
                <a:ea typeface="微软雅黑" panose="020B0503020204020204" pitchFamily="34" charset="-122"/>
              </a:rPr>
              <a:t>尽可能加速处理高概率事件远比加速处理概率很低的事件对性能的提高要显著，也称关注经常性事件原则，抓主要矛盾</a:t>
            </a:r>
          </a:p>
        </p:txBody>
      </p:sp>
      <p:sp>
        <p:nvSpPr>
          <p:cNvPr id="11" name="椭圆 10"/>
          <p:cNvSpPr/>
          <p:nvPr>
            <p:custDataLst>
              <p:tags r:id="rId5"/>
            </p:custDataLst>
          </p:nvPr>
        </p:nvSpPr>
        <p:spPr>
          <a:xfrm>
            <a:off x="1760304" y="3643765"/>
            <a:ext cx="103755" cy="103755"/>
          </a:xfrm>
          <a:prstGeom prst="ellipse">
            <a:avLst/>
          </a:prstGeom>
          <a:solidFill>
            <a:schemeClr val="bg1"/>
          </a:solidFill>
          <a:ln>
            <a:solidFill>
              <a:schemeClr val="accent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cxnSp>
        <p:nvCxnSpPr>
          <p:cNvPr id="21" name="直线连接符 20"/>
          <p:cNvCxnSpPr>
            <a:stCxn id="11" idx="6"/>
          </p:cNvCxnSpPr>
          <p:nvPr>
            <p:custDataLst>
              <p:tags r:id="rId6"/>
            </p:custDataLst>
          </p:nvPr>
        </p:nvCxnSpPr>
        <p:spPr>
          <a:xfrm>
            <a:off x="1863424" y="3695643"/>
            <a:ext cx="569468" cy="0"/>
          </a:xfrm>
          <a:prstGeom prst="line">
            <a:avLst/>
          </a:prstGeom>
          <a:ln>
            <a:solidFill>
              <a:schemeClr val="bg1">
                <a:lumMod val="8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custDataLst>
              <p:tags r:id="rId7"/>
            </p:custDataLst>
          </p:nvPr>
        </p:nvCxnSpPr>
        <p:spPr>
          <a:xfrm>
            <a:off x="2415438" y="1701732"/>
            <a:ext cx="0" cy="4009848"/>
          </a:xfrm>
          <a:prstGeom prst="line">
            <a:avLst/>
          </a:prstGeom>
          <a:ln w="12700">
            <a:solidFill>
              <a:schemeClr val="accent3">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9" name="六边形 28"/>
          <p:cNvSpPr/>
          <p:nvPr>
            <p:custDataLst>
              <p:tags r:id="rId8"/>
            </p:custDataLst>
          </p:nvPr>
        </p:nvSpPr>
        <p:spPr>
          <a:xfrm>
            <a:off x="2881377" y="1419080"/>
            <a:ext cx="662403" cy="571037"/>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30" name="文本框 29"/>
          <p:cNvSpPr txBox="1"/>
          <p:nvPr>
            <p:custDataLst>
              <p:tags r:id="rId9"/>
            </p:custDataLst>
          </p:nvPr>
        </p:nvSpPr>
        <p:spPr>
          <a:xfrm>
            <a:off x="2948145" y="1445370"/>
            <a:ext cx="551758" cy="482229"/>
          </a:xfrm>
          <a:prstGeom prst="rect">
            <a:avLst/>
          </a:prstGeom>
          <a:noFill/>
        </p:spPr>
        <p:txBody>
          <a:bodyPr vert="horz" wrap="square" lIns="86401" tIns="43200" rIns="86401" bIns="43200" rtlCol="0" anchor="t" anchorCtr="0">
            <a:normAutofit fontScale="87500"/>
          </a:bodyPr>
          <a:lstStyle/>
          <a:p>
            <a:pPr fontAlgn="auto">
              <a:lnSpc>
                <a:spcPct val="130000"/>
              </a:lnSpc>
            </a:pPr>
            <a:r>
              <a:rPr lang="en-US" altLang="zh-CN" sz="2270" b="1" spc="150" dirty="0">
                <a:solidFill>
                  <a:schemeClr val="dk1">
                    <a:lumMod val="75000"/>
                  </a:schemeClr>
                </a:solidFill>
                <a:uFillTx/>
                <a:latin typeface="微软雅黑" panose="020B0503020204020204" pitchFamily="34" charset="-122"/>
                <a:ea typeface="微软雅黑" panose="020B0503020204020204" pitchFamily="34" charset="-122"/>
              </a:rPr>
              <a:t>01</a:t>
            </a:r>
          </a:p>
        </p:txBody>
      </p:sp>
      <p:cxnSp>
        <p:nvCxnSpPr>
          <p:cNvPr id="68" name="直线连接符 67"/>
          <p:cNvCxnSpPr>
            <a:endCxn id="29" idx="3"/>
          </p:cNvCxnSpPr>
          <p:nvPr>
            <p:custDataLst>
              <p:tags r:id="rId10"/>
            </p:custDataLst>
          </p:nvPr>
        </p:nvCxnSpPr>
        <p:spPr>
          <a:xfrm flipV="1">
            <a:off x="2418985" y="1704598"/>
            <a:ext cx="462393" cy="2866"/>
          </a:xfrm>
          <a:prstGeom prst="line">
            <a:avLst/>
          </a:prstGeom>
          <a:ln w="12700">
            <a:solidFill>
              <a:schemeClr val="accent3">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6" name="椭圆 75"/>
          <p:cNvSpPr/>
          <p:nvPr>
            <p:custDataLst>
              <p:tags r:id="rId11"/>
            </p:custDataLst>
          </p:nvPr>
        </p:nvSpPr>
        <p:spPr>
          <a:xfrm>
            <a:off x="2829500" y="1650473"/>
            <a:ext cx="103755" cy="103755"/>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12" name="六边形 11"/>
          <p:cNvSpPr/>
          <p:nvPr>
            <p:custDataLst>
              <p:tags r:id="rId12"/>
            </p:custDataLst>
          </p:nvPr>
        </p:nvSpPr>
        <p:spPr>
          <a:xfrm>
            <a:off x="2881377" y="2733819"/>
            <a:ext cx="662403" cy="571037"/>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35" name="文本框 34"/>
          <p:cNvSpPr txBox="1"/>
          <p:nvPr>
            <p:custDataLst>
              <p:tags r:id="rId13"/>
            </p:custDataLst>
          </p:nvPr>
        </p:nvSpPr>
        <p:spPr>
          <a:xfrm>
            <a:off x="2948145" y="3910930"/>
            <a:ext cx="551758" cy="482229"/>
          </a:xfrm>
          <a:prstGeom prst="rect">
            <a:avLst/>
          </a:prstGeom>
          <a:noFill/>
        </p:spPr>
        <p:txBody>
          <a:bodyPr vert="horz" wrap="square" lIns="86401" tIns="43200" rIns="86401" bIns="43200" rtlCol="0" anchor="t" anchorCtr="0">
            <a:normAutofit fontScale="87500"/>
          </a:bodyPr>
          <a:lstStyle/>
          <a:p>
            <a:pPr fontAlgn="auto">
              <a:lnSpc>
                <a:spcPct val="130000"/>
              </a:lnSpc>
            </a:pPr>
            <a:r>
              <a:rPr lang="en-US" altLang="zh-CN" sz="2270" b="1" spc="150" dirty="0">
                <a:solidFill>
                  <a:schemeClr val="dk1">
                    <a:lumMod val="75000"/>
                  </a:schemeClr>
                </a:solidFill>
                <a:uFillTx/>
                <a:latin typeface="微软雅黑" panose="020B0503020204020204" pitchFamily="34" charset="-122"/>
                <a:ea typeface="微软雅黑" panose="020B0503020204020204" pitchFamily="34" charset="-122"/>
              </a:rPr>
              <a:t>02</a:t>
            </a:r>
          </a:p>
        </p:txBody>
      </p:sp>
      <p:cxnSp>
        <p:nvCxnSpPr>
          <p:cNvPr id="70" name="直线连接符 69"/>
          <p:cNvCxnSpPr/>
          <p:nvPr>
            <p:custDataLst>
              <p:tags r:id="rId14"/>
            </p:custDataLst>
          </p:nvPr>
        </p:nvCxnSpPr>
        <p:spPr>
          <a:xfrm flipV="1">
            <a:off x="2464920" y="4167417"/>
            <a:ext cx="462393" cy="2866"/>
          </a:xfrm>
          <a:prstGeom prst="line">
            <a:avLst/>
          </a:prstGeom>
          <a:ln w="12700">
            <a:solidFill>
              <a:schemeClr val="accent3">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7" name="椭圆 76"/>
          <p:cNvSpPr/>
          <p:nvPr>
            <p:custDataLst>
              <p:tags r:id="rId15"/>
            </p:custDataLst>
          </p:nvPr>
        </p:nvSpPr>
        <p:spPr>
          <a:xfrm>
            <a:off x="2829500" y="4122132"/>
            <a:ext cx="103755" cy="103755"/>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37" name="六边形 36"/>
          <p:cNvSpPr/>
          <p:nvPr>
            <p:custDataLst>
              <p:tags r:id="rId16"/>
            </p:custDataLst>
          </p:nvPr>
        </p:nvSpPr>
        <p:spPr>
          <a:xfrm>
            <a:off x="2881377" y="4048558"/>
            <a:ext cx="662403" cy="571037"/>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38" name="文本框 37"/>
          <p:cNvSpPr txBox="1"/>
          <p:nvPr>
            <p:custDataLst>
              <p:tags r:id="rId17"/>
            </p:custDataLst>
          </p:nvPr>
        </p:nvSpPr>
        <p:spPr>
          <a:xfrm>
            <a:off x="6975950" y="2737306"/>
            <a:ext cx="551758" cy="482229"/>
          </a:xfrm>
          <a:prstGeom prst="rect">
            <a:avLst/>
          </a:prstGeom>
          <a:noFill/>
        </p:spPr>
        <p:txBody>
          <a:bodyPr vert="horz" wrap="square" lIns="86401" tIns="43200" rIns="86401" bIns="43200" rtlCol="0" anchor="t" anchorCtr="0">
            <a:normAutofit fontScale="87500"/>
          </a:bodyPr>
          <a:lstStyle/>
          <a:p>
            <a:pPr fontAlgn="auto">
              <a:lnSpc>
                <a:spcPct val="130000"/>
              </a:lnSpc>
            </a:pPr>
            <a:r>
              <a:rPr lang="en-US" altLang="zh-CN" sz="2270" b="1" spc="150" dirty="0">
                <a:solidFill>
                  <a:schemeClr val="dk1">
                    <a:lumMod val="75000"/>
                  </a:schemeClr>
                </a:solidFill>
                <a:uFillTx/>
                <a:latin typeface="微软雅黑" panose="020B0503020204020204" pitchFamily="34" charset="-122"/>
                <a:ea typeface="微软雅黑" panose="020B0503020204020204" pitchFamily="34" charset="-122"/>
              </a:rPr>
              <a:t>01</a:t>
            </a:r>
          </a:p>
        </p:txBody>
      </p:sp>
      <p:cxnSp>
        <p:nvCxnSpPr>
          <p:cNvPr id="71" name="直线连接符 70"/>
          <p:cNvCxnSpPr/>
          <p:nvPr>
            <p:custDataLst>
              <p:tags r:id="rId18"/>
            </p:custDataLst>
          </p:nvPr>
        </p:nvCxnSpPr>
        <p:spPr>
          <a:xfrm flipV="1">
            <a:off x="6481080" y="2953887"/>
            <a:ext cx="462393" cy="2866"/>
          </a:xfrm>
          <a:prstGeom prst="line">
            <a:avLst/>
          </a:prstGeom>
          <a:ln w="12700">
            <a:solidFill>
              <a:schemeClr val="accent3">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8" name="椭圆 77"/>
          <p:cNvSpPr/>
          <p:nvPr>
            <p:custDataLst>
              <p:tags r:id="rId19"/>
            </p:custDataLst>
          </p:nvPr>
        </p:nvSpPr>
        <p:spPr>
          <a:xfrm>
            <a:off x="6885880" y="2896344"/>
            <a:ext cx="103755" cy="103755"/>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baseline="-25000"/>
          </a:p>
        </p:txBody>
      </p:sp>
      <p:sp>
        <p:nvSpPr>
          <p:cNvPr id="40" name="六边形 39"/>
          <p:cNvSpPr/>
          <p:nvPr>
            <p:custDataLst>
              <p:tags r:id="rId20"/>
            </p:custDataLst>
          </p:nvPr>
        </p:nvSpPr>
        <p:spPr>
          <a:xfrm>
            <a:off x="2881377" y="5363298"/>
            <a:ext cx="662403" cy="571037"/>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41" name="文本框 40"/>
          <p:cNvSpPr txBox="1"/>
          <p:nvPr>
            <p:custDataLst>
              <p:tags r:id="rId21"/>
            </p:custDataLst>
          </p:nvPr>
        </p:nvSpPr>
        <p:spPr>
          <a:xfrm>
            <a:off x="6984840" y="3798247"/>
            <a:ext cx="551758" cy="482229"/>
          </a:xfrm>
          <a:prstGeom prst="rect">
            <a:avLst/>
          </a:prstGeom>
          <a:noFill/>
        </p:spPr>
        <p:txBody>
          <a:bodyPr vert="horz" wrap="square" lIns="86401" tIns="43200" rIns="86401" bIns="43200" rtlCol="0" anchor="t" anchorCtr="0">
            <a:normAutofit fontScale="87500"/>
          </a:bodyPr>
          <a:lstStyle/>
          <a:p>
            <a:pPr fontAlgn="auto">
              <a:lnSpc>
                <a:spcPct val="130000"/>
              </a:lnSpc>
            </a:pPr>
            <a:r>
              <a:rPr lang="en-US" altLang="zh-CN" sz="2270" b="1" spc="150" dirty="0">
                <a:solidFill>
                  <a:schemeClr val="dk1">
                    <a:lumMod val="75000"/>
                  </a:schemeClr>
                </a:solidFill>
                <a:uFillTx/>
                <a:latin typeface="微软雅黑" panose="020B0503020204020204" pitchFamily="34" charset="-122"/>
                <a:ea typeface="微软雅黑" panose="020B0503020204020204" pitchFamily="34" charset="-122"/>
              </a:rPr>
              <a:t>02</a:t>
            </a:r>
          </a:p>
        </p:txBody>
      </p:sp>
      <p:cxnSp>
        <p:nvCxnSpPr>
          <p:cNvPr id="72" name="直线连接符 71"/>
          <p:cNvCxnSpPr/>
          <p:nvPr>
            <p:custDataLst>
              <p:tags r:id="rId22"/>
            </p:custDataLst>
          </p:nvPr>
        </p:nvCxnSpPr>
        <p:spPr>
          <a:xfrm flipV="1">
            <a:off x="6504203" y="4033852"/>
            <a:ext cx="462393" cy="2866"/>
          </a:xfrm>
          <a:prstGeom prst="line">
            <a:avLst/>
          </a:prstGeom>
          <a:ln w="12700">
            <a:solidFill>
              <a:schemeClr val="accent3">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9" name="椭圆 78"/>
          <p:cNvSpPr/>
          <p:nvPr>
            <p:custDataLst>
              <p:tags r:id="rId23"/>
            </p:custDataLst>
          </p:nvPr>
        </p:nvSpPr>
        <p:spPr>
          <a:xfrm>
            <a:off x="6918265" y="3983647"/>
            <a:ext cx="103755" cy="103755"/>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sp>
        <p:nvSpPr>
          <p:cNvPr id="13" name="文本框 12"/>
          <p:cNvSpPr txBox="1"/>
          <p:nvPr>
            <p:custDataLst>
              <p:tags r:id="rId24"/>
            </p:custDataLst>
          </p:nvPr>
        </p:nvSpPr>
        <p:spPr>
          <a:xfrm flipH="1">
            <a:off x="720090" y="3983355"/>
            <a:ext cx="1469390" cy="255905"/>
          </a:xfrm>
          <a:prstGeom prst="rect">
            <a:avLst/>
          </a:prstGeom>
          <a:noFill/>
        </p:spPr>
        <p:txBody>
          <a:bodyPr vert="horz" wrap="square" lIns="0" tIns="0" rIns="0" bIns="0" rtlCol="0" anchor="t" anchorCtr="0">
            <a:noAutofit/>
          </a:bodyPr>
          <a:lstStyle/>
          <a:p>
            <a:pPr marL="0" indent="0" algn="ctr">
              <a:lnSpc>
                <a:spcPct val="100000"/>
              </a:lnSpc>
              <a:spcBef>
                <a:spcPts val="0"/>
              </a:spcBef>
              <a:spcAft>
                <a:spcPts val="0"/>
              </a:spcAft>
              <a:buSzPct val="100000"/>
              <a:buNone/>
            </a:pPr>
            <a:r>
              <a:rPr lang="zh-CN" altLang="en-US" sz="1900" b="1" spc="200" dirty="0">
                <a:solidFill>
                  <a:schemeClr val="dk1">
                    <a:lumMod val="75000"/>
                  </a:schemeClr>
                </a:solidFill>
                <a:uFillTx/>
                <a:latin typeface="Arial" panose="020B0604020202020204" pitchFamily="34" charset="0"/>
                <a:ea typeface="微软雅黑" panose="020B0503020204020204" pitchFamily="34" charset="-122"/>
              </a:rPr>
              <a:t>哈夫曼压缩原理</a:t>
            </a:r>
          </a:p>
        </p:txBody>
      </p:sp>
      <p:sp>
        <p:nvSpPr>
          <p:cNvPr id="14" name="文本框 13"/>
          <p:cNvSpPr txBox="1"/>
          <p:nvPr>
            <p:custDataLst>
              <p:tags r:id="rId25"/>
            </p:custDataLst>
          </p:nvPr>
        </p:nvSpPr>
        <p:spPr>
          <a:xfrm>
            <a:off x="3515360" y="3956050"/>
            <a:ext cx="2307590" cy="490855"/>
          </a:xfrm>
          <a:prstGeom prst="rect">
            <a:avLst/>
          </a:prstGeom>
          <a:noFill/>
        </p:spPr>
        <p:txBody>
          <a:bodyPr wrap="square" lIns="0" tIns="0" rIns="0" bIns="0" rtlCol="0" anchor="t" anchorCtr="0">
            <a:normAutofit/>
          </a:bodyPr>
          <a:lstStyle/>
          <a:p>
            <a:pPr marL="0" lvl="0" indent="0" algn="l">
              <a:lnSpc>
                <a:spcPct val="130000"/>
              </a:lnSpc>
              <a:spcBef>
                <a:spcPts val="0"/>
              </a:spcBef>
              <a:spcAft>
                <a:spcPts val="0"/>
              </a:spcAft>
              <a:buSzPct val="100000"/>
              <a:buNone/>
            </a:pPr>
            <a:r>
              <a:rPr lang="zh-CN" altLang="en-US" sz="1800" spc="150" dirty="0">
                <a:solidFill>
                  <a:schemeClr val="dk1">
                    <a:lumMod val="75000"/>
                  </a:schemeClr>
                </a:solidFill>
                <a:latin typeface="Arial" panose="020B0604020202020204" pitchFamily="34" charset="0"/>
                <a:ea typeface="微软雅黑" panose="020B0503020204020204" pitchFamily="34" charset="-122"/>
              </a:rPr>
              <a:t>性能——功耗的折中</a:t>
            </a:r>
          </a:p>
        </p:txBody>
      </p:sp>
      <p:sp>
        <p:nvSpPr>
          <p:cNvPr id="15" name="文本框 14"/>
          <p:cNvSpPr txBox="1"/>
          <p:nvPr>
            <p:custDataLst>
              <p:tags r:id="rId26"/>
            </p:custDataLst>
          </p:nvPr>
        </p:nvSpPr>
        <p:spPr>
          <a:xfrm>
            <a:off x="7560945" y="2593340"/>
            <a:ext cx="3060700" cy="1110615"/>
          </a:xfrm>
          <a:prstGeom prst="rect">
            <a:avLst/>
          </a:prstGeom>
          <a:noFill/>
        </p:spPr>
        <p:txBody>
          <a:bodyPr wrap="square" lIns="0" tIns="0" rIns="0" bIns="0" rtlCol="0" anchor="t" anchorCtr="0">
            <a:normAutofit/>
          </a:bodyPr>
          <a:lstStyle/>
          <a:p>
            <a:pPr marL="0" lvl="0" indent="0" algn="l">
              <a:lnSpc>
                <a:spcPct val="130000"/>
              </a:lnSpc>
              <a:spcBef>
                <a:spcPts val="0"/>
              </a:spcBef>
              <a:spcAft>
                <a:spcPts val="0"/>
              </a:spcAft>
              <a:buSzPct val="100000"/>
              <a:buNone/>
            </a:pPr>
            <a:r>
              <a:rPr lang="zh-CN" altLang="en-US" sz="1800" spc="150" dirty="0">
                <a:solidFill>
                  <a:schemeClr val="dk1">
                    <a:lumMod val="75000"/>
                  </a:schemeClr>
                </a:solidFill>
                <a:latin typeface="Arial" panose="020B0604020202020204" pitchFamily="34" charset="0"/>
                <a:ea typeface="微软雅黑" panose="020B0503020204020204" pitchFamily="34" charset="-122"/>
              </a:rPr>
              <a:t>处理器执行两个数的加法运算，溢出不溢出情况</a:t>
            </a:r>
          </a:p>
        </p:txBody>
      </p:sp>
      <p:sp>
        <p:nvSpPr>
          <p:cNvPr id="51" name="文本框 50"/>
          <p:cNvSpPr txBox="1"/>
          <p:nvPr>
            <p:custDataLst>
              <p:tags r:id="rId27"/>
            </p:custDataLst>
          </p:nvPr>
        </p:nvSpPr>
        <p:spPr>
          <a:xfrm>
            <a:off x="7488555" y="3521710"/>
            <a:ext cx="3295650" cy="1110615"/>
          </a:xfrm>
          <a:prstGeom prst="rect">
            <a:avLst/>
          </a:prstGeom>
          <a:noFill/>
        </p:spPr>
        <p:txBody>
          <a:bodyPr wrap="square" lIns="0" tIns="0" rIns="0" bIns="0" rtlCol="0" anchor="t" anchorCtr="0">
            <a:noAutofit/>
          </a:bodyPr>
          <a:lstStyle/>
          <a:p>
            <a:pPr marL="0" lvl="0" indent="0" algn="l">
              <a:lnSpc>
                <a:spcPct val="130000"/>
              </a:lnSpc>
              <a:spcBef>
                <a:spcPts val="0"/>
              </a:spcBef>
              <a:spcAft>
                <a:spcPts val="0"/>
              </a:spcAft>
              <a:buSzPct val="100000"/>
              <a:buNone/>
            </a:pPr>
            <a:r>
              <a:rPr lang="en-US" altLang="zh-CN" sz="1800" spc="150" dirty="0">
                <a:solidFill>
                  <a:schemeClr val="dk1">
                    <a:lumMod val="75000"/>
                  </a:schemeClr>
                </a:solidFill>
                <a:latin typeface="Arial" panose="020B0604020202020204" pitchFamily="34" charset="0"/>
                <a:ea typeface="微软雅黑" panose="020B0503020204020204" pitchFamily="34" charset="-122"/>
              </a:rPr>
              <a:t>Pentium M处理器为了降低系统功耗且同时提高计算机性能，在其译码单元引入微操作融合技术“micro-op Fusion”概念，把原有的两个micro-op（microinstructions）合成为一个进行操作</a:t>
            </a:r>
          </a:p>
        </p:txBody>
      </p:sp>
      <p:cxnSp>
        <p:nvCxnSpPr>
          <p:cNvPr id="5" name="直接连接符 4"/>
          <p:cNvCxnSpPr/>
          <p:nvPr>
            <p:custDataLst>
              <p:tags r:id="rId28"/>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9"/>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2" name="图片 1" descr="微信截图_20240112211134"/>
          <p:cNvPicPr>
            <a:picLocks noChangeAspect="1"/>
          </p:cNvPicPr>
          <p:nvPr>
            <p:custDataLst>
              <p:tags r:id="rId30"/>
            </p:custDataLst>
          </p:nvPr>
        </p:nvPicPr>
        <p:blipFill>
          <a:blip r:embed="rId36"/>
          <a:stretch>
            <a:fillRect/>
          </a:stretch>
        </p:blipFill>
        <p:spPr>
          <a:xfrm>
            <a:off x="9216390" y="201295"/>
            <a:ext cx="1895475" cy="485775"/>
          </a:xfrm>
          <a:prstGeom prst="rect">
            <a:avLst/>
          </a:prstGeom>
        </p:spPr>
      </p:pic>
      <p:cxnSp>
        <p:nvCxnSpPr>
          <p:cNvPr id="3" name="直线连接符 63"/>
          <p:cNvCxnSpPr/>
          <p:nvPr>
            <p:custDataLst>
              <p:tags r:id="rId31"/>
            </p:custDataLst>
          </p:nvPr>
        </p:nvCxnSpPr>
        <p:spPr>
          <a:xfrm>
            <a:off x="6480708" y="2952047"/>
            <a:ext cx="0" cy="2366645"/>
          </a:xfrm>
          <a:prstGeom prst="line">
            <a:avLst/>
          </a:prstGeom>
          <a:ln w="12700">
            <a:solidFill>
              <a:schemeClr val="accent3">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 name="椭圆 3"/>
          <p:cNvSpPr/>
          <p:nvPr>
            <p:custDataLst>
              <p:tags r:id="rId32"/>
            </p:custDataLst>
          </p:nvPr>
        </p:nvSpPr>
        <p:spPr>
          <a:xfrm>
            <a:off x="5801444" y="4124460"/>
            <a:ext cx="103755" cy="103755"/>
          </a:xfrm>
          <a:prstGeom prst="ellipse">
            <a:avLst/>
          </a:prstGeom>
          <a:solidFill>
            <a:schemeClr val="bg1"/>
          </a:solidFill>
          <a:ln>
            <a:solidFill>
              <a:schemeClr val="accent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0"/>
          </a:p>
        </p:txBody>
      </p:sp>
      <p:cxnSp>
        <p:nvCxnSpPr>
          <p:cNvPr id="8" name="直线连接符 20"/>
          <p:cNvCxnSpPr>
            <a:stCxn id="4" idx="6"/>
          </p:cNvCxnSpPr>
          <p:nvPr>
            <p:custDataLst>
              <p:tags r:id="rId33"/>
            </p:custDataLst>
          </p:nvPr>
        </p:nvCxnSpPr>
        <p:spPr>
          <a:xfrm>
            <a:off x="5904564" y="4176338"/>
            <a:ext cx="569468" cy="0"/>
          </a:xfrm>
          <a:prstGeom prst="line">
            <a:avLst/>
          </a:prstGeom>
          <a:ln>
            <a:solidFill>
              <a:schemeClr val="bg1">
                <a:lumMod val="85000"/>
              </a:schemeClr>
            </a:solidFill>
            <a:prstDash val="dashDot"/>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441204" y="2280692"/>
            <a:ext cx="5194687" cy="10241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custDataLst>
              <p:tags r:id="rId3"/>
            </p:custDataLst>
          </p:nvPr>
        </p:nvSpPr>
        <p:spPr>
          <a:xfrm>
            <a:off x="442748" y="1676907"/>
            <a:ext cx="5194687" cy="5253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6"/>
          <p:cNvSpPr txBox="1"/>
          <p:nvPr>
            <p:custDataLst>
              <p:tags r:id="rId4"/>
            </p:custDataLst>
          </p:nvPr>
        </p:nvSpPr>
        <p:spPr>
          <a:xfrm>
            <a:off x="2562650" y="1627205"/>
            <a:ext cx="954884" cy="623912"/>
          </a:xfrm>
          <a:prstGeom prst="rect">
            <a:avLst/>
          </a:prstGeom>
          <a:noFill/>
        </p:spPr>
        <p:txBody>
          <a:bodyPr wrap="square" lIns="86401" tIns="43200" rIns="86401" bIns="43200" rtlCol="0" anchor="ctr" anchorCtr="0">
            <a:normAutofit/>
          </a:bodyPr>
          <a:lstStyle>
            <a:defPPr>
              <a:defRPr lang="zh-CN"/>
            </a:defPPr>
            <a:lvl1pPr algn="ctr">
              <a:defRPr>
                <a:solidFill>
                  <a:srgbClr val="FFFFFF"/>
                </a:solidFill>
                <a:latin typeface="Arial" panose="020B0604020202020204" pitchFamily="34" charset="0"/>
                <a:ea typeface="黑体" panose="02010609060101010101" charset="-122"/>
              </a:defRPr>
            </a:lvl1pPr>
          </a:lstStyle>
          <a:p>
            <a:pPr algn="ctr">
              <a:lnSpc>
                <a:spcPct val="120000"/>
              </a:lnSpc>
            </a:pPr>
            <a:r>
              <a:rPr lang="en-US" altLang="zh-CN" sz="2270" b="1" dirty="0">
                <a:solidFill>
                  <a:srgbClr val="FFFFFF"/>
                </a:solidFill>
                <a:ea typeface="微软雅黑" panose="020B0503020204020204" pitchFamily="34" charset="-122"/>
                <a:sym typeface="Arial" panose="020B0604020202020204" pitchFamily="34" charset="0"/>
              </a:rPr>
              <a:t>1</a:t>
            </a:r>
          </a:p>
        </p:txBody>
      </p:sp>
      <p:sp>
        <p:nvSpPr>
          <p:cNvPr id="10" name="TextBox 36"/>
          <p:cNvSpPr txBox="1"/>
          <p:nvPr>
            <p:custDataLst>
              <p:tags r:id="rId5"/>
            </p:custDataLst>
          </p:nvPr>
        </p:nvSpPr>
        <p:spPr>
          <a:xfrm>
            <a:off x="442748" y="2279891"/>
            <a:ext cx="5194687" cy="1025793"/>
          </a:xfrm>
          <a:prstGeom prst="rect">
            <a:avLst/>
          </a:prstGeom>
          <a:noFill/>
        </p:spPr>
        <p:txBody>
          <a:bodyPr wrap="square" rtlCol="0" anchor="ctr" anchorCtr="0">
            <a:normAutofit/>
          </a:bodyPr>
          <a:lstStyle/>
          <a:p>
            <a:pPr marL="0" lvl="0" indent="0" algn="ctr">
              <a:lnSpc>
                <a:spcPct val="120000"/>
              </a:lnSpc>
              <a:spcBef>
                <a:spcPts val="0"/>
              </a:spcBef>
              <a:spcAft>
                <a:spcPts val="0"/>
              </a:spcAft>
              <a:buSzPct val="100000"/>
              <a:buNone/>
            </a:pPr>
            <a:r>
              <a:rPr lang="zh-CN" altLang="en-US" sz="1700" spc="200" dirty="0">
                <a:solidFill>
                  <a:srgbClr val="FFFFFF"/>
                </a:solidFill>
                <a:latin typeface="Arial" panose="020B0604020202020204" pitchFamily="34" charset="0"/>
                <a:ea typeface="微软雅黑" panose="020B0503020204020204" pitchFamily="34" charset="-122"/>
              </a:rPr>
              <a:t>该定律将“关注经常性事件原则”进行了量化；</a:t>
            </a:r>
          </a:p>
        </p:txBody>
      </p:sp>
      <p:sp>
        <p:nvSpPr>
          <p:cNvPr id="16" name="矩形 15"/>
          <p:cNvSpPr/>
          <p:nvPr>
            <p:custDataLst>
              <p:tags r:id="rId6"/>
            </p:custDataLst>
          </p:nvPr>
        </p:nvSpPr>
        <p:spPr>
          <a:xfrm flipV="1">
            <a:off x="442748" y="3320899"/>
            <a:ext cx="5194687" cy="32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custDataLst>
              <p:tags r:id="rId7"/>
            </p:custDataLst>
          </p:nvPr>
        </p:nvSpPr>
        <p:spPr>
          <a:xfrm>
            <a:off x="5899668" y="2280692"/>
            <a:ext cx="5194687" cy="10241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p:cNvSpPr/>
          <p:nvPr>
            <p:custDataLst>
              <p:tags r:id="rId8"/>
            </p:custDataLst>
          </p:nvPr>
        </p:nvSpPr>
        <p:spPr>
          <a:xfrm>
            <a:off x="5901212" y="1676907"/>
            <a:ext cx="5194687" cy="5253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6"/>
          <p:cNvSpPr txBox="1"/>
          <p:nvPr>
            <p:custDataLst>
              <p:tags r:id="rId9"/>
            </p:custDataLst>
          </p:nvPr>
        </p:nvSpPr>
        <p:spPr>
          <a:xfrm>
            <a:off x="8021115" y="1627205"/>
            <a:ext cx="954884" cy="623912"/>
          </a:xfrm>
          <a:prstGeom prst="rect">
            <a:avLst/>
          </a:prstGeom>
          <a:noFill/>
        </p:spPr>
        <p:txBody>
          <a:bodyPr wrap="square" lIns="86401" tIns="43200" rIns="86401" bIns="43200" rtlCol="0" anchor="ctr" anchorCtr="0">
            <a:normAutofit/>
          </a:bodyPr>
          <a:lstStyle>
            <a:defPPr>
              <a:defRPr lang="zh-CN"/>
            </a:defPPr>
            <a:lvl1pPr algn="ctr">
              <a:defRPr>
                <a:solidFill>
                  <a:srgbClr val="FFFFFF"/>
                </a:solidFill>
                <a:latin typeface="Arial" panose="020B0604020202020204" pitchFamily="34" charset="0"/>
                <a:ea typeface="黑体" panose="02010609060101010101" charset="-122"/>
              </a:defRPr>
            </a:lvl1pPr>
          </a:lstStyle>
          <a:p>
            <a:pPr algn="ctr">
              <a:lnSpc>
                <a:spcPct val="120000"/>
              </a:lnSpc>
            </a:pPr>
            <a:r>
              <a:rPr lang="en-US" altLang="zh-CN" sz="2270" b="1" dirty="0">
                <a:solidFill>
                  <a:srgbClr val="FFFFFF"/>
                </a:solidFill>
                <a:ea typeface="微软雅黑" panose="020B0503020204020204" pitchFamily="34" charset="-122"/>
                <a:sym typeface="Arial" panose="020B0604020202020204" pitchFamily="34" charset="0"/>
              </a:rPr>
              <a:t>2</a:t>
            </a:r>
          </a:p>
        </p:txBody>
      </p:sp>
      <p:sp>
        <p:nvSpPr>
          <p:cNvPr id="20" name="TextBox 36"/>
          <p:cNvSpPr txBox="1"/>
          <p:nvPr>
            <p:custDataLst>
              <p:tags r:id="rId10"/>
            </p:custDataLst>
          </p:nvPr>
        </p:nvSpPr>
        <p:spPr>
          <a:xfrm>
            <a:off x="5901212" y="2279891"/>
            <a:ext cx="5194687" cy="1025793"/>
          </a:xfrm>
          <a:prstGeom prst="rect">
            <a:avLst/>
          </a:prstGeom>
          <a:noFill/>
        </p:spPr>
        <p:txBody>
          <a:bodyPr wrap="square" rtlCol="0" anchor="ctr" anchorCtr="0">
            <a:normAutofit/>
          </a:bodyPr>
          <a:lstStyle/>
          <a:p>
            <a:pPr marL="0" lvl="0" indent="0" algn="ctr">
              <a:lnSpc>
                <a:spcPct val="120000"/>
              </a:lnSpc>
              <a:spcBef>
                <a:spcPts val="0"/>
              </a:spcBef>
              <a:spcAft>
                <a:spcPts val="0"/>
              </a:spcAft>
              <a:buSzPct val="100000"/>
              <a:buNone/>
            </a:pPr>
            <a:r>
              <a:rPr lang="zh-CN" altLang="en-US" sz="1700" spc="200" dirty="0">
                <a:solidFill>
                  <a:srgbClr val="FFFFFF"/>
                </a:solidFill>
                <a:latin typeface="Arial" panose="020B0604020202020204" pitchFamily="34" charset="0"/>
                <a:ea typeface="微软雅黑" panose="020B0503020204020204" pitchFamily="34" charset="-122"/>
              </a:rPr>
              <a:t>用于确定对系统中性能瓶颈部件采取措施提高速度后能得到系统性能改进的程度，即系统加速比Sp</a:t>
            </a:r>
          </a:p>
        </p:txBody>
      </p:sp>
      <p:sp>
        <p:nvSpPr>
          <p:cNvPr id="21" name="矩形 20"/>
          <p:cNvSpPr/>
          <p:nvPr>
            <p:custDataLst>
              <p:tags r:id="rId11"/>
            </p:custDataLst>
          </p:nvPr>
        </p:nvSpPr>
        <p:spPr>
          <a:xfrm flipV="1">
            <a:off x="5901212" y="3320899"/>
            <a:ext cx="5194687" cy="320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custDataLst>
              <p:tags r:id="rId12"/>
            </p:custDataLst>
          </p:nvPr>
        </p:nvSpPr>
        <p:spPr>
          <a:xfrm>
            <a:off x="441325" y="4352925"/>
            <a:ext cx="5194935" cy="12369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custDataLst>
              <p:tags r:id="rId13"/>
            </p:custDataLst>
          </p:nvPr>
        </p:nvSpPr>
        <p:spPr>
          <a:xfrm>
            <a:off x="442748" y="3749088"/>
            <a:ext cx="5194687" cy="5253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6"/>
          <p:cNvSpPr txBox="1"/>
          <p:nvPr>
            <p:custDataLst>
              <p:tags r:id="rId14"/>
            </p:custDataLst>
          </p:nvPr>
        </p:nvSpPr>
        <p:spPr>
          <a:xfrm>
            <a:off x="2562650" y="3699386"/>
            <a:ext cx="954884" cy="623912"/>
          </a:xfrm>
          <a:prstGeom prst="rect">
            <a:avLst/>
          </a:prstGeom>
          <a:noFill/>
        </p:spPr>
        <p:txBody>
          <a:bodyPr wrap="square" lIns="86401" tIns="43200" rIns="86401" bIns="43200" rtlCol="0" anchor="ctr" anchorCtr="0">
            <a:normAutofit/>
          </a:bodyPr>
          <a:lstStyle>
            <a:defPPr>
              <a:defRPr lang="zh-CN"/>
            </a:defPPr>
            <a:lvl1pPr algn="ctr">
              <a:defRPr>
                <a:solidFill>
                  <a:srgbClr val="FFFFFF"/>
                </a:solidFill>
                <a:latin typeface="Arial" panose="020B0604020202020204" pitchFamily="34" charset="0"/>
                <a:ea typeface="黑体" panose="02010609060101010101" charset="-122"/>
              </a:defRPr>
            </a:lvl1pPr>
          </a:lstStyle>
          <a:p>
            <a:pPr algn="ctr">
              <a:lnSpc>
                <a:spcPct val="120000"/>
              </a:lnSpc>
            </a:pPr>
            <a:r>
              <a:rPr lang="en-US" altLang="zh-CN" sz="2270" b="1" dirty="0">
                <a:solidFill>
                  <a:srgbClr val="FFFFFF"/>
                </a:solidFill>
                <a:ea typeface="微软雅黑" panose="020B0503020204020204" pitchFamily="34" charset="-122"/>
                <a:sym typeface="Arial" panose="020B0604020202020204" pitchFamily="34" charset="0"/>
              </a:rPr>
              <a:t>3</a:t>
            </a:r>
          </a:p>
        </p:txBody>
      </p:sp>
      <p:sp>
        <p:nvSpPr>
          <p:cNvPr id="25" name="TextBox 36"/>
          <p:cNvSpPr txBox="1"/>
          <p:nvPr>
            <p:custDataLst>
              <p:tags r:id="rId15"/>
            </p:custDataLst>
          </p:nvPr>
        </p:nvSpPr>
        <p:spPr>
          <a:xfrm>
            <a:off x="442595" y="4352290"/>
            <a:ext cx="5194935" cy="1113155"/>
          </a:xfrm>
          <a:prstGeom prst="rect">
            <a:avLst/>
          </a:prstGeom>
          <a:noFill/>
        </p:spPr>
        <p:txBody>
          <a:bodyPr wrap="square" rtlCol="0" anchor="ctr" anchorCtr="0">
            <a:noAutofit/>
          </a:bodyPr>
          <a:lstStyle/>
          <a:p>
            <a:pPr marL="0" lvl="0" indent="0" algn="ctr" eaLnBrk="1" latinLnBrk="0" hangingPunct="1">
              <a:lnSpc>
                <a:spcPct val="130000"/>
              </a:lnSpc>
              <a:spcBef>
                <a:spcPts val="0"/>
              </a:spcBef>
              <a:spcAft>
                <a:spcPts val="0"/>
              </a:spcAft>
              <a:buSzPct val="100000"/>
              <a:buNone/>
            </a:pPr>
            <a:r>
              <a:rPr lang="en-US" altLang="zh-CN" sz="1700" spc="200" dirty="0">
                <a:solidFill>
                  <a:srgbClr val="FFFFFF"/>
                </a:solidFill>
                <a:latin typeface="Arial" panose="020B0604020202020204" pitchFamily="34" charset="0"/>
                <a:ea typeface="微软雅黑" panose="020B0503020204020204" pitchFamily="34" charset="-122"/>
              </a:rPr>
              <a:t>Sp定义为系统改进后的性能与未改进时的性能的比值，或者定义为系统未改进时的程序执行时间Told与改进后程序执行时间Tnew的比值</a:t>
            </a:r>
          </a:p>
        </p:txBody>
      </p:sp>
      <p:sp>
        <p:nvSpPr>
          <p:cNvPr id="26" name="矩形 25"/>
          <p:cNvSpPr/>
          <p:nvPr>
            <p:custDataLst>
              <p:tags r:id="rId16"/>
            </p:custDataLst>
          </p:nvPr>
        </p:nvSpPr>
        <p:spPr>
          <a:xfrm flipV="1">
            <a:off x="442748" y="5608345"/>
            <a:ext cx="5194687" cy="32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custDataLst>
              <p:tags r:id="rId17"/>
            </p:custDataLst>
          </p:nvPr>
        </p:nvSpPr>
        <p:spPr>
          <a:xfrm>
            <a:off x="5899785" y="4352925"/>
            <a:ext cx="5194935" cy="12369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custDataLst>
              <p:tags r:id="rId18"/>
            </p:custDataLst>
          </p:nvPr>
        </p:nvSpPr>
        <p:spPr>
          <a:xfrm>
            <a:off x="5901212" y="3749088"/>
            <a:ext cx="5194687" cy="5253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6"/>
          <p:cNvSpPr txBox="1"/>
          <p:nvPr>
            <p:custDataLst>
              <p:tags r:id="rId19"/>
            </p:custDataLst>
          </p:nvPr>
        </p:nvSpPr>
        <p:spPr>
          <a:xfrm>
            <a:off x="8021115" y="3699386"/>
            <a:ext cx="954884" cy="623912"/>
          </a:xfrm>
          <a:prstGeom prst="rect">
            <a:avLst/>
          </a:prstGeom>
          <a:noFill/>
        </p:spPr>
        <p:txBody>
          <a:bodyPr wrap="square" lIns="86401" tIns="43200" rIns="86401" bIns="43200" rtlCol="0" anchor="ctr" anchorCtr="0">
            <a:normAutofit/>
          </a:bodyPr>
          <a:lstStyle>
            <a:defPPr>
              <a:defRPr lang="zh-CN"/>
            </a:defPPr>
            <a:lvl1pPr algn="ctr">
              <a:defRPr>
                <a:solidFill>
                  <a:srgbClr val="FFFFFF"/>
                </a:solidFill>
                <a:latin typeface="Arial" panose="020B0604020202020204" pitchFamily="34" charset="0"/>
                <a:ea typeface="黑体" panose="02010609060101010101" charset="-122"/>
              </a:defRPr>
            </a:lvl1pPr>
          </a:lstStyle>
          <a:p>
            <a:pPr algn="ctr">
              <a:lnSpc>
                <a:spcPct val="120000"/>
              </a:lnSpc>
            </a:pPr>
            <a:r>
              <a:rPr lang="en-US" altLang="zh-CN" sz="2270" b="1" dirty="0">
                <a:solidFill>
                  <a:srgbClr val="FFFFFF"/>
                </a:solidFill>
                <a:ea typeface="微软雅黑" panose="020B0503020204020204" pitchFamily="34" charset="-122"/>
                <a:sym typeface="Arial" panose="020B0604020202020204" pitchFamily="34" charset="0"/>
              </a:rPr>
              <a:t>4</a:t>
            </a:r>
          </a:p>
        </p:txBody>
      </p:sp>
      <p:sp>
        <p:nvSpPr>
          <p:cNvPr id="30" name="TextBox 36"/>
          <p:cNvSpPr txBox="1"/>
          <p:nvPr>
            <p:custDataLst>
              <p:tags r:id="rId20"/>
            </p:custDataLst>
          </p:nvPr>
        </p:nvSpPr>
        <p:spPr>
          <a:xfrm>
            <a:off x="5901055" y="4352290"/>
            <a:ext cx="5194935" cy="1103630"/>
          </a:xfrm>
          <a:prstGeom prst="rect">
            <a:avLst/>
          </a:prstGeom>
          <a:noFill/>
        </p:spPr>
        <p:txBody>
          <a:bodyPr wrap="square" rtlCol="0" anchor="ctr" anchorCtr="0">
            <a:normAutofit/>
          </a:bodyPr>
          <a:lstStyle/>
          <a:p>
            <a:pPr marL="0" lvl="0" indent="0" algn="ctr" eaLnBrk="1" latinLnBrk="0" hangingPunct="1">
              <a:lnSpc>
                <a:spcPct val="130000"/>
              </a:lnSpc>
              <a:spcBef>
                <a:spcPts val="0"/>
              </a:spcBef>
              <a:spcAft>
                <a:spcPts val="0"/>
              </a:spcAft>
              <a:buSzPct val="100000"/>
              <a:buNone/>
            </a:pPr>
            <a:r>
              <a:rPr lang="en-US" altLang="zh-CN" sz="1700" spc="200" dirty="0">
                <a:solidFill>
                  <a:srgbClr val="FFFFFF"/>
                </a:solidFill>
                <a:latin typeface="Arial" panose="020B0604020202020204" pitchFamily="34" charset="0"/>
                <a:ea typeface="微软雅黑" panose="020B0503020204020204" pitchFamily="34" charset="-122"/>
              </a:rPr>
              <a:t>Sp与两个因素有关，即性能可改进比fnew和部件加速比rnew</a:t>
            </a:r>
          </a:p>
        </p:txBody>
      </p:sp>
      <p:sp>
        <p:nvSpPr>
          <p:cNvPr id="31" name="矩形 30"/>
          <p:cNvSpPr/>
          <p:nvPr>
            <p:custDataLst>
              <p:tags r:id="rId21"/>
            </p:custDataLst>
          </p:nvPr>
        </p:nvSpPr>
        <p:spPr>
          <a:xfrm flipV="1">
            <a:off x="5901212" y="5608345"/>
            <a:ext cx="5194687" cy="320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cxnSp>
        <p:nvCxnSpPr>
          <p:cNvPr id="11" name="直接连接符 10"/>
          <p:cNvCxnSpPr/>
          <p:nvPr>
            <p:custDataLst>
              <p:tags r:id="rId22"/>
            </p:custDataLst>
          </p:nvPr>
        </p:nvCxnSpPr>
        <p:spPr>
          <a:xfrm>
            <a:off x="432010" y="79378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2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6" name="副标题"/>
          <p:cNvSpPr txBox="1"/>
          <p:nvPr>
            <p:custDataLst>
              <p:tags r:id="rId24"/>
            </p:custDataLst>
          </p:nvPr>
        </p:nvSpPr>
        <p:spPr>
          <a:xfrm>
            <a:off x="503765" y="1122012"/>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20000"/>
              </a:lnSpc>
              <a:spcBef>
                <a:spcPts val="0"/>
              </a:spcBef>
              <a:spcAft>
                <a:spcPts val="0"/>
              </a:spcAft>
              <a:buSzPct val="100000"/>
              <a:buNone/>
            </a:pPr>
            <a:r>
              <a:rPr lang="en-US" altLang="zh-CN" b="1" dirty="0">
                <a:solidFill>
                  <a:schemeClr val="dk1">
                    <a:lumMod val="75000"/>
                  </a:schemeClr>
                </a:solidFill>
                <a:latin typeface="Arial" panose="020B0604020202020204" pitchFamily="34" charset="0"/>
              </a:rPr>
              <a:t>Amdahl定律</a:t>
            </a:r>
          </a:p>
        </p:txBody>
      </p:sp>
      <p:pic>
        <p:nvPicPr>
          <p:cNvPr id="2" name="图片 1" descr="微信截图_20240112211134"/>
          <p:cNvPicPr>
            <a:picLocks noChangeAspect="1"/>
          </p:cNvPicPr>
          <p:nvPr>
            <p:custDataLst>
              <p:tags r:id="rId25"/>
            </p:custDataLst>
          </p:nvPr>
        </p:nvPicPr>
        <p:blipFill>
          <a:blip r:embed="rId28"/>
          <a:stretch>
            <a:fillRect/>
          </a:stretch>
        </p:blipFill>
        <p:spPr>
          <a:xfrm>
            <a:off x="9216390" y="201295"/>
            <a:ext cx="1895475" cy="485775"/>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6" name="矩形 5"/>
          <p:cNvSpPr/>
          <p:nvPr>
            <p:custDataLst>
              <p:tags r:id="rId4"/>
            </p:custDataLst>
          </p:nvPr>
        </p:nvSpPr>
        <p:spPr>
          <a:xfrm>
            <a:off x="1128811" y="1152094"/>
            <a:ext cx="9262487" cy="5039562"/>
          </a:xfrm>
          <a:prstGeom prst="rect">
            <a:avLst/>
          </a:prstGeom>
          <a:solidFill>
            <a:schemeClr val="lt1"/>
          </a:solidFill>
          <a:ln>
            <a:no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5"/>
            </p:custDataLst>
          </p:nvPr>
        </p:nvPicPr>
        <p:blipFill rotWithShape="1">
          <a:blip r:embed="rId9"/>
          <a:srcRect l="2398" r="2398"/>
          <a:stretch>
            <a:fillRect/>
          </a:stretch>
        </p:blipFill>
        <p:spPr>
          <a:xfrm>
            <a:off x="1265023" y="1288305"/>
            <a:ext cx="8990056" cy="4767130"/>
          </a:xfrm>
          <a:custGeom>
            <a:avLst/>
            <a:gdLst/>
            <a:ahLst/>
            <a:cxnLst>
              <a:cxn ang="3">
                <a:pos x="hc" y="t"/>
              </a:cxn>
              <a:cxn ang="cd2">
                <a:pos x="l" y="vc"/>
              </a:cxn>
              <a:cxn ang="cd4">
                <a:pos x="hc" y="b"/>
              </a:cxn>
              <a:cxn ang="0">
                <a:pos x="r" y="vc"/>
              </a:cxn>
            </a:cxnLst>
            <a:rect l="l" t="t" r="r" b="b"/>
            <a:pathLst>
              <a:path w="14400" h="7440">
                <a:moveTo>
                  <a:pt x="0" y="0"/>
                </a:moveTo>
                <a:lnTo>
                  <a:pt x="14400" y="0"/>
                </a:lnTo>
                <a:lnTo>
                  <a:pt x="14400" y="7440"/>
                </a:lnTo>
                <a:lnTo>
                  <a:pt x="0" y="7440"/>
                </a:lnTo>
                <a:lnTo>
                  <a:pt x="0" y="0"/>
                </a:lnTo>
                <a:close/>
              </a:path>
            </a:pathLst>
          </a:custGeom>
        </p:spPr>
      </p:pic>
      <p:pic>
        <p:nvPicPr>
          <p:cNvPr id="11" name="图片 10" descr="微信截图_20240112211134"/>
          <p:cNvPicPr>
            <a:picLocks noChangeAspect="1"/>
          </p:cNvPicPr>
          <p:nvPr>
            <p:custDataLst>
              <p:tags r:id="rId6"/>
            </p:custDataLst>
          </p:nvPr>
        </p:nvPicPr>
        <p:blipFill>
          <a:blip r:embed="rId10"/>
          <a:stretch>
            <a:fillRect/>
          </a:stretch>
        </p:blipFill>
        <p:spPr>
          <a:xfrm>
            <a:off x="9216390" y="201295"/>
            <a:ext cx="1895475" cy="485775"/>
          </a:xfrm>
          <a:prstGeom prst="rect">
            <a:avLst/>
          </a:prstGeom>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8"/>
          <p:cNvSpPr/>
          <p:nvPr>
            <p:custDataLst>
              <p:tags r:id="rId2"/>
            </p:custDataLst>
          </p:nvPr>
        </p:nvSpPr>
        <p:spPr>
          <a:xfrm>
            <a:off x="1224280" y="3618865"/>
            <a:ext cx="7070725" cy="1659890"/>
          </a:xfrm>
          <a:prstGeom prst="rect">
            <a:avLst/>
          </a:prstGeom>
          <a:noFill/>
          <a:ln w="25400" cap="flat">
            <a:solidFill>
              <a:schemeClr val="bg1">
                <a:lumMod val="85000"/>
              </a:schemeClr>
            </a:solidFill>
            <a:prstDash val="solid"/>
            <a:miter lim="400000"/>
          </a:ln>
          <a:effectLst/>
        </p:spPr>
        <p:txBody>
          <a:bodyPr wrap="square" lIns="48000" tIns="48000" rIns="48000" bIns="48000" numCol="1" anchor="ctr">
            <a:noAutofit/>
          </a:bodyPr>
          <a:lstStyle/>
          <a:p>
            <a:pPr>
              <a:lnSpc>
                <a:spcPct val="120000"/>
              </a:lnSpc>
              <a:defRPr sz="3200">
                <a:solidFill>
                  <a:srgbClr val="FFFFFF"/>
                </a:solidFill>
                <a:latin typeface="+mn-lt"/>
                <a:ea typeface="+mn-ea"/>
                <a:cs typeface="+mn-cs"/>
                <a:sym typeface="Helvetica Light"/>
              </a:defRPr>
            </a:pPr>
            <a:endParaRPr sz="30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Shape 75"/>
          <p:cNvSpPr/>
          <p:nvPr>
            <p:custDataLst>
              <p:tags r:id="rId3"/>
            </p:custDataLst>
          </p:nvPr>
        </p:nvSpPr>
        <p:spPr>
          <a:xfrm>
            <a:off x="998220" y="1646555"/>
            <a:ext cx="7297420" cy="1659890"/>
          </a:xfrm>
          <a:prstGeom prst="rect">
            <a:avLst/>
          </a:prstGeom>
          <a:noFill/>
          <a:ln w="25400" cap="flat">
            <a:solidFill>
              <a:schemeClr val="bg1">
                <a:lumMod val="85000"/>
              </a:schemeClr>
            </a:solidFill>
            <a:prstDash val="solid"/>
            <a:miter lim="400000"/>
          </a:ln>
          <a:effectLst/>
        </p:spPr>
        <p:txBody>
          <a:bodyPr wrap="square" lIns="48000" tIns="48000" rIns="48000" bIns="48000" numCol="1" anchor="ctr">
            <a:noAutofit/>
          </a:bodyPr>
          <a:lstStyle/>
          <a:p>
            <a:pPr>
              <a:lnSpc>
                <a:spcPct val="120000"/>
              </a:lnSpc>
              <a:defRPr sz="3200">
                <a:solidFill>
                  <a:srgbClr val="FFFFFF"/>
                </a:solidFill>
                <a:latin typeface="+mn-lt"/>
                <a:ea typeface="+mn-ea"/>
                <a:cs typeface="+mn-cs"/>
                <a:sym typeface="Helvetica Light"/>
              </a:defRPr>
            </a:pPr>
            <a:endParaRPr lang="en-US" sz="3025"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Shape 76"/>
          <p:cNvSpPr/>
          <p:nvPr>
            <p:custDataLst>
              <p:tags r:id="rId4"/>
            </p:custDataLst>
          </p:nvPr>
        </p:nvSpPr>
        <p:spPr>
          <a:xfrm>
            <a:off x="412998" y="1632070"/>
            <a:ext cx="1008774" cy="1690654"/>
          </a:xfrm>
          <a:prstGeom prst="rect">
            <a:avLst/>
          </a:prstGeom>
          <a:solidFill>
            <a:schemeClr val="accent6"/>
          </a:solidFill>
          <a:ln w="12700" cap="flat">
            <a:noFill/>
            <a:miter lim="400000"/>
          </a:ln>
          <a:effectLst/>
        </p:spPr>
        <p:txBody>
          <a:bodyPr wrap="square" lIns="48000" tIns="48000" rIns="48000" bIns="48000" numCol="1" anchor="ctr">
            <a:noAutofit/>
          </a:bodyPr>
          <a:lstStyle/>
          <a:p>
            <a:pPr>
              <a:lnSpc>
                <a:spcPct val="120000"/>
              </a:lnSpc>
              <a:defRPr sz="3200">
                <a:solidFill>
                  <a:srgbClr val="FFFFFF"/>
                </a:solidFill>
                <a:latin typeface="+mn-lt"/>
                <a:ea typeface="+mn-ea"/>
                <a:cs typeface="+mn-cs"/>
                <a:sym typeface="Helvetica Light"/>
              </a:defRPr>
            </a:pPr>
            <a:endParaRPr sz="3025"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Shape 79"/>
          <p:cNvSpPr/>
          <p:nvPr>
            <p:custDataLst>
              <p:tags r:id="rId5"/>
            </p:custDataLst>
          </p:nvPr>
        </p:nvSpPr>
        <p:spPr>
          <a:xfrm>
            <a:off x="412998" y="3603576"/>
            <a:ext cx="1008774" cy="1692374"/>
          </a:xfrm>
          <a:prstGeom prst="rect">
            <a:avLst/>
          </a:prstGeom>
          <a:solidFill>
            <a:schemeClr val="accent1"/>
          </a:solidFill>
          <a:ln w="12700" cap="flat">
            <a:noFill/>
            <a:miter lim="400000"/>
          </a:ln>
          <a:effectLst/>
        </p:spPr>
        <p:txBody>
          <a:bodyPr wrap="square" lIns="48000" tIns="48000" rIns="48000" bIns="48000" numCol="1" anchor="ctr">
            <a:noAutofit/>
          </a:bodyPr>
          <a:lstStyle/>
          <a:p>
            <a:pPr>
              <a:lnSpc>
                <a:spcPct val="120000"/>
              </a:lnSpc>
              <a:defRPr sz="3200">
                <a:solidFill>
                  <a:srgbClr val="FFFFFF"/>
                </a:solidFill>
                <a:latin typeface="+mn-lt"/>
                <a:ea typeface="+mn-ea"/>
                <a:cs typeface="+mn-cs"/>
                <a:sym typeface="Helvetica Light"/>
              </a:defRPr>
            </a:pPr>
            <a:endParaRPr sz="3025"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任意多边形 34"/>
          <p:cNvSpPr/>
          <p:nvPr>
            <p:custDataLst>
              <p:tags r:id="rId6"/>
            </p:custDataLst>
          </p:nvPr>
        </p:nvSpPr>
        <p:spPr bwMode="auto">
          <a:xfrm>
            <a:off x="740053" y="2325416"/>
            <a:ext cx="354662" cy="341604"/>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lt1">
              <a:lumMod val="75000"/>
            </a:schemeClr>
          </a:solidFill>
          <a:ln>
            <a:noFill/>
          </a:ln>
        </p:spPr>
        <p:txBody>
          <a:bodyPr anchor="ctr"/>
          <a:lstStyle/>
          <a:p>
            <a:pPr algn="ctr">
              <a:lnSpc>
                <a:spcPct val="120000"/>
              </a:lnSpc>
            </a:pPr>
            <a:endParaRPr sz="1700">
              <a:latin typeface="Arial" panose="020B0604020202020204" pitchFamily="34" charset="0"/>
              <a:ea typeface="微软雅黑" panose="020B0503020204020204" pitchFamily="34" charset="-122"/>
              <a:cs typeface="Impact" panose="020B0806030902050204" charset="0"/>
              <a:sym typeface="Arial" panose="020B0604020202020204" pitchFamily="34" charset="0"/>
            </a:endParaRPr>
          </a:p>
        </p:txBody>
      </p:sp>
      <p:sp>
        <p:nvSpPr>
          <p:cNvPr id="55" name="任意多边形 84"/>
          <p:cNvSpPr/>
          <p:nvPr>
            <p:custDataLst>
              <p:tags r:id="rId7"/>
            </p:custDataLst>
          </p:nvPr>
        </p:nvSpPr>
        <p:spPr bwMode="auto">
          <a:xfrm>
            <a:off x="740053" y="4282972"/>
            <a:ext cx="353481" cy="390278"/>
          </a:xfrm>
          <a:custGeom>
            <a:avLst/>
            <a:gdLst>
              <a:gd name="connsiteX0" fmla="*/ 261051 w 522989"/>
              <a:gd name="connsiteY0" fmla="*/ 362763 h 577432"/>
              <a:gd name="connsiteX1" fmla="*/ 288791 w 522989"/>
              <a:gd name="connsiteY1" fmla="*/ 390429 h 577432"/>
              <a:gd name="connsiteX2" fmla="*/ 261051 w 522989"/>
              <a:gd name="connsiteY2" fmla="*/ 418095 h 577432"/>
              <a:gd name="connsiteX3" fmla="*/ 233311 w 522989"/>
              <a:gd name="connsiteY3" fmla="*/ 390429 h 577432"/>
              <a:gd name="connsiteX4" fmla="*/ 261051 w 522989"/>
              <a:gd name="connsiteY4" fmla="*/ 362763 h 577432"/>
              <a:gd name="connsiteX5" fmla="*/ 446328 w 522989"/>
              <a:gd name="connsiteY5" fmla="*/ 358474 h 577432"/>
              <a:gd name="connsiteX6" fmla="*/ 454749 w 522989"/>
              <a:gd name="connsiteY6" fmla="*/ 360086 h 577432"/>
              <a:gd name="connsiteX7" fmla="*/ 483355 w 522989"/>
              <a:gd name="connsiteY7" fmla="*/ 376670 h 577432"/>
              <a:gd name="connsiteX8" fmla="*/ 487969 w 522989"/>
              <a:gd name="connsiteY8" fmla="*/ 391410 h 577432"/>
              <a:gd name="connsiteX9" fmla="*/ 477818 w 522989"/>
              <a:gd name="connsiteY9" fmla="*/ 396938 h 577432"/>
              <a:gd name="connsiteX10" fmla="*/ 472281 w 522989"/>
              <a:gd name="connsiteY10" fmla="*/ 395096 h 577432"/>
              <a:gd name="connsiteX11" fmla="*/ 443675 w 522989"/>
              <a:gd name="connsiteY11" fmla="*/ 378512 h 577432"/>
              <a:gd name="connsiteX12" fmla="*/ 439984 w 522989"/>
              <a:gd name="connsiteY12" fmla="*/ 363772 h 577432"/>
              <a:gd name="connsiteX13" fmla="*/ 446328 w 522989"/>
              <a:gd name="connsiteY13" fmla="*/ 358474 h 577432"/>
              <a:gd name="connsiteX14" fmla="*/ 76344 w 522989"/>
              <a:gd name="connsiteY14" fmla="*/ 358474 h 577432"/>
              <a:gd name="connsiteX15" fmla="*/ 83038 w 522989"/>
              <a:gd name="connsiteY15" fmla="*/ 363772 h 577432"/>
              <a:gd name="connsiteX16" fmla="*/ 79344 w 522989"/>
              <a:gd name="connsiteY16" fmla="*/ 378512 h 577432"/>
              <a:gd name="connsiteX17" fmla="*/ 49796 w 522989"/>
              <a:gd name="connsiteY17" fmla="*/ 395096 h 577432"/>
              <a:gd name="connsiteX18" fmla="*/ 44256 w 522989"/>
              <a:gd name="connsiteY18" fmla="*/ 396938 h 577432"/>
              <a:gd name="connsiteX19" fmla="*/ 35022 w 522989"/>
              <a:gd name="connsiteY19" fmla="*/ 391410 h 577432"/>
              <a:gd name="connsiteX20" fmla="*/ 38716 w 522989"/>
              <a:gd name="connsiteY20" fmla="*/ 376670 h 577432"/>
              <a:gd name="connsiteX21" fmla="*/ 68264 w 522989"/>
              <a:gd name="connsiteY21" fmla="*/ 360086 h 577432"/>
              <a:gd name="connsiteX22" fmla="*/ 76344 w 522989"/>
              <a:gd name="connsiteY22" fmla="*/ 358474 h 577432"/>
              <a:gd name="connsiteX23" fmla="*/ 478723 w 522989"/>
              <a:gd name="connsiteY23" fmla="*/ 249584 h 577432"/>
              <a:gd name="connsiteX24" fmla="*/ 511923 w 522989"/>
              <a:gd name="connsiteY24" fmla="*/ 249584 h 577432"/>
              <a:gd name="connsiteX25" fmla="*/ 522989 w 522989"/>
              <a:gd name="connsiteY25" fmla="*/ 260606 h 577432"/>
              <a:gd name="connsiteX26" fmla="*/ 511923 w 522989"/>
              <a:gd name="connsiteY26" fmla="*/ 271628 h 577432"/>
              <a:gd name="connsiteX27" fmla="*/ 478723 w 522989"/>
              <a:gd name="connsiteY27" fmla="*/ 271628 h 577432"/>
              <a:gd name="connsiteX28" fmla="*/ 467657 w 522989"/>
              <a:gd name="connsiteY28" fmla="*/ 260606 h 577432"/>
              <a:gd name="connsiteX29" fmla="*/ 478723 w 522989"/>
              <a:gd name="connsiteY29" fmla="*/ 249584 h 577432"/>
              <a:gd name="connsiteX30" fmla="*/ 11066 w 522989"/>
              <a:gd name="connsiteY30" fmla="*/ 249584 h 577432"/>
              <a:gd name="connsiteX31" fmla="*/ 44266 w 522989"/>
              <a:gd name="connsiteY31" fmla="*/ 249584 h 577432"/>
              <a:gd name="connsiteX32" fmla="*/ 55332 w 522989"/>
              <a:gd name="connsiteY32" fmla="*/ 260606 h 577432"/>
              <a:gd name="connsiteX33" fmla="*/ 44266 w 522989"/>
              <a:gd name="connsiteY33" fmla="*/ 271628 h 577432"/>
              <a:gd name="connsiteX34" fmla="*/ 11066 w 522989"/>
              <a:gd name="connsiteY34" fmla="*/ 271628 h 577432"/>
              <a:gd name="connsiteX35" fmla="*/ 0 w 522989"/>
              <a:gd name="connsiteY35" fmla="*/ 260606 h 577432"/>
              <a:gd name="connsiteX36" fmla="*/ 11066 w 522989"/>
              <a:gd name="connsiteY36" fmla="*/ 249584 h 577432"/>
              <a:gd name="connsiteX37" fmla="*/ 261050 w 522989"/>
              <a:gd name="connsiteY37" fmla="*/ 167622 h 577432"/>
              <a:gd name="connsiteX38" fmla="*/ 287754 w 522989"/>
              <a:gd name="connsiteY38" fmla="*/ 193402 h 577432"/>
              <a:gd name="connsiteX39" fmla="*/ 287754 w 522989"/>
              <a:gd name="connsiteY39" fmla="*/ 232993 h 577432"/>
              <a:gd name="connsiteX40" fmla="*/ 286833 w 522989"/>
              <a:gd name="connsiteY40" fmla="*/ 248645 h 577432"/>
              <a:gd name="connsiteX41" fmla="*/ 276704 w 522989"/>
              <a:gd name="connsiteY41" fmla="*/ 327828 h 577432"/>
              <a:gd name="connsiteX42" fmla="*/ 261050 w 522989"/>
              <a:gd name="connsiteY42" fmla="*/ 340718 h 577432"/>
              <a:gd name="connsiteX43" fmla="*/ 246317 w 522989"/>
              <a:gd name="connsiteY43" fmla="*/ 327828 h 577432"/>
              <a:gd name="connsiteX44" fmla="*/ 236188 w 522989"/>
              <a:gd name="connsiteY44" fmla="*/ 248645 h 577432"/>
              <a:gd name="connsiteX45" fmla="*/ 234346 w 522989"/>
              <a:gd name="connsiteY45" fmla="*/ 232993 h 577432"/>
              <a:gd name="connsiteX46" fmla="*/ 234346 w 522989"/>
              <a:gd name="connsiteY46" fmla="*/ 193402 h 577432"/>
              <a:gd name="connsiteX47" fmla="*/ 261050 w 522989"/>
              <a:gd name="connsiteY47" fmla="*/ 167622 h 577432"/>
              <a:gd name="connsiteX48" fmla="*/ 261034 w 522989"/>
              <a:gd name="connsiteY48" fmla="*/ 133592 h 577432"/>
              <a:gd name="connsiteX49" fmla="*/ 130076 w 522989"/>
              <a:gd name="connsiteY49" fmla="*/ 258825 h 577432"/>
              <a:gd name="connsiteX50" fmla="*/ 165121 w 522989"/>
              <a:gd name="connsiteY50" fmla="*/ 356433 h 577432"/>
              <a:gd name="connsiteX51" fmla="*/ 190022 w 522989"/>
              <a:gd name="connsiteY51" fmla="*/ 418129 h 577432"/>
              <a:gd name="connsiteX52" fmla="*/ 206622 w 522989"/>
              <a:gd name="connsiteY52" fmla="*/ 442070 h 577432"/>
              <a:gd name="connsiteX53" fmla="*/ 315446 w 522989"/>
              <a:gd name="connsiteY53" fmla="*/ 442070 h 577432"/>
              <a:gd name="connsiteX54" fmla="*/ 332046 w 522989"/>
              <a:gd name="connsiteY54" fmla="*/ 418129 h 577432"/>
              <a:gd name="connsiteX55" fmla="*/ 357869 w 522989"/>
              <a:gd name="connsiteY55" fmla="*/ 357354 h 577432"/>
              <a:gd name="connsiteX56" fmla="*/ 392914 w 522989"/>
              <a:gd name="connsiteY56" fmla="*/ 258825 h 577432"/>
              <a:gd name="connsiteX57" fmla="*/ 261034 w 522989"/>
              <a:gd name="connsiteY57" fmla="*/ 133592 h 577432"/>
              <a:gd name="connsiteX58" fmla="*/ 472281 w 522989"/>
              <a:gd name="connsiteY58" fmla="*/ 126151 h 577432"/>
              <a:gd name="connsiteX59" fmla="*/ 487969 w 522989"/>
              <a:gd name="connsiteY59" fmla="*/ 130757 h 577432"/>
              <a:gd name="connsiteX60" fmla="*/ 483355 w 522989"/>
              <a:gd name="connsiteY60" fmla="*/ 145498 h 577432"/>
              <a:gd name="connsiteX61" fmla="*/ 454749 w 522989"/>
              <a:gd name="connsiteY61" fmla="*/ 162081 h 577432"/>
              <a:gd name="connsiteX62" fmla="*/ 449212 w 522989"/>
              <a:gd name="connsiteY62" fmla="*/ 163924 h 577432"/>
              <a:gd name="connsiteX63" fmla="*/ 439984 w 522989"/>
              <a:gd name="connsiteY63" fmla="*/ 158396 h 577432"/>
              <a:gd name="connsiteX64" fmla="*/ 443675 w 522989"/>
              <a:gd name="connsiteY64" fmla="*/ 142734 h 577432"/>
              <a:gd name="connsiteX65" fmla="*/ 49796 w 522989"/>
              <a:gd name="connsiteY65" fmla="*/ 126151 h 577432"/>
              <a:gd name="connsiteX66" fmla="*/ 79344 w 522989"/>
              <a:gd name="connsiteY66" fmla="*/ 142734 h 577432"/>
              <a:gd name="connsiteX67" fmla="*/ 83038 w 522989"/>
              <a:gd name="connsiteY67" fmla="*/ 158396 h 577432"/>
              <a:gd name="connsiteX68" fmla="*/ 73804 w 522989"/>
              <a:gd name="connsiteY68" fmla="*/ 163924 h 577432"/>
              <a:gd name="connsiteX69" fmla="*/ 68264 w 522989"/>
              <a:gd name="connsiteY69" fmla="*/ 162081 h 577432"/>
              <a:gd name="connsiteX70" fmla="*/ 38716 w 522989"/>
              <a:gd name="connsiteY70" fmla="*/ 145498 h 577432"/>
              <a:gd name="connsiteX71" fmla="*/ 35022 w 522989"/>
              <a:gd name="connsiteY71" fmla="*/ 130757 h 577432"/>
              <a:gd name="connsiteX72" fmla="*/ 49796 w 522989"/>
              <a:gd name="connsiteY72" fmla="*/ 126151 h 577432"/>
              <a:gd name="connsiteX73" fmla="*/ 261034 w 522989"/>
              <a:gd name="connsiteY73" fmla="*/ 88472 h 577432"/>
              <a:gd name="connsiteX74" fmla="*/ 437181 w 522989"/>
              <a:gd name="connsiteY74" fmla="*/ 258825 h 577432"/>
              <a:gd name="connsiteX75" fmla="*/ 394758 w 522989"/>
              <a:gd name="connsiteY75" fmla="*/ 382217 h 577432"/>
              <a:gd name="connsiteX76" fmla="*/ 377236 w 522989"/>
              <a:gd name="connsiteY76" fmla="*/ 418129 h 577432"/>
              <a:gd name="connsiteX77" fmla="*/ 344035 w 522989"/>
              <a:gd name="connsiteY77" fmla="*/ 476141 h 577432"/>
              <a:gd name="connsiteX78" fmla="*/ 341268 w 522989"/>
              <a:gd name="connsiteY78" fmla="*/ 521262 h 577432"/>
              <a:gd name="connsiteX79" fmla="*/ 305301 w 522989"/>
              <a:gd name="connsiteY79" fmla="*/ 559016 h 577432"/>
              <a:gd name="connsiteX80" fmla="*/ 290545 w 522989"/>
              <a:gd name="connsiteY80" fmla="*/ 573749 h 577432"/>
              <a:gd name="connsiteX81" fmla="*/ 278556 w 522989"/>
              <a:gd name="connsiteY81" fmla="*/ 577432 h 577432"/>
              <a:gd name="connsiteX82" fmla="*/ 244434 w 522989"/>
              <a:gd name="connsiteY82" fmla="*/ 577432 h 577432"/>
              <a:gd name="connsiteX83" fmla="*/ 231522 w 522989"/>
              <a:gd name="connsiteY83" fmla="*/ 573749 h 577432"/>
              <a:gd name="connsiteX84" fmla="*/ 217689 w 522989"/>
              <a:gd name="connsiteY84" fmla="*/ 559016 h 577432"/>
              <a:gd name="connsiteX85" fmla="*/ 180799 w 522989"/>
              <a:gd name="connsiteY85" fmla="*/ 521262 h 577432"/>
              <a:gd name="connsiteX86" fmla="*/ 178955 w 522989"/>
              <a:gd name="connsiteY86" fmla="*/ 476141 h 577432"/>
              <a:gd name="connsiteX87" fmla="*/ 145754 w 522989"/>
              <a:gd name="connsiteY87" fmla="*/ 418129 h 577432"/>
              <a:gd name="connsiteX88" fmla="*/ 128232 w 522989"/>
              <a:gd name="connsiteY88" fmla="*/ 382217 h 577432"/>
              <a:gd name="connsiteX89" fmla="*/ 85809 w 522989"/>
              <a:gd name="connsiteY89" fmla="*/ 258825 h 577432"/>
              <a:gd name="connsiteX90" fmla="*/ 261034 w 522989"/>
              <a:gd name="connsiteY90" fmla="*/ 88472 h 577432"/>
              <a:gd name="connsiteX91" fmla="*/ 392070 w 522989"/>
              <a:gd name="connsiteY91" fmla="*/ 35016 h 577432"/>
              <a:gd name="connsiteX92" fmla="*/ 395762 w 522989"/>
              <a:gd name="connsiteY92" fmla="*/ 49759 h 577432"/>
              <a:gd name="connsiteX93" fmla="*/ 379147 w 522989"/>
              <a:gd name="connsiteY93" fmla="*/ 79244 h 577432"/>
              <a:gd name="connsiteX94" fmla="*/ 369917 w 522989"/>
              <a:gd name="connsiteY94" fmla="*/ 84773 h 577432"/>
              <a:gd name="connsiteX95" fmla="*/ 364378 w 522989"/>
              <a:gd name="connsiteY95" fmla="*/ 82930 h 577432"/>
              <a:gd name="connsiteX96" fmla="*/ 360686 w 522989"/>
              <a:gd name="connsiteY96" fmla="*/ 68187 h 577432"/>
              <a:gd name="connsiteX97" fmla="*/ 377301 w 522989"/>
              <a:gd name="connsiteY97" fmla="*/ 38702 h 577432"/>
              <a:gd name="connsiteX98" fmla="*/ 392070 w 522989"/>
              <a:gd name="connsiteY98" fmla="*/ 35016 h 577432"/>
              <a:gd name="connsiteX99" fmla="*/ 131042 w 522989"/>
              <a:gd name="connsiteY99" fmla="*/ 35016 h 577432"/>
              <a:gd name="connsiteX100" fmla="*/ 145759 w 522989"/>
              <a:gd name="connsiteY100" fmla="*/ 38702 h 577432"/>
              <a:gd name="connsiteX101" fmla="*/ 162317 w 522989"/>
              <a:gd name="connsiteY101" fmla="*/ 68187 h 577432"/>
              <a:gd name="connsiteX102" fmla="*/ 158637 w 522989"/>
              <a:gd name="connsiteY102" fmla="*/ 82930 h 577432"/>
              <a:gd name="connsiteX103" fmla="*/ 153118 w 522989"/>
              <a:gd name="connsiteY103" fmla="*/ 84773 h 577432"/>
              <a:gd name="connsiteX104" fmla="*/ 143000 w 522989"/>
              <a:gd name="connsiteY104" fmla="*/ 79244 h 577432"/>
              <a:gd name="connsiteX105" fmla="*/ 126443 w 522989"/>
              <a:gd name="connsiteY105" fmla="*/ 49759 h 577432"/>
              <a:gd name="connsiteX106" fmla="*/ 131042 w 522989"/>
              <a:gd name="connsiteY106" fmla="*/ 35016 h 577432"/>
              <a:gd name="connsiteX107" fmla="*/ 261051 w 522989"/>
              <a:gd name="connsiteY107" fmla="*/ 0 h 577432"/>
              <a:gd name="connsiteX108" fmla="*/ 272073 w 522989"/>
              <a:gd name="connsiteY108" fmla="*/ 11037 h 577432"/>
              <a:gd name="connsiteX109" fmla="*/ 272073 w 522989"/>
              <a:gd name="connsiteY109" fmla="*/ 44147 h 577432"/>
              <a:gd name="connsiteX110" fmla="*/ 261051 w 522989"/>
              <a:gd name="connsiteY110" fmla="*/ 55184 h 577432"/>
              <a:gd name="connsiteX111" fmla="*/ 250029 w 522989"/>
              <a:gd name="connsiteY111" fmla="*/ 44147 h 577432"/>
              <a:gd name="connsiteX112" fmla="*/ 250029 w 522989"/>
              <a:gd name="connsiteY112" fmla="*/ 11037 h 577432"/>
              <a:gd name="connsiteX113" fmla="*/ 261051 w 522989"/>
              <a:gd name="connsiteY113"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22989" h="577432">
                <a:moveTo>
                  <a:pt x="261051" y="362763"/>
                </a:moveTo>
                <a:cubicBezTo>
                  <a:pt x="276371" y="362763"/>
                  <a:pt x="288791" y="375149"/>
                  <a:pt x="288791" y="390429"/>
                </a:cubicBezTo>
                <a:cubicBezTo>
                  <a:pt x="288791" y="405709"/>
                  <a:pt x="276371" y="418095"/>
                  <a:pt x="261051" y="418095"/>
                </a:cubicBezTo>
                <a:cubicBezTo>
                  <a:pt x="245731" y="418095"/>
                  <a:pt x="233311" y="405709"/>
                  <a:pt x="233311" y="390429"/>
                </a:cubicBezTo>
                <a:cubicBezTo>
                  <a:pt x="233311" y="375149"/>
                  <a:pt x="245731" y="362763"/>
                  <a:pt x="261051" y="362763"/>
                </a:cubicBezTo>
                <a:close/>
                <a:moveTo>
                  <a:pt x="446328" y="358474"/>
                </a:moveTo>
                <a:cubicBezTo>
                  <a:pt x="448981" y="357783"/>
                  <a:pt x="451980" y="358243"/>
                  <a:pt x="454749" y="360086"/>
                </a:cubicBezTo>
                <a:lnTo>
                  <a:pt x="483355" y="376670"/>
                </a:lnTo>
                <a:cubicBezTo>
                  <a:pt x="488891" y="379434"/>
                  <a:pt x="490737" y="385883"/>
                  <a:pt x="487969" y="391410"/>
                </a:cubicBezTo>
                <a:cubicBezTo>
                  <a:pt x="486123" y="395096"/>
                  <a:pt x="481509" y="396938"/>
                  <a:pt x="477818" y="396938"/>
                </a:cubicBezTo>
                <a:cubicBezTo>
                  <a:pt x="475973" y="396938"/>
                  <a:pt x="474127" y="396938"/>
                  <a:pt x="472281" y="395096"/>
                </a:cubicBezTo>
                <a:lnTo>
                  <a:pt x="443675" y="378512"/>
                </a:lnTo>
                <a:cubicBezTo>
                  <a:pt x="438139" y="375748"/>
                  <a:pt x="436293" y="369299"/>
                  <a:pt x="439984" y="363772"/>
                </a:cubicBezTo>
                <a:cubicBezTo>
                  <a:pt x="441368" y="361007"/>
                  <a:pt x="443675" y="359165"/>
                  <a:pt x="446328" y="358474"/>
                </a:cubicBezTo>
                <a:close/>
                <a:moveTo>
                  <a:pt x="76344" y="358474"/>
                </a:moveTo>
                <a:cubicBezTo>
                  <a:pt x="79114" y="359165"/>
                  <a:pt x="81653" y="361007"/>
                  <a:pt x="83038" y="363772"/>
                </a:cubicBezTo>
                <a:cubicBezTo>
                  <a:pt x="85808" y="369299"/>
                  <a:pt x="83961" y="375748"/>
                  <a:pt x="79344" y="378512"/>
                </a:cubicBezTo>
                <a:lnTo>
                  <a:pt x="49796" y="395096"/>
                </a:lnTo>
                <a:cubicBezTo>
                  <a:pt x="47949" y="396938"/>
                  <a:pt x="46103" y="396938"/>
                  <a:pt x="44256" y="396938"/>
                </a:cubicBezTo>
                <a:cubicBezTo>
                  <a:pt x="40562" y="396938"/>
                  <a:pt x="36869" y="395096"/>
                  <a:pt x="35022" y="391410"/>
                </a:cubicBezTo>
                <a:cubicBezTo>
                  <a:pt x="32252" y="385883"/>
                  <a:pt x="34099" y="379434"/>
                  <a:pt x="38716" y="376670"/>
                </a:cubicBezTo>
                <a:lnTo>
                  <a:pt x="68264" y="360086"/>
                </a:lnTo>
                <a:cubicBezTo>
                  <a:pt x="70573" y="358243"/>
                  <a:pt x="73574" y="357783"/>
                  <a:pt x="76344" y="358474"/>
                </a:cubicBezTo>
                <a:close/>
                <a:moveTo>
                  <a:pt x="478723" y="249584"/>
                </a:moveTo>
                <a:lnTo>
                  <a:pt x="511923" y="249584"/>
                </a:lnTo>
                <a:cubicBezTo>
                  <a:pt x="517456" y="249584"/>
                  <a:pt x="522989" y="255095"/>
                  <a:pt x="522989" y="260606"/>
                </a:cubicBezTo>
                <a:cubicBezTo>
                  <a:pt x="522989" y="267035"/>
                  <a:pt x="517456" y="271628"/>
                  <a:pt x="511923" y="271628"/>
                </a:cubicBezTo>
                <a:lnTo>
                  <a:pt x="478723" y="271628"/>
                </a:lnTo>
                <a:cubicBezTo>
                  <a:pt x="472268" y="271628"/>
                  <a:pt x="467657" y="267035"/>
                  <a:pt x="467657" y="260606"/>
                </a:cubicBezTo>
                <a:cubicBezTo>
                  <a:pt x="467657" y="255095"/>
                  <a:pt x="472268" y="249584"/>
                  <a:pt x="478723" y="249584"/>
                </a:cubicBezTo>
                <a:close/>
                <a:moveTo>
                  <a:pt x="11066" y="249584"/>
                </a:moveTo>
                <a:lnTo>
                  <a:pt x="44266" y="249584"/>
                </a:lnTo>
                <a:cubicBezTo>
                  <a:pt x="50721" y="249584"/>
                  <a:pt x="55332" y="255095"/>
                  <a:pt x="55332" y="260606"/>
                </a:cubicBezTo>
                <a:cubicBezTo>
                  <a:pt x="55332" y="267035"/>
                  <a:pt x="50721" y="271628"/>
                  <a:pt x="44266" y="271628"/>
                </a:cubicBezTo>
                <a:lnTo>
                  <a:pt x="11066" y="271628"/>
                </a:lnTo>
                <a:cubicBezTo>
                  <a:pt x="4611" y="271628"/>
                  <a:pt x="0" y="267035"/>
                  <a:pt x="0" y="260606"/>
                </a:cubicBezTo>
                <a:cubicBezTo>
                  <a:pt x="0" y="255095"/>
                  <a:pt x="4611" y="249584"/>
                  <a:pt x="11066" y="249584"/>
                </a:cubicBezTo>
                <a:close/>
                <a:moveTo>
                  <a:pt x="261050" y="167622"/>
                </a:moveTo>
                <a:cubicBezTo>
                  <a:pt x="278546" y="167622"/>
                  <a:pt x="287754" y="176829"/>
                  <a:pt x="287754" y="193402"/>
                </a:cubicBezTo>
                <a:lnTo>
                  <a:pt x="287754" y="232993"/>
                </a:lnTo>
                <a:cubicBezTo>
                  <a:pt x="287754" y="237597"/>
                  <a:pt x="287754" y="243121"/>
                  <a:pt x="286833" y="248645"/>
                </a:cubicBezTo>
                <a:lnTo>
                  <a:pt x="276704" y="327828"/>
                </a:lnTo>
                <a:cubicBezTo>
                  <a:pt x="274862" y="337956"/>
                  <a:pt x="270258" y="340718"/>
                  <a:pt x="261050" y="340718"/>
                </a:cubicBezTo>
                <a:cubicBezTo>
                  <a:pt x="252763" y="340718"/>
                  <a:pt x="248158" y="337956"/>
                  <a:pt x="246317" y="327828"/>
                </a:cubicBezTo>
                <a:lnTo>
                  <a:pt x="236188" y="248645"/>
                </a:lnTo>
                <a:cubicBezTo>
                  <a:pt x="235267" y="243121"/>
                  <a:pt x="234346" y="237597"/>
                  <a:pt x="234346" y="232993"/>
                </a:cubicBezTo>
                <a:lnTo>
                  <a:pt x="234346" y="193402"/>
                </a:lnTo>
                <a:cubicBezTo>
                  <a:pt x="234346" y="176829"/>
                  <a:pt x="244475" y="167622"/>
                  <a:pt x="261050" y="167622"/>
                </a:cubicBezTo>
                <a:close/>
                <a:moveTo>
                  <a:pt x="261034" y="133592"/>
                </a:moveTo>
                <a:cubicBezTo>
                  <a:pt x="189099" y="133592"/>
                  <a:pt x="130076" y="189763"/>
                  <a:pt x="130076" y="258825"/>
                </a:cubicBezTo>
                <a:cubicBezTo>
                  <a:pt x="130076" y="305787"/>
                  <a:pt x="148521" y="332491"/>
                  <a:pt x="165121" y="356433"/>
                </a:cubicBezTo>
                <a:cubicBezTo>
                  <a:pt x="178033" y="375771"/>
                  <a:pt x="190022" y="394187"/>
                  <a:pt x="190022" y="418129"/>
                </a:cubicBezTo>
                <a:cubicBezTo>
                  <a:pt x="190022" y="428258"/>
                  <a:pt x="200166" y="437466"/>
                  <a:pt x="206622" y="442070"/>
                </a:cubicBezTo>
                <a:lnTo>
                  <a:pt x="315446" y="442070"/>
                </a:lnTo>
                <a:cubicBezTo>
                  <a:pt x="322824" y="436545"/>
                  <a:pt x="332046" y="428258"/>
                  <a:pt x="332046" y="418129"/>
                </a:cubicBezTo>
                <a:cubicBezTo>
                  <a:pt x="332046" y="394187"/>
                  <a:pt x="344957" y="375771"/>
                  <a:pt x="357869" y="357354"/>
                </a:cubicBezTo>
                <a:cubicBezTo>
                  <a:pt x="374469" y="332491"/>
                  <a:pt x="392914" y="305787"/>
                  <a:pt x="392914" y="258825"/>
                </a:cubicBezTo>
                <a:cubicBezTo>
                  <a:pt x="392914" y="189763"/>
                  <a:pt x="333891" y="133592"/>
                  <a:pt x="261034" y="133592"/>
                </a:cubicBezTo>
                <a:close/>
                <a:moveTo>
                  <a:pt x="472281" y="126151"/>
                </a:moveTo>
                <a:cubicBezTo>
                  <a:pt x="477818" y="123387"/>
                  <a:pt x="484278" y="125229"/>
                  <a:pt x="487969" y="130757"/>
                </a:cubicBezTo>
                <a:cubicBezTo>
                  <a:pt x="490737" y="135364"/>
                  <a:pt x="488891" y="142734"/>
                  <a:pt x="483355" y="145498"/>
                </a:cubicBezTo>
                <a:lnTo>
                  <a:pt x="454749" y="162081"/>
                </a:lnTo>
                <a:cubicBezTo>
                  <a:pt x="452903" y="163002"/>
                  <a:pt x="451057" y="163924"/>
                  <a:pt x="449212" y="163924"/>
                </a:cubicBezTo>
                <a:cubicBezTo>
                  <a:pt x="445521" y="163924"/>
                  <a:pt x="441830" y="162081"/>
                  <a:pt x="439984" y="158396"/>
                </a:cubicBezTo>
                <a:cubicBezTo>
                  <a:pt x="436293" y="152868"/>
                  <a:pt x="438139" y="146419"/>
                  <a:pt x="443675" y="142734"/>
                </a:cubicBezTo>
                <a:close/>
                <a:moveTo>
                  <a:pt x="49796" y="126151"/>
                </a:moveTo>
                <a:lnTo>
                  <a:pt x="79344" y="142734"/>
                </a:lnTo>
                <a:cubicBezTo>
                  <a:pt x="83961" y="146419"/>
                  <a:pt x="85808" y="152868"/>
                  <a:pt x="83038" y="158396"/>
                </a:cubicBezTo>
                <a:cubicBezTo>
                  <a:pt x="81191" y="162081"/>
                  <a:pt x="77498" y="163924"/>
                  <a:pt x="73804" y="163924"/>
                </a:cubicBezTo>
                <a:cubicBezTo>
                  <a:pt x="71957" y="163924"/>
                  <a:pt x="70111" y="163002"/>
                  <a:pt x="68264" y="162081"/>
                </a:cubicBezTo>
                <a:lnTo>
                  <a:pt x="38716" y="145498"/>
                </a:lnTo>
                <a:cubicBezTo>
                  <a:pt x="34099" y="142734"/>
                  <a:pt x="32252" y="135364"/>
                  <a:pt x="35022" y="130757"/>
                </a:cubicBezTo>
                <a:cubicBezTo>
                  <a:pt x="37792" y="125229"/>
                  <a:pt x="45179" y="123387"/>
                  <a:pt x="49796" y="126151"/>
                </a:cubicBezTo>
                <a:close/>
                <a:moveTo>
                  <a:pt x="261034" y="88472"/>
                </a:moveTo>
                <a:cubicBezTo>
                  <a:pt x="357869" y="88472"/>
                  <a:pt x="437181" y="164901"/>
                  <a:pt x="437181" y="258825"/>
                </a:cubicBezTo>
                <a:cubicBezTo>
                  <a:pt x="437181" y="319600"/>
                  <a:pt x="412281" y="355512"/>
                  <a:pt x="394758" y="382217"/>
                </a:cubicBezTo>
                <a:cubicBezTo>
                  <a:pt x="382769" y="398791"/>
                  <a:pt x="377236" y="408000"/>
                  <a:pt x="377236" y="418129"/>
                </a:cubicBezTo>
                <a:cubicBezTo>
                  <a:pt x="377236" y="440229"/>
                  <a:pt x="365247" y="460487"/>
                  <a:pt x="344035" y="476141"/>
                </a:cubicBezTo>
                <a:cubicBezTo>
                  <a:pt x="343113" y="489033"/>
                  <a:pt x="341268" y="521262"/>
                  <a:pt x="341268" y="521262"/>
                </a:cubicBezTo>
                <a:cubicBezTo>
                  <a:pt x="341268" y="529549"/>
                  <a:pt x="336657" y="548887"/>
                  <a:pt x="305301" y="559016"/>
                </a:cubicBezTo>
                <a:cubicBezTo>
                  <a:pt x="301612" y="564541"/>
                  <a:pt x="297001" y="569145"/>
                  <a:pt x="290545" y="573749"/>
                </a:cubicBezTo>
                <a:cubicBezTo>
                  <a:pt x="286856" y="575591"/>
                  <a:pt x="283168" y="577432"/>
                  <a:pt x="278556" y="577432"/>
                </a:cubicBezTo>
                <a:lnTo>
                  <a:pt x="244434" y="577432"/>
                </a:lnTo>
                <a:cubicBezTo>
                  <a:pt x="239822" y="577432"/>
                  <a:pt x="235211" y="575591"/>
                  <a:pt x="231522" y="573749"/>
                </a:cubicBezTo>
                <a:cubicBezTo>
                  <a:pt x="225989" y="569145"/>
                  <a:pt x="221378" y="564541"/>
                  <a:pt x="217689" y="559016"/>
                </a:cubicBezTo>
                <a:cubicBezTo>
                  <a:pt x="186333" y="548887"/>
                  <a:pt x="181722" y="530470"/>
                  <a:pt x="180799" y="521262"/>
                </a:cubicBezTo>
                <a:cubicBezTo>
                  <a:pt x="180799" y="521262"/>
                  <a:pt x="178955" y="489033"/>
                  <a:pt x="178955" y="476141"/>
                </a:cubicBezTo>
                <a:cubicBezTo>
                  <a:pt x="157743" y="460487"/>
                  <a:pt x="145754" y="440229"/>
                  <a:pt x="145754" y="418129"/>
                </a:cubicBezTo>
                <a:cubicBezTo>
                  <a:pt x="145754" y="408000"/>
                  <a:pt x="139299" y="398791"/>
                  <a:pt x="128232" y="382217"/>
                </a:cubicBezTo>
                <a:cubicBezTo>
                  <a:pt x="109787" y="355512"/>
                  <a:pt x="85809" y="319600"/>
                  <a:pt x="85809" y="258825"/>
                </a:cubicBezTo>
                <a:cubicBezTo>
                  <a:pt x="85809" y="164901"/>
                  <a:pt x="164199" y="88472"/>
                  <a:pt x="261034" y="88472"/>
                </a:cubicBezTo>
                <a:close/>
                <a:moveTo>
                  <a:pt x="392070" y="35016"/>
                </a:moveTo>
                <a:cubicBezTo>
                  <a:pt x="397608" y="37780"/>
                  <a:pt x="399454" y="45152"/>
                  <a:pt x="395762" y="49759"/>
                </a:cubicBezTo>
                <a:lnTo>
                  <a:pt x="379147" y="79244"/>
                </a:lnTo>
                <a:cubicBezTo>
                  <a:pt x="377301" y="82930"/>
                  <a:pt x="373609" y="84773"/>
                  <a:pt x="369917" y="84773"/>
                </a:cubicBezTo>
                <a:cubicBezTo>
                  <a:pt x="368071" y="84773"/>
                  <a:pt x="366224" y="83851"/>
                  <a:pt x="364378" y="82930"/>
                </a:cubicBezTo>
                <a:cubicBezTo>
                  <a:pt x="358840" y="80166"/>
                  <a:pt x="356994" y="72794"/>
                  <a:pt x="360686" y="68187"/>
                </a:cubicBezTo>
                <a:lnTo>
                  <a:pt x="377301" y="38702"/>
                </a:lnTo>
                <a:cubicBezTo>
                  <a:pt x="380070" y="34095"/>
                  <a:pt x="386531" y="32252"/>
                  <a:pt x="392070" y="35016"/>
                </a:cubicBezTo>
                <a:close/>
                <a:moveTo>
                  <a:pt x="131042" y="35016"/>
                </a:moveTo>
                <a:cubicBezTo>
                  <a:pt x="135641" y="32252"/>
                  <a:pt x="143000" y="34095"/>
                  <a:pt x="145759" y="38702"/>
                </a:cubicBezTo>
                <a:lnTo>
                  <a:pt x="162317" y="68187"/>
                </a:lnTo>
                <a:cubicBezTo>
                  <a:pt x="165996" y="72794"/>
                  <a:pt x="164156" y="80166"/>
                  <a:pt x="158637" y="82930"/>
                </a:cubicBezTo>
                <a:cubicBezTo>
                  <a:pt x="156798" y="83851"/>
                  <a:pt x="154958" y="84773"/>
                  <a:pt x="153118" y="84773"/>
                </a:cubicBezTo>
                <a:cubicBezTo>
                  <a:pt x="149439" y="84773"/>
                  <a:pt x="145759" y="82930"/>
                  <a:pt x="143000" y="79244"/>
                </a:cubicBezTo>
                <a:lnTo>
                  <a:pt x="126443" y="49759"/>
                </a:lnTo>
                <a:cubicBezTo>
                  <a:pt x="123683" y="45152"/>
                  <a:pt x="125523" y="37780"/>
                  <a:pt x="131042" y="35016"/>
                </a:cubicBezTo>
                <a:close/>
                <a:moveTo>
                  <a:pt x="261051" y="0"/>
                </a:moveTo>
                <a:cubicBezTo>
                  <a:pt x="267480" y="0"/>
                  <a:pt x="272073" y="4598"/>
                  <a:pt x="272073" y="11037"/>
                </a:cubicBezTo>
                <a:lnTo>
                  <a:pt x="272073" y="44147"/>
                </a:lnTo>
                <a:cubicBezTo>
                  <a:pt x="272073" y="50585"/>
                  <a:pt x="267480" y="55184"/>
                  <a:pt x="261051" y="55184"/>
                </a:cubicBezTo>
                <a:cubicBezTo>
                  <a:pt x="255540" y="55184"/>
                  <a:pt x="250029" y="50585"/>
                  <a:pt x="250029" y="44147"/>
                </a:cubicBezTo>
                <a:lnTo>
                  <a:pt x="250029" y="11037"/>
                </a:lnTo>
                <a:cubicBezTo>
                  <a:pt x="250029" y="4598"/>
                  <a:pt x="255540" y="0"/>
                  <a:pt x="261051"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sz="1700">
              <a:latin typeface="Arial" panose="020B0604020202020204" pitchFamily="34" charset="0"/>
              <a:ea typeface="微软雅黑" panose="020B0503020204020204" pitchFamily="34" charset="-122"/>
              <a:cs typeface="Impact" panose="020B0806030902050204" charset="0"/>
              <a:sym typeface="Arial" panose="020B0604020202020204" pitchFamily="34" charset="0"/>
            </a:endParaRPr>
          </a:p>
        </p:txBody>
      </p:sp>
      <p:sp>
        <p:nvSpPr>
          <p:cNvPr id="4" name="文本框 3"/>
          <p:cNvSpPr txBox="1"/>
          <p:nvPr>
            <p:custDataLst>
              <p:tags r:id="rId8"/>
            </p:custDataLst>
          </p:nvPr>
        </p:nvSpPr>
        <p:spPr>
          <a:xfrm>
            <a:off x="1412292" y="1644660"/>
            <a:ext cx="3981314" cy="1688297"/>
          </a:xfrm>
          <a:prstGeom prst="rect">
            <a:avLst/>
          </a:prstGeom>
          <a:noFill/>
        </p:spPr>
        <p:txBody>
          <a:bodyPr wrap="square" rtlCol="0" anchor="ctr" anchorCtr="1">
            <a:normAutofit/>
          </a:bodyPr>
          <a:lstStyle/>
          <a:p>
            <a:pPr marL="0" lvl="0" indent="0" algn="l">
              <a:lnSpc>
                <a:spcPct val="120000"/>
              </a:lnSpc>
              <a:spcBef>
                <a:spcPts val="0"/>
              </a:spcBef>
              <a:spcAft>
                <a:spcPts val="0"/>
              </a:spcAft>
              <a:buClr>
                <a:schemeClr val="accent6"/>
              </a:buClr>
              <a:buSzPct val="100000"/>
              <a:buFont typeface="Wingdings" panose="05000000000000000000" pitchFamily="2" charset="2"/>
              <a:buNone/>
            </a:pPr>
            <a:r>
              <a:rPr lang="zh-CN" altLang="en-US" sz="2000" dirty="0">
                <a:solidFill>
                  <a:srgbClr val="0000CC"/>
                </a:solidFill>
                <a:ea typeface="微软雅黑" panose="020B0503020204020204" pitchFamily="34" charset="-122"/>
                <a:sym typeface="+mn-ea"/>
              </a:rPr>
              <a:t>性能可改进比</a:t>
            </a:r>
            <a:r>
              <a:rPr lang="en-US" altLang="zh-CN" sz="2000" b="1" i="1" dirty="0">
                <a:solidFill>
                  <a:srgbClr val="000000"/>
                </a:solidFill>
                <a:ea typeface="微软雅黑" panose="020B0503020204020204" pitchFamily="34" charset="-122"/>
                <a:sym typeface="+mn-ea"/>
              </a:rPr>
              <a:t>f</a:t>
            </a:r>
            <a:r>
              <a:rPr lang="en-US" altLang="zh-CN" sz="2000" b="1" baseline="-25000" dirty="0">
                <a:solidFill>
                  <a:srgbClr val="000000"/>
                </a:solidFill>
                <a:ea typeface="微软雅黑" panose="020B0503020204020204" pitchFamily="34" charset="-122"/>
                <a:sym typeface="+mn-ea"/>
              </a:rPr>
              <a:t>new</a:t>
            </a:r>
            <a:r>
              <a:rPr lang="zh-CN" altLang="en-US" sz="2000" dirty="0">
                <a:solidFill>
                  <a:schemeClr val="accent1">
                    <a:lumMod val="50000"/>
                  </a:schemeClr>
                </a:solidFill>
                <a:ea typeface="微软雅黑" panose="020B0503020204020204" pitchFamily="34" charset="-122"/>
                <a:sym typeface="+mn-ea"/>
              </a:rPr>
              <a:t>是系统性能可改进部件占用的时间与未改进时系统总执行时间的比值</a:t>
            </a:r>
            <a:endParaRPr lang="zh-CN" altLang="en-US" sz="2000" spc="150" dirty="0">
              <a:solidFill>
                <a:schemeClr val="dk1">
                  <a:lumMod val="75000"/>
                </a:schemeClr>
              </a:solidFill>
              <a:latin typeface="Arial" panose="020B0604020202020204" pitchFamily="34" charset="0"/>
              <a:ea typeface="微软雅黑" panose="020B0503020204020204" pitchFamily="34" charset="-122"/>
            </a:endParaRPr>
          </a:p>
        </p:txBody>
      </p:sp>
      <p:sp>
        <p:nvSpPr>
          <p:cNvPr id="63" name="文本框 62"/>
          <p:cNvSpPr txBox="1"/>
          <p:nvPr>
            <p:custDataLst>
              <p:tags r:id="rId9"/>
            </p:custDataLst>
          </p:nvPr>
        </p:nvSpPr>
        <p:spPr>
          <a:xfrm>
            <a:off x="1423689" y="3611704"/>
            <a:ext cx="3981314" cy="1688297"/>
          </a:xfrm>
          <a:prstGeom prst="rect">
            <a:avLst/>
          </a:prstGeom>
          <a:noFill/>
        </p:spPr>
        <p:txBody>
          <a:bodyPr wrap="square" rtlCol="0" anchor="ctr" anchorCtr="1">
            <a:normAutofit/>
          </a:bodyPr>
          <a:lstStyle/>
          <a:p>
            <a:pPr marL="0" indent="0" algn="l" eaLnBrk="1" hangingPunct="1">
              <a:buClr>
                <a:schemeClr val="tx1"/>
              </a:buClr>
              <a:buSzTx/>
              <a:buFont typeface="Wingdings" panose="05000000000000000000" pitchFamily="2" charset="2"/>
              <a:buNone/>
            </a:pPr>
            <a:r>
              <a:rPr lang="zh-CN" altLang="en-US" sz="2000" dirty="0">
                <a:solidFill>
                  <a:srgbClr val="0000CC"/>
                </a:solidFill>
                <a:ea typeface="微软雅黑" panose="020B0503020204020204" pitchFamily="34" charset="-122"/>
                <a:sym typeface="+mn-ea"/>
              </a:rPr>
              <a:t>部件加速比</a:t>
            </a:r>
            <a:r>
              <a:rPr lang="en-US" altLang="zh-CN" sz="2000" i="1" dirty="0">
                <a:solidFill>
                  <a:srgbClr val="0000CC"/>
                </a:solidFill>
                <a:ea typeface="微软雅黑" panose="020B0503020204020204" pitchFamily="34" charset="-122"/>
                <a:sym typeface="+mn-ea"/>
              </a:rPr>
              <a:t>r</a:t>
            </a:r>
            <a:r>
              <a:rPr lang="en-US" altLang="zh-CN" sz="2000" baseline="-25000" dirty="0">
                <a:solidFill>
                  <a:srgbClr val="0000CC"/>
                </a:solidFill>
                <a:ea typeface="微软雅黑" panose="020B0503020204020204" pitchFamily="34" charset="-122"/>
                <a:sym typeface="+mn-ea"/>
              </a:rPr>
              <a:t>new</a:t>
            </a:r>
            <a:r>
              <a:rPr lang="zh-CN" altLang="en-US" sz="2000" dirty="0">
                <a:solidFill>
                  <a:srgbClr val="0000CC"/>
                </a:solidFill>
                <a:ea typeface="微软雅黑" panose="020B0503020204020204" pitchFamily="34" charset="-122"/>
                <a:sym typeface="+mn-ea"/>
              </a:rPr>
              <a:t>是系统性能可改进部分在改进后性能提高的比值</a:t>
            </a:r>
            <a:endParaRPr lang="en-US" altLang="zh-CN" sz="2000" spc="150" dirty="0">
              <a:solidFill>
                <a:schemeClr val="dk1">
                  <a:lumMod val="75000"/>
                </a:schemeClr>
              </a:solidFill>
              <a:latin typeface="Arial" panose="020B0604020202020204" pitchFamily="34" charset="0"/>
              <a:ea typeface="微软雅黑" panose="020B0503020204020204" pitchFamily="34" charset="-122"/>
            </a:endParaRPr>
          </a:p>
        </p:txBody>
      </p:sp>
      <p:cxnSp>
        <p:nvCxnSpPr>
          <p:cNvPr id="3" name="直接连接符 2"/>
          <p:cNvCxnSpPr/>
          <p:nvPr>
            <p:custDataLst>
              <p:tags r:id="rId10"/>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11"/>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11" name="图片 10" descr="微信截图_20240112211134"/>
          <p:cNvPicPr>
            <a:picLocks noChangeAspect="1"/>
          </p:cNvPicPr>
          <p:nvPr>
            <p:custDataLst>
              <p:tags r:id="rId12"/>
            </p:custDataLst>
          </p:nvPr>
        </p:nvPicPr>
        <p:blipFill>
          <a:blip r:embed="rId17"/>
          <a:stretch>
            <a:fillRect/>
          </a:stretch>
        </p:blipFill>
        <p:spPr>
          <a:xfrm>
            <a:off x="9216390" y="201295"/>
            <a:ext cx="1895475" cy="485775"/>
          </a:xfrm>
          <a:prstGeom prst="rect">
            <a:avLst/>
          </a:prstGeom>
        </p:spPr>
      </p:pic>
      <p:sp>
        <p:nvSpPr>
          <p:cNvPr id="5" name="文本框 4"/>
          <p:cNvSpPr txBox="1"/>
          <p:nvPr/>
        </p:nvSpPr>
        <p:spPr>
          <a:xfrm>
            <a:off x="5046345" y="2230755"/>
            <a:ext cx="2299335" cy="521970"/>
          </a:xfrm>
          <a:prstGeom prst="rect">
            <a:avLst/>
          </a:prstGeom>
          <a:noFill/>
        </p:spPr>
        <p:txBody>
          <a:bodyPr wrap="square" rtlCol="0" anchor="t">
            <a:spAutoFit/>
          </a:bodyPr>
          <a:lstStyle/>
          <a:p>
            <a:pPr lvl="1" eaLnBrk="1" hangingPunct="1">
              <a:buClr>
                <a:schemeClr val="tx2"/>
              </a:buClr>
              <a:buSzPct val="60000"/>
              <a:buFont typeface="Wingdings" panose="05000000000000000000" pitchFamily="2" charset="2"/>
            </a:pPr>
            <a:r>
              <a:rPr lang="en-US" altLang="zh-CN" sz="2800" b="1" dirty="0">
                <a:solidFill>
                  <a:srgbClr val="000000"/>
                </a:solidFill>
                <a:sym typeface="+mn-ea"/>
              </a:rPr>
              <a:t>0</a:t>
            </a:r>
            <a:r>
              <a:rPr lang="en-US" altLang="zh-CN" sz="2800" b="1" i="1" dirty="0">
                <a:solidFill>
                  <a:srgbClr val="000000"/>
                </a:solidFill>
                <a:sym typeface="+mn-ea"/>
              </a:rPr>
              <a:t>≤f</a:t>
            </a:r>
            <a:r>
              <a:rPr lang="en-US" altLang="zh-CN" sz="2800" b="1" baseline="-25000" dirty="0">
                <a:solidFill>
                  <a:srgbClr val="000000"/>
                </a:solidFill>
                <a:sym typeface="+mn-ea"/>
              </a:rPr>
              <a:t>new</a:t>
            </a:r>
            <a:r>
              <a:rPr lang="en-US" altLang="zh-CN" sz="2800" b="1" i="1" dirty="0">
                <a:solidFill>
                  <a:srgbClr val="000000"/>
                </a:solidFill>
                <a:sym typeface="+mn-ea"/>
              </a:rPr>
              <a:t>≤</a:t>
            </a:r>
            <a:r>
              <a:rPr lang="en-US" altLang="zh-CN" sz="2800" b="1" dirty="0">
                <a:solidFill>
                  <a:srgbClr val="000000"/>
                </a:solidFill>
                <a:sym typeface="+mn-ea"/>
              </a:rPr>
              <a:t>1</a:t>
            </a:r>
          </a:p>
        </p:txBody>
      </p:sp>
      <p:sp>
        <p:nvSpPr>
          <p:cNvPr id="6" name="文本框 5"/>
          <p:cNvSpPr txBox="1"/>
          <p:nvPr/>
        </p:nvSpPr>
        <p:spPr>
          <a:xfrm>
            <a:off x="5041265" y="4030980"/>
            <a:ext cx="3504565" cy="953135"/>
          </a:xfrm>
          <a:prstGeom prst="rect">
            <a:avLst/>
          </a:prstGeom>
          <a:noFill/>
        </p:spPr>
        <p:txBody>
          <a:bodyPr wrap="square" rtlCol="0" anchor="t">
            <a:spAutoFit/>
          </a:bodyPr>
          <a:lstStyle/>
          <a:p>
            <a:pPr lvl="1" eaLnBrk="1" hangingPunct="1">
              <a:buClr>
                <a:schemeClr val="tx2"/>
              </a:buClr>
              <a:buSzPct val="60000"/>
              <a:buFont typeface="Wingdings" panose="05000000000000000000" pitchFamily="2" charset="2"/>
            </a:pPr>
            <a:r>
              <a:rPr lang="en-US" altLang="zh-CN" sz="2800" b="1" i="1" dirty="0">
                <a:solidFill>
                  <a:srgbClr val="000000"/>
                </a:solidFill>
                <a:sym typeface="+mn-ea"/>
              </a:rPr>
              <a:t>R</a:t>
            </a:r>
            <a:r>
              <a:rPr lang="en-US" altLang="zh-CN" sz="2800" b="1" baseline="-25000" dirty="0">
                <a:solidFill>
                  <a:srgbClr val="000000"/>
                </a:solidFill>
                <a:sym typeface="+mn-ea"/>
              </a:rPr>
              <a:t>new</a:t>
            </a:r>
            <a:r>
              <a:rPr lang="en-US" altLang="zh-CN" sz="2800" dirty="0">
                <a:solidFill>
                  <a:srgbClr val="000000"/>
                </a:solidFill>
                <a:sym typeface="+mn-ea"/>
              </a:rPr>
              <a:t>&gt;1</a:t>
            </a:r>
            <a:endParaRPr lang="en-US" altLang="zh-CN" sz="2800" dirty="0">
              <a:solidFill>
                <a:srgbClr val="000000"/>
              </a:solidFill>
            </a:endParaRPr>
          </a:p>
          <a:p>
            <a:pPr lvl="1" eaLnBrk="1" hangingPunct="1">
              <a:buClr>
                <a:schemeClr val="tx2"/>
              </a:buClr>
              <a:buSzPct val="60000"/>
              <a:buFont typeface="Wingdings" panose="05000000000000000000" pitchFamily="2" charset="2"/>
            </a:pPr>
            <a:r>
              <a:rPr lang="en-US" altLang="zh-CN" sz="2800" b="1" i="1" dirty="0">
                <a:solidFill>
                  <a:srgbClr val="000000"/>
                </a:solidFill>
                <a:sym typeface="+mn-ea"/>
              </a:rPr>
              <a:t>R</a:t>
            </a:r>
            <a:r>
              <a:rPr lang="en-US" altLang="zh-CN" sz="2800" b="1" baseline="-25000" dirty="0">
                <a:solidFill>
                  <a:srgbClr val="000000"/>
                </a:solidFill>
                <a:sym typeface="+mn-ea"/>
              </a:rPr>
              <a:t>new</a:t>
            </a:r>
            <a:r>
              <a:rPr lang="en-US" altLang="zh-CN" sz="2800" b="1" dirty="0">
                <a:solidFill>
                  <a:srgbClr val="000000"/>
                </a:solidFill>
                <a:sym typeface="+mn-ea"/>
              </a:rPr>
              <a:t>=</a:t>
            </a:r>
            <a:r>
              <a:rPr lang="en-US" altLang="zh-CN" sz="2800" dirty="0">
                <a:solidFill>
                  <a:srgbClr val="000000"/>
                </a:solidFill>
                <a:sym typeface="+mn-ea"/>
              </a:rPr>
              <a:t>T</a:t>
            </a:r>
            <a:r>
              <a:rPr lang="en-US" altLang="zh-CN" sz="2800" baseline="-25000" dirty="0">
                <a:solidFill>
                  <a:srgbClr val="FF0000"/>
                </a:solidFill>
                <a:sym typeface="+mn-ea"/>
              </a:rPr>
              <a:t>R</a:t>
            </a:r>
            <a:r>
              <a:rPr lang="en-US" altLang="zh-CN" sz="2800" baseline="-25000" dirty="0">
                <a:solidFill>
                  <a:srgbClr val="000000"/>
                </a:solidFill>
                <a:sym typeface="+mn-ea"/>
              </a:rPr>
              <a:t>old</a:t>
            </a:r>
            <a:r>
              <a:rPr lang="en-US" altLang="zh-CN" sz="2800" dirty="0">
                <a:solidFill>
                  <a:srgbClr val="000000"/>
                </a:solidFill>
                <a:sym typeface="+mn-ea"/>
              </a:rPr>
              <a:t>/T</a:t>
            </a:r>
            <a:r>
              <a:rPr lang="en-US" altLang="zh-CN" sz="2800" baseline="-25000" dirty="0">
                <a:solidFill>
                  <a:srgbClr val="FF0000"/>
                </a:solidFill>
                <a:sym typeface="+mn-ea"/>
              </a:rPr>
              <a:t>R</a:t>
            </a:r>
            <a:r>
              <a:rPr lang="en-US" altLang="zh-CN" sz="2800" baseline="-25000" dirty="0">
                <a:solidFill>
                  <a:srgbClr val="000000"/>
                </a:solidFill>
                <a:sym typeface="+mn-ea"/>
              </a:rPr>
              <a:t>new</a:t>
            </a:r>
          </a:p>
        </p:txBody>
      </p:sp>
      <p:pic>
        <p:nvPicPr>
          <p:cNvPr id="300046" name="Picture 14"/>
          <p:cNvPicPr>
            <a:picLocks noChangeAspect="1"/>
          </p:cNvPicPr>
          <p:nvPr>
            <p:custDataLst>
              <p:tags r:id="rId13"/>
            </p:custDataLst>
          </p:nvPr>
        </p:nvPicPr>
        <p:blipFill>
          <a:blip r:embed="rId18"/>
          <a:stretch>
            <a:fillRect/>
          </a:stretch>
        </p:blipFill>
        <p:spPr>
          <a:xfrm>
            <a:off x="9089390" y="1936115"/>
            <a:ext cx="782955" cy="3108325"/>
          </a:xfrm>
          <a:prstGeom prst="rect">
            <a:avLst/>
          </a:prstGeom>
          <a:noFill/>
          <a:ln w="9525">
            <a:noFill/>
          </a:ln>
        </p:spPr>
      </p:pic>
      <p:pic>
        <p:nvPicPr>
          <p:cNvPr id="300047" name="Picture 15"/>
          <p:cNvPicPr>
            <a:picLocks noChangeAspect="1"/>
          </p:cNvPicPr>
          <p:nvPr>
            <p:custDataLst>
              <p:tags r:id="rId14"/>
            </p:custDataLst>
          </p:nvPr>
        </p:nvPicPr>
        <p:blipFill>
          <a:blip r:embed="rId19"/>
          <a:stretch>
            <a:fillRect/>
          </a:stretch>
        </p:blipFill>
        <p:spPr>
          <a:xfrm>
            <a:off x="10008870" y="2371090"/>
            <a:ext cx="771525" cy="2613025"/>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00046"/>
                                        </p:tgtEl>
                                        <p:attrNameLst>
                                          <p:attrName>style.visibility</p:attrName>
                                        </p:attrNameLst>
                                      </p:cBhvr>
                                      <p:to>
                                        <p:strVal val="visible"/>
                                      </p:to>
                                    </p:set>
                                    <p:animEffect transition="in" filter="wedge">
                                      <p:cBhvr>
                                        <p:cTn id="7" dur="500"/>
                                        <p:tgtEl>
                                          <p:spTgt spid="30004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300047"/>
                                        </p:tgtEl>
                                        <p:attrNameLst>
                                          <p:attrName>style.visibility</p:attrName>
                                        </p:attrNameLst>
                                      </p:cBhvr>
                                      <p:to>
                                        <p:strVal val="visible"/>
                                      </p:to>
                                    </p:set>
                                    <p:animEffect transition="in" filter="wedge">
                                      <p:cBhvr>
                                        <p:cTn id="12" dur="500"/>
                                        <p:tgtEl>
                                          <p:spTgt spid="300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2"/>
            </p:custDataLst>
          </p:nvPr>
        </p:nvCxnSpPr>
        <p:spPr>
          <a:xfrm>
            <a:off x="663176" y="1357627"/>
            <a:ext cx="5811520" cy="0"/>
          </a:xfrm>
          <a:prstGeom prst="line">
            <a:avLst/>
          </a:prstGeom>
          <a:ln w="19050">
            <a:solidFill>
              <a:schemeClr val="l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3"/>
            </p:custDataLst>
          </p:nvPr>
        </p:nvCxnSpPr>
        <p:spPr>
          <a:xfrm>
            <a:off x="663176" y="3523742"/>
            <a:ext cx="5811520" cy="0"/>
          </a:xfrm>
          <a:prstGeom prst="line">
            <a:avLst/>
          </a:prstGeom>
          <a:ln w="19050">
            <a:solidFill>
              <a:schemeClr val="l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4"/>
            </p:custDataLst>
          </p:nvPr>
        </p:nvCxnSpPr>
        <p:spPr>
          <a:xfrm>
            <a:off x="600746" y="1420056"/>
            <a:ext cx="0" cy="2041257"/>
          </a:xfrm>
          <a:prstGeom prst="line">
            <a:avLst/>
          </a:prstGeom>
          <a:ln w="19050">
            <a:solidFill>
              <a:schemeClr val="l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5"/>
            </p:custDataLst>
          </p:nvPr>
        </p:nvCxnSpPr>
        <p:spPr>
          <a:xfrm>
            <a:off x="6482044" y="1439741"/>
            <a:ext cx="0" cy="2041257"/>
          </a:xfrm>
          <a:prstGeom prst="line">
            <a:avLst/>
          </a:prstGeom>
          <a:ln w="19050">
            <a:solidFill>
              <a:schemeClr val="l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6"/>
            </p:custDataLst>
          </p:nvPr>
        </p:nvSpPr>
        <p:spPr>
          <a:xfrm>
            <a:off x="431800" y="4127500"/>
            <a:ext cx="6042660" cy="1128395"/>
          </a:xfrm>
          <a:prstGeom prst="rect">
            <a:avLst/>
          </a:prstGeom>
          <a:noFill/>
        </p:spPr>
        <p:txBody>
          <a:bodyPr wrap="square" rtlCol="0" anchor="t" anchorCtr="0">
            <a:normAutofit/>
          </a:bodyPr>
          <a:lstStyle/>
          <a:p>
            <a:pPr marL="285750" lvl="1" indent="0" algn="l" eaLnBrk="1" fontAlgn="ctr" latinLnBrk="0" hangingPunct="1">
              <a:lnSpc>
                <a:spcPct val="130000"/>
              </a:lnSpc>
              <a:spcBef>
                <a:spcPts val="0"/>
              </a:spcBef>
              <a:spcAft>
                <a:spcPts val="0"/>
              </a:spcAft>
              <a:buSzPct val="100000"/>
              <a:buFont typeface="Arial" panose="020B0604020202020204" pitchFamily="34" charset="0"/>
              <a:buNone/>
            </a:pPr>
            <a:r>
              <a:rPr lang="zh-CN" altLang="en-US" sz="2000" b="1" spc="150" dirty="0">
                <a:solidFill>
                  <a:schemeClr val="dk1">
                    <a:lumMod val="75000"/>
                  </a:schemeClr>
                </a:solidFill>
                <a:uFillTx/>
                <a:latin typeface="Arial" panose="020B0604020202020204" pitchFamily="34" charset="0"/>
                <a:ea typeface="微软雅黑" panose="020B0503020204020204" pitchFamily="34" charset="-122"/>
              </a:rPr>
              <a:t>通过使用某种较快的执行方式所获得的性能提高，受限于该部件占用系统执行时间的百分比</a:t>
            </a:r>
          </a:p>
          <a:p>
            <a:pPr marL="285750" lvl="1" indent="0" algn="l" eaLnBrk="1" fontAlgn="ctr" latinLnBrk="0" hangingPunct="1">
              <a:lnSpc>
                <a:spcPct val="130000"/>
              </a:lnSpc>
              <a:spcBef>
                <a:spcPts val="0"/>
              </a:spcBef>
              <a:spcAft>
                <a:spcPts val="0"/>
              </a:spcAft>
              <a:buSzPct val="100000"/>
              <a:buFont typeface="Arial" panose="020B0604020202020204" pitchFamily="34" charset="0"/>
              <a:buNone/>
            </a:pPr>
            <a:endParaRPr lang="zh-CN" altLang="en-US" sz="2000" b="1" spc="150" dirty="0">
              <a:solidFill>
                <a:schemeClr val="dk1">
                  <a:lumMod val="75000"/>
                </a:schemeClr>
              </a:solidFill>
              <a:uFillTx/>
              <a:latin typeface="Arial" panose="020B0604020202020204" pitchFamily="34" charset="0"/>
              <a:ea typeface="微软雅黑" panose="020B0503020204020204" pitchFamily="34" charset="-122"/>
            </a:endParaRPr>
          </a:p>
          <a:p>
            <a:pPr marL="285750" lvl="1" indent="0" algn="l" eaLnBrk="1" fontAlgn="ctr" latinLnBrk="0" hangingPunct="1">
              <a:lnSpc>
                <a:spcPct val="130000"/>
              </a:lnSpc>
              <a:spcBef>
                <a:spcPts val="0"/>
              </a:spcBef>
              <a:spcAft>
                <a:spcPts val="0"/>
              </a:spcAft>
              <a:buSzPct val="100000"/>
              <a:buFont typeface="Arial" panose="020B0604020202020204" pitchFamily="34" charset="0"/>
              <a:buNone/>
            </a:pPr>
            <a:endParaRPr lang="zh-CN" altLang="en-US" sz="2000" b="1"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27" name="任意多边形: 形状 26"/>
          <p:cNvSpPr/>
          <p:nvPr>
            <p:custDataLst>
              <p:tags r:id="rId7"/>
            </p:custDataLst>
          </p:nvPr>
        </p:nvSpPr>
        <p:spPr>
          <a:xfrm>
            <a:off x="538317" y="3901109"/>
            <a:ext cx="8146107" cy="2290974"/>
          </a:xfrm>
          <a:custGeom>
            <a:avLst/>
            <a:gdLst>
              <a:gd name="connsiteX0" fmla="*/ 8140065 w 8202930"/>
              <a:gd name="connsiteY0" fmla="*/ 2181225 h 2306955"/>
              <a:gd name="connsiteX1" fmla="*/ 8202930 w 8202930"/>
              <a:gd name="connsiteY1" fmla="*/ 2244090 h 2306955"/>
              <a:gd name="connsiteX2" fmla="*/ 8140065 w 8202930"/>
              <a:gd name="connsiteY2" fmla="*/ 2306955 h 2306955"/>
              <a:gd name="connsiteX3" fmla="*/ 8077200 w 8202930"/>
              <a:gd name="connsiteY3" fmla="*/ 2244090 h 2306955"/>
              <a:gd name="connsiteX4" fmla="*/ 8140065 w 8202930"/>
              <a:gd name="connsiteY4" fmla="*/ 2181225 h 2306955"/>
              <a:gd name="connsiteX5" fmla="*/ 62865 w 8202930"/>
              <a:gd name="connsiteY5" fmla="*/ 2181225 h 2306955"/>
              <a:gd name="connsiteX6" fmla="*/ 125730 w 8202930"/>
              <a:gd name="connsiteY6" fmla="*/ 2244090 h 2306955"/>
              <a:gd name="connsiteX7" fmla="*/ 62865 w 8202930"/>
              <a:gd name="connsiteY7" fmla="*/ 2306955 h 2306955"/>
              <a:gd name="connsiteX8" fmla="*/ 0 w 8202930"/>
              <a:gd name="connsiteY8" fmla="*/ 2244090 h 2306955"/>
              <a:gd name="connsiteX9" fmla="*/ 62865 w 8202930"/>
              <a:gd name="connsiteY9" fmla="*/ 2181225 h 2306955"/>
              <a:gd name="connsiteX10" fmla="*/ 8140065 w 8202930"/>
              <a:gd name="connsiteY10" fmla="*/ 0 h 2306955"/>
              <a:gd name="connsiteX11" fmla="*/ 8202930 w 8202930"/>
              <a:gd name="connsiteY11" fmla="*/ 62865 h 2306955"/>
              <a:gd name="connsiteX12" fmla="*/ 8140065 w 8202930"/>
              <a:gd name="connsiteY12" fmla="*/ 125730 h 2306955"/>
              <a:gd name="connsiteX13" fmla="*/ 8077200 w 8202930"/>
              <a:gd name="connsiteY13" fmla="*/ 62865 h 2306955"/>
              <a:gd name="connsiteX14" fmla="*/ 8140065 w 8202930"/>
              <a:gd name="connsiteY14" fmla="*/ 0 h 2306955"/>
              <a:gd name="connsiteX15" fmla="*/ 62865 w 8202930"/>
              <a:gd name="connsiteY15" fmla="*/ 0 h 2306955"/>
              <a:gd name="connsiteX16" fmla="*/ 125730 w 8202930"/>
              <a:gd name="connsiteY16" fmla="*/ 62865 h 2306955"/>
              <a:gd name="connsiteX17" fmla="*/ 62865 w 8202930"/>
              <a:gd name="connsiteY17" fmla="*/ 125730 h 2306955"/>
              <a:gd name="connsiteX18" fmla="*/ 0 w 8202930"/>
              <a:gd name="connsiteY18" fmla="*/ 62865 h 2306955"/>
              <a:gd name="connsiteX19" fmla="*/ 62865 w 8202930"/>
              <a:gd name="connsiteY19" fmla="*/ 0 h 230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02930" h="2306955">
                <a:moveTo>
                  <a:pt x="8140065" y="2181225"/>
                </a:moveTo>
                <a:cubicBezTo>
                  <a:pt x="8174784" y="2181225"/>
                  <a:pt x="8202930" y="2209371"/>
                  <a:pt x="8202930" y="2244090"/>
                </a:cubicBezTo>
                <a:cubicBezTo>
                  <a:pt x="8202930" y="2278809"/>
                  <a:pt x="8174784" y="2306955"/>
                  <a:pt x="8140065" y="2306955"/>
                </a:cubicBezTo>
                <a:cubicBezTo>
                  <a:pt x="8105346" y="2306955"/>
                  <a:pt x="8077200" y="2278809"/>
                  <a:pt x="8077200" y="2244090"/>
                </a:cubicBezTo>
                <a:cubicBezTo>
                  <a:pt x="8077200" y="2209371"/>
                  <a:pt x="8105346" y="2181225"/>
                  <a:pt x="8140065" y="2181225"/>
                </a:cubicBezTo>
                <a:close/>
                <a:moveTo>
                  <a:pt x="62865" y="2181225"/>
                </a:moveTo>
                <a:cubicBezTo>
                  <a:pt x="97584" y="2181225"/>
                  <a:pt x="125730" y="2209371"/>
                  <a:pt x="125730" y="2244090"/>
                </a:cubicBezTo>
                <a:cubicBezTo>
                  <a:pt x="125730" y="2278809"/>
                  <a:pt x="97584" y="2306955"/>
                  <a:pt x="62865" y="2306955"/>
                </a:cubicBezTo>
                <a:cubicBezTo>
                  <a:pt x="28146" y="2306955"/>
                  <a:pt x="0" y="2278809"/>
                  <a:pt x="0" y="2244090"/>
                </a:cubicBezTo>
                <a:cubicBezTo>
                  <a:pt x="0" y="2209371"/>
                  <a:pt x="28146" y="2181225"/>
                  <a:pt x="62865" y="2181225"/>
                </a:cubicBezTo>
                <a:close/>
                <a:moveTo>
                  <a:pt x="8140065" y="0"/>
                </a:moveTo>
                <a:cubicBezTo>
                  <a:pt x="8174784" y="0"/>
                  <a:pt x="8202930" y="28146"/>
                  <a:pt x="8202930" y="62865"/>
                </a:cubicBezTo>
                <a:cubicBezTo>
                  <a:pt x="8202930" y="97584"/>
                  <a:pt x="8174784" y="125730"/>
                  <a:pt x="8140065" y="125730"/>
                </a:cubicBezTo>
                <a:cubicBezTo>
                  <a:pt x="8105346" y="125730"/>
                  <a:pt x="8077200" y="97584"/>
                  <a:pt x="8077200" y="62865"/>
                </a:cubicBezTo>
                <a:cubicBezTo>
                  <a:pt x="8077200" y="28146"/>
                  <a:pt x="8105346" y="0"/>
                  <a:pt x="8140065" y="0"/>
                </a:cubicBezTo>
                <a:close/>
                <a:moveTo>
                  <a:pt x="62865" y="0"/>
                </a:moveTo>
                <a:cubicBezTo>
                  <a:pt x="97584" y="0"/>
                  <a:pt x="125730" y="28146"/>
                  <a:pt x="125730" y="62865"/>
                </a:cubicBezTo>
                <a:cubicBezTo>
                  <a:pt x="125730" y="97584"/>
                  <a:pt x="97584" y="125730"/>
                  <a:pt x="62865" y="125730"/>
                </a:cubicBezTo>
                <a:cubicBezTo>
                  <a:pt x="28146" y="125730"/>
                  <a:pt x="0" y="97584"/>
                  <a:pt x="0" y="62865"/>
                </a:cubicBezTo>
                <a:cubicBezTo>
                  <a:pt x="0" y="28146"/>
                  <a:pt x="28146" y="0"/>
                  <a:pt x="62865"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dirty="0"/>
          </a:p>
        </p:txBody>
      </p:sp>
      <p:cxnSp>
        <p:nvCxnSpPr>
          <p:cNvPr id="24" name="直接连接符 23"/>
          <p:cNvCxnSpPr/>
          <p:nvPr>
            <p:custDataLst>
              <p:tags r:id="rId8"/>
            </p:custDataLst>
          </p:nvPr>
        </p:nvCxnSpPr>
        <p:spPr>
          <a:xfrm>
            <a:off x="663176" y="3891784"/>
            <a:ext cx="5811520"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9"/>
            </p:custDataLst>
          </p:nvPr>
        </p:nvCxnSpPr>
        <p:spPr>
          <a:xfrm>
            <a:off x="663176" y="6057899"/>
            <a:ext cx="5811520"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10"/>
            </p:custDataLst>
          </p:nvPr>
        </p:nvCxnSpPr>
        <p:spPr>
          <a:xfrm>
            <a:off x="600746" y="3954212"/>
            <a:ext cx="0" cy="204125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11"/>
            </p:custDataLst>
          </p:nvPr>
        </p:nvCxnSpPr>
        <p:spPr>
          <a:xfrm>
            <a:off x="6482044" y="3954212"/>
            <a:ext cx="0" cy="204125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1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5" name="文本框 6"/>
          <p:cNvSpPr txBox="1"/>
          <p:nvPr>
            <p:custDataLst>
              <p:tags r:id="rId1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graphicFrame>
        <p:nvGraphicFramePr>
          <p:cNvPr id="6" name="Object 4"/>
          <p:cNvGraphicFramePr>
            <a:graphicFrameLocks noGrp="1"/>
          </p:cNvGraphicFramePr>
          <p:nvPr/>
        </p:nvGraphicFramePr>
        <p:xfrm>
          <a:off x="792083" y="2591755"/>
          <a:ext cx="1558542" cy="703519"/>
        </p:xfrm>
        <a:graphic>
          <a:graphicData uri="http://schemas.openxmlformats.org/presentationml/2006/ole">
            <mc:AlternateContent xmlns:mc="http://schemas.openxmlformats.org/markup-compatibility/2006">
              <mc:Choice xmlns:v="urn:schemas-microsoft-com:vml" Requires="v">
                <p:oleObj r:id="rId17" imgW="825500" imgH="393700" progId="Equation.DSMT4">
                  <p:embed/>
                </p:oleObj>
              </mc:Choice>
              <mc:Fallback>
                <p:oleObj r:id="rId17" imgW="825500" imgH="393700" progId="Equation.DSMT4">
                  <p:embed/>
                  <p:pic>
                    <p:nvPicPr>
                      <p:cNvPr id="0" name="图片 3096"/>
                      <p:cNvPicPr/>
                      <p:nvPr/>
                    </p:nvPicPr>
                    <p:blipFill>
                      <a:blip r:embed="rId18"/>
                      <a:srcRect/>
                      <a:stretch>
                        <a:fillRect/>
                      </a:stretch>
                    </p:blipFill>
                    <p:spPr>
                      <a:xfrm>
                        <a:off x="792083" y="2591755"/>
                        <a:ext cx="1558542" cy="703519"/>
                      </a:xfrm>
                      <a:prstGeom prst="rect">
                        <a:avLst/>
                      </a:prstGeom>
                      <a:noFill/>
                      <a:ln w="38100">
                        <a:miter/>
                      </a:ln>
                    </p:spPr>
                  </p:pic>
                </p:oleObj>
              </mc:Fallback>
            </mc:AlternateContent>
          </a:graphicData>
        </a:graphic>
      </p:graphicFrame>
      <p:graphicFrame>
        <p:nvGraphicFramePr>
          <p:cNvPr id="13" name="Object 11"/>
          <p:cNvGraphicFramePr>
            <a:graphicFrameLocks noGrp="1" noChangeAspect="1"/>
          </p:cNvGraphicFramePr>
          <p:nvPr/>
        </p:nvGraphicFramePr>
        <p:xfrm>
          <a:off x="6654165" y="1524000"/>
          <a:ext cx="4413885" cy="4240530"/>
        </p:xfrm>
        <a:graphic>
          <a:graphicData uri="http://schemas.openxmlformats.org/presentationml/2006/ole">
            <mc:AlternateContent xmlns:mc="http://schemas.openxmlformats.org/markup-compatibility/2006">
              <mc:Choice xmlns:v="urn:schemas-microsoft-com:vml" Requires="v">
                <p:oleObj r:id="rId19" imgW="2413000" imgH="2044700" progId="Equation.DSMT4">
                  <p:embed/>
                </p:oleObj>
              </mc:Choice>
              <mc:Fallback>
                <p:oleObj r:id="rId19" imgW="2413000" imgH="2044700" progId="Equation.DSMT4">
                  <p:embed/>
                  <p:pic>
                    <p:nvPicPr>
                      <p:cNvPr id="0" name="图片 3092"/>
                      <p:cNvPicPr/>
                      <p:nvPr/>
                    </p:nvPicPr>
                    <p:blipFill>
                      <a:blip r:embed="rId20"/>
                      <a:srcRect/>
                      <a:stretch>
                        <a:fillRect/>
                      </a:stretch>
                    </p:blipFill>
                    <p:spPr>
                      <a:xfrm>
                        <a:off x="6654165" y="1524000"/>
                        <a:ext cx="4413885" cy="4240530"/>
                      </a:xfrm>
                      <a:prstGeom prst="rect">
                        <a:avLst/>
                      </a:prstGeom>
                      <a:noFill/>
                      <a:ln w="38100">
                        <a:miter/>
                      </a:ln>
                    </p:spPr>
                  </p:pic>
                </p:oleObj>
              </mc:Fallback>
            </mc:AlternateContent>
          </a:graphicData>
        </a:graphic>
      </p:graphicFrame>
      <p:pic>
        <p:nvPicPr>
          <p:cNvPr id="11" name="图片 10" descr="微信截图_20240112211134"/>
          <p:cNvPicPr>
            <a:picLocks noChangeAspect="1"/>
          </p:cNvPicPr>
          <p:nvPr>
            <p:custDataLst>
              <p:tags r:id="rId14"/>
            </p:custDataLst>
          </p:nvPr>
        </p:nvPicPr>
        <p:blipFill>
          <a:blip r:embed="rId21"/>
          <a:stretch>
            <a:fillRect/>
          </a:stretch>
        </p:blipFill>
        <p:spPr>
          <a:xfrm>
            <a:off x="9216390" y="201295"/>
            <a:ext cx="1895475" cy="485775"/>
          </a:xfrm>
          <a:prstGeom prst="rect">
            <a:avLst/>
          </a:prstGeom>
        </p:spPr>
      </p:pic>
      <p:sp>
        <p:nvSpPr>
          <p:cNvPr id="4" name="文本框 3"/>
          <p:cNvSpPr txBox="1"/>
          <p:nvPr/>
        </p:nvSpPr>
        <p:spPr>
          <a:xfrm>
            <a:off x="719455" y="1595755"/>
            <a:ext cx="5765800" cy="891540"/>
          </a:xfrm>
          <a:prstGeom prst="rect">
            <a:avLst/>
          </a:prstGeom>
          <a:noFill/>
        </p:spPr>
        <p:txBody>
          <a:bodyPr wrap="square" rtlCol="0" anchor="t">
            <a:spAutoFit/>
          </a:bodyPr>
          <a:lstStyle/>
          <a:p>
            <a:pPr marL="0" indent="0" algn="l" eaLnBrk="1" latinLnBrk="0" hangingPunct="1">
              <a:lnSpc>
                <a:spcPct val="130000"/>
              </a:lnSpc>
              <a:buClr>
                <a:schemeClr val="tx1"/>
              </a:buClr>
              <a:buSzTx/>
              <a:buFont typeface="Wingdings" panose="05000000000000000000" pitchFamily="2" charset="2"/>
              <a:buNone/>
            </a:pPr>
            <a:r>
              <a:rPr lang="zh-CN" altLang="en-US" sz="2000" b="1" dirty="0">
                <a:solidFill>
                  <a:srgbClr val="000000"/>
                </a:solidFill>
                <a:ea typeface="微软雅黑" panose="020B0503020204020204" pitchFamily="34" charset="-122"/>
                <a:sym typeface="+mn-ea"/>
              </a:rPr>
              <a:t>当性能改进比f</a:t>
            </a:r>
            <a:r>
              <a:rPr lang="zh-CN" altLang="en-US" sz="2000" b="1" baseline="-25000" dirty="0">
                <a:solidFill>
                  <a:srgbClr val="000000"/>
                </a:solidFill>
                <a:ea typeface="微软雅黑" panose="020B0503020204020204" pitchFamily="34" charset="-122"/>
                <a:sym typeface="+mn-ea"/>
              </a:rPr>
              <a:t>new</a:t>
            </a:r>
            <a:r>
              <a:rPr lang="zh-CN" altLang="en-US" sz="2000" b="1" dirty="0">
                <a:solidFill>
                  <a:srgbClr val="000000"/>
                </a:solidFill>
                <a:ea typeface="微软雅黑" panose="020B0503020204020204" pitchFamily="34" charset="-122"/>
                <a:sym typeface="+mn-ea"/>
              </a:rPr>
              <a:t>为0时，S</a:t>
            </a:r>
            <a:r>
              <a:rPr lang="zh-CN" altLang="en-US" sz="2000" b="1" baseline="-25000" dirty="0">
                <a:solidFill>
                  <a:srgbClr val="000000"/>
                </a:solidFill>
                <a:ea typeface="微软雅黑" panose="020B0503020204020204" pitchFamily="34" charset="-122"/>
                <a:sym typeface="+mn-ea"/>
              </a:rPr>
              <a:t>p</a:t>
            </a:r>
            <a:r>
              <a:rPr lang="zh-CN" altLang="en-US" sz="2000" b="1" dirty="0">
                <a:solidFill>
                  <a:srgbClr val="000000"/>
                </a:solidFill>
                <a:ea typeface="微软雅黑" panose="020B0503020204020204" pitchFamily="34" charset="-122"/>
                <a:sym typeface="+mn-ea"/>
              </a:rPr>
              <a:t>=1</a:t>
            </a:r>
            <a:endParaRPr lang="zh-CN" altLang="en-US" sz="2000" b="1" kern="1200" dirty="0">
              <a:solidFill>
                <a:srgbClr val="000000"/>
              </a:solidFill>
              <a:ea typeface="微软雅黑" panose="020B0503020204020204" pitchFamily="34" charset="-122"/>
            </a:endParaRPr>
          </a:p>
          <a:p>
            <a:pPr marL="0" indent="0" algn="l" eaLnBrk="1" latinLnBrk="0" hangingPunct="1">
              <a:lnSpc>
                <a:spcPct val="130000"/>
              </a:lnSpc>
              <a:buClr>
                <a:schemeClr val="tx1"/>
              </a:buClr>
              <a:buSzTx/>
              <a:buFont typeface="Wingdings" panose="05000000000000000000" pitchFamily="2" charset="2"/>
              <a:buNone/>
            </a:pPr>
            <a:r>
              <a:rPr lang="zh-CN" altLang="en-US" sz="2000" b="1" dirty="0">
                <a:solidFill>
                  <a:srgbClr val="000000"/>
                </a:solidFill>
                <a:ea typeface="微软雅黑" panose="020B0503020204020204" pitchFamily="34" charset="-122"/>
                <a:sym typeface="+mn-ea"/>
              </a:rPr>
              <a:t>当部件加速比r</a:t>
            </a:r>
            <a:r>
              <a:rPr lang="zh-CN" altLang="en-US" sz="2000" b="1" baseline="-25000" dirty="0">
                <a:solidFill>
                  <a:srgbClr val="000000"/>
                </a:solidFill>
                <a:ea typeface="微软雅黑" panose="020B0503020204020204" pitchFamily="34" charset="-122"/>
                <a:sym typeface="+mn-ea"/>
              </a:rPr>
              <a:t>new</a:t>
            </a:r>
            <a:r>
              <a:rPr lang="zh-CN" altLang="en-US" sz="2000" b="1" dirty="0">
                <a:solidFill>
                  <a:srgbClr val="000000"/>
                </a:solidFill>
                <a:ea typeface="微软雅黑" panose="020B0503020204020204" pitchFamily="34" charset="-122"/>
                <a:sym typeface="+mn-ea"/>
              </a:rPr>
              <a:t>趋于无穷大时，</a:t>
            </a:r>
          </a:p>
        </p:txBody>
      </p:sp>
      <p:sp>
        <p:nvSpPr>
          <p:cNvPr id="7" name="文本框 6"/>
          <p:cNvSpPr txBox="1"/>
          <p:nvPr/>
        </p:nvSpPr>
        <p:spPr>
          <a:xfrm>
            <a:off x="431800" y="5112385"/>
            <a:ext cx="5765800" cy="491490"/>
          </a:xfrm>
          <a:prstGeom prst="rect">
            <a:avLst/>
          </a:prstGeom>
          <a:noFill/>
        </p:spPr>
        <p:txBody>
          <a:bodyPr wrap="square" rtlCol="0" anchor="t">
            <a:spAutoFit/>
          </a:bodyPr>
          <a:lstStyle/>
          <a:p>
            <a:pPr marL="285750" lvl="1" indent="0" algn="l" eaLnBrk="1" fontAlgn="ctr" latinLnBrk="0" hangingPunct="1">
              <a:lnSpc>
                <a:spcPct val="130000"/>
              </a:lnSpc>
              <a:spcBef>
                <a:spcPts val="0"/>
              </a:spcBef>
              <a:spcAft>
                <a:spcPts val="0"/>
              </a:spcAft>
              <a:buSzPct val="100000"/>
              <a:buFont typeface="Arial" panose="020B0604020202020204" pitchFamily="34" charset="0"/>
              <a:buNone/>
            </a:pPr>
            <a:r>
              <a:rPr lang="zh-CN" altLang="en-US" sz="2000" b="1" spc="150" dirty="0">
                <a:solidFill>
                  <a:schemeClr val="dk1">
                    <a:lumMod val="75000"/>
                  </a:schemeClr>
                </a:solidFill>
                <a:uFillTx/>
                <a:ea typeface="微软雅黑" panose="020B0503020204020204" pitchFamily="34" charset="-122"/>
                <a:sym typeface="+mn-ea"/>
              </a:rPr>
              <a:t>它是一个悲观定律</a:t>
            </a:r>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7" name="Title 6"/>
          <p:cNvSpPr txBox="1"/>
          <p:nvPr>
            <p:custDataLst>
              <p:tags r:id="rId4"/>
            </p:custDataLst>
          </p:nvPr>
        </p:nvSpPr>
        <p:spPr>
          <a:xfrm>
            <a:off x="431829" y="1079996"/>
            <a:ext cx="10655243" cy="4315122"/>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0"/>
              </a:spcBef>
              <a:spcAft>
                <a:spcPts val="0"/>
              </a:spcAft>
              <a:buSzPct val="100000"/>
              <a:buFont typeface="Wingdings" panose="05000000000000000000" charset="0"/>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当前的串行编程模型：同构多核系统可以支持多线程应用，但是它们未必能够提高单线程应用的性能。事实上，各厂商已经发现：</a:t>
            </a: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通用多核系统在扩展到8个核以上时，往往会达到一个性能降低的拐点</a:t>
            </a:r>
          </a:p>
          <a:p>
            <a:pPr marL="285750" lvl="0" indent="-285750" algn="l" fontAlgn="ctr">
              <a:lnSpc>
                <a:spcPct val="130000"/>
              </a:lnSpc>
              <a:spcBef>
                <a:spcPts val="0"/>
              </a:spcBef>
              <a:spcAft>
                <a:spcPts val="0"/>
              </a:spcAft>
              <a:buSzPct val="100000"/>
              <a:buFont typeface="Wingdings" panose="05000000000000000000" charset="0"/>
              <a:buChar char="l"/>
            </a:pPr>
            <a:endPar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l" fontAlgn="ctr">
              <a:lnSpc>
                <a:spcPct val="130000"/>
              </a:lnSpc>
              <a:spcBef>
                <a:spcPts val="0"/>
              </a:spcBef>
              <a:spcAft>
                <a:spcPts val="0"/>
              </a:spcAft>
              <a:buSzPct val="100000"/>
              <a:buFont typeface="Wingdings" panose="05000000000000000000" charset="0"/>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阿姆达尔定律支持这一发现</a:t>
            </a:r>
          </a:p>
          <a:p>
            <a:pPr marL="342900" lvl="0" indent="-342900" algn="l" fontAlgn="ctr">
              <a:lnSpc>
                <a:spcPct val="130000"/>
              </a:lnSpc>
              <a:spcBef>
                <a:spcPts val="0"/>
              </a:spcBef>
              <a:spcAft>
                <a:spcPts val="0"/>
              </a:spcAft>
              <a:buSzPct val="100000"/>
              <a:buFont typeface="Wingdings" panose="05000000000000000000" charset="0"/>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该定律用于预计当系统的一部分得到改进后，整个系统可能实现的最大改进。通过增加具有并行处理能力的多个核心，硬件的应用性能已经得到改进。然而，</a:t>
            </a: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应用本身受到串行处理模式和技术的限制。无论拥有多少个核心，它们中的许多都因等待数据进行串行处理而被闲置起来。</a:t>
            </a:r>
          </a:p>
        </p:txBody>
      </p:sp>
      <p:pic>
        <p:nvPicPr>
          <p:cNvPr id="11" name="图片 10" descr="微信截图_20240112211134"/>
          <p:cNvPicPr>
            <a:picLocks noChangeAspect="1"/>
          </p:cNvPicPr>
          <p:nvPr>
            <p:custDataLst>
              <p:tags r:id="rId5"/>
            </p:custDataLst>
          </p:nvPr>
        </p:nvPicPr>
        <p:blipFill>
          <a:blip r:embed="rId8"/>
          <a:stretch>
            <a:fillRect/>
          </a:stretch>
        </p:blipFill>
        <p:spPr>
          <a:xfrm>
            <a:off x="9216390" y="201295"/>
            <a:ext cx="1895475" cy="485775"/>
          </a:xfrm>
          <a:prstGeom prst="rect">
            <a:avLst/>
          </a:prstGeom>
        </p:spPr>
      </p:pic>
      <p:sp>
        <p:nvSpPr>
          <p:cNvPr id="2" name="文本框 1"/>
          <p:cNvSpPr txBox="1"/>
          <p:nvPr/>
        </p:nvSpPr>
        <p:spPr>
          <a:xfrm>
            <a:off x="2592070" y="2663825"/>
            <a:ext cx="6473190" cy="398780"/>
          </a:xfrm>
          <a:prstGeom prst="rect">
            <a:avLst/>
          </a:prstGeom>
          <a:noFill/>
        </p:spPr>
        <p:txBody>
          <a:bodyPr wrap="square" rtlCol="0" anchor="t">
            <a:spAutoFit/>
          </a:bodyPr>
          <a:lstStyle/>
          <a:p>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AMD白皮书：加速计算带来改变行业面貌的影响 </a:t>
            </a: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6" name="图片 5"/>
          <p:cNvPicPr>
            <a:picLocks noChangeAspect="1"/>
          </p:cNvPicPr>
          <p:nvPr>
            <p:custDataLst>
              <p:tags r:id="rId4"/>
            </p:custDataLst>
          </p:nvPr>
        </p:nvPicPr>
        <p:blipFill rotWithShape="1">
          <a:blip r:embed="rId8"/>
          <a:srcRect l="3615" r="3615"/>
          <a:stretch>
            <a:fillRect/>
          </a:stretch>
        </p:blipFill>
        <p:spPr>
          <a:xfrm>
            <a:off x="845317" y="1151979"/>
            <a:ext cx="9828265" cy="5039782"/>
          </a:xfrm>
          <a:custGeom>
            <a:avLst/>
            <a:gdLst/>
            <a:ahLst/>
            <a:cxnLst>
              <a:cxn ang="3">
                <a:pos x="hc" y="t"/>
              </a:cxn>
              <a:cxn ang="cd2">
                <a:pos x="l" y="vc"/>
              </a:cxn>
              <a:cxn ang="cd4">
                <a:pos x="hc" y="b"/>
              </a:cxn>
              <a:cxn ang="0">
                <a:pos x="r" y="vc"/>
              </a:cxn>
            </a:cxnLst>
            <a:rect l="l" t="t" r="r" b="b"/>
            <a:pathLst>
              <a:path w="17280" h="6480">
                <a:moveTo>
                  <a:pt x="0" y="0"/>
                </a:moveTo>
                <a:lnTo>
                  <a:pt x="17280" y="0"/>
                </a:lnTo>
                <a:lnTo>
                  <a:pt x="17280" y="6480"/>
                </a:lnTo>
                <a:lnTo>
                  <a:pt x="0" y="6480"/>
                </a:lnTo>
                <a:lnTo>
                  <a:pt x="0" y="0"/>
                </a:lnTo>
                <a:close/>
              </a:path>
            </a:pathLst>
          </a:custGeom>
          <a:effectLst/>
        </p:spPr>
      </p:pic>
      <p:pic>
        <p:nvPicPr>
          <p:cNvPr id="11" name="图片 10" descr="微信截图_20240112211134"/>
          <p:cNvPicPr>
            <a:picLocks noChangeAspect="1"/>
          </p:cNvPicPr>
          <p:nvPr>
            <p:custDataLst>
              <p:tags r:id="rId5"/>
            </p:custDataLst>
          </p:nvPr>
        </p:nvPicPr>
        <p:blipFill>
          <a:blip r:embed="rId9"/>
          <a:stretch>
            <a:fillRect/>
          </a:stretch>
        </p:blipFill>
        <p:spPr>
          <a:xfrm>
            <a:off x="9216390" y="201295"/>
            <a:ext cx="1895475" cy="485775"/>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同侧圆角矩形 9"/>
          <p:cNvSpPr/>
          <p:nvPr>
            <p:custDataLst>
              <p:tags r:id="rId2"/>
            </p:custDataLst>
          </p:nvPr>
        </p:nvSpPr>
        <p:spPr>
          <a:xfrm>
            <a:off x="575945" y="1235710"/>
            <a:ext cx="10380345" cy="4787265"/>
          </a:xfrm>
          <a:prstGeom prst="round2SameRect">
            <a:avLst/>
          </a:prstGeom>
          <a:solidFill>
            <a:schemeClr val="accent1">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p>
        </p:txBody>
      </p:sp>
      <p:sp>
        <p:nvSpPr>
          <p:cNvPr id="8" name="文本框 7"/>
          <p:cNvSpPr txBox="1"/>
          <p:nvPr>
            <p:custDataLst>
              <p:tags r:id="rId3"/>
            </p:custDataLst>
          </p:nvPr>
        </p:nvSpPr>
        <p:spPr>
          <a:xfrm>
            <a:off x="5040630" y="1382395"/>
            <a:ext cx="1950085" cy="633095"/>
          </a:xfrm>
          <a:prstGeom prst="rect">
            <a:avLst/>
          </a:prstGeom>
          <a:noFill/>
        </p:spPr>
        <p:txBody>
          <a:bodyPr wrap="square" rtlCol="0" anchor="ctr" anchorCtr="0">
            <a:normAutofit/>
          </a:bodyPr>
          <a:lstStyle/>
          <a:p>
            <a:pPr marL="0" lvl="0" indent="0" algn="ctr">
              <a:lnSpc>
                <a:spcPct val="130000"/>
              </a:lnSpc>
              <a:spcBef>
                <a:spcPts val="0"/>
              </a:spcBef>
              <a:spcAft>
                <a:spcPts val="0"/>
              </a:spcAft>
              <a:buSzPct val="100000"/>
              <a:buNone/>
            </a:pPr>
            <a:r>
              <a:rPr lang="zh-CN" altLang="en-US" sz="2000" b="1" spc="150" dirty="0">
                <a:solidFill>
                  <a:schemeClr val="tx1">
                    <a:lumMod val="50000"/>
                  </a:schemeClr>
                </a:solidFill>
                <a:uFillTx/>
                <a:latin typeface="Arial" panose="020B0604020202020204" pitchFamily="34" charset="0"/>
                <a:ea typeface="微软雅黑" panose="020B0503020204020204" pitchFamily="34" charset="-122"/>
              </a:rPr>
              <a:t>问题：</a:t>
            </a:r>
          </a:p>
        </p:txBody>
      </p:sp>
      <p:cxnSp>
        <p:nvCxnSpPr>
          <p:cNvPr id="5" name="直接连接符 4"/>
          <p:cNvCxnSpPr/>
          <p:nvPr>
            <p:custDataLst>
              <p:tags r:id="rId4"/>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5"/>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2" name="图片 1" descr="微信截图_20240112211134"/>
          <p:cNvPicPr>
            <a:picLocks noChangeAspect="1"/>
          </p:cNvPicPr>
          <p:nvPr>
            <p:custDataLst>
              <p:tags r:id="rId6"/>
            </p:custDataLst>
          </p:nvPr>
        </p:nvPicPr>
        <p:blipFill>
          <a:blip r:embed="rId9"/>
          <a:stretch>
            <a:fillRect/>
          </a:stretch>
        </p:blipFill>
        <p:spPr>
          <a:xfrm>
            <a:off x="9216390" y="201295"/>
            <a:ext cx="1895475" cy="485775"/>
          </a:xfrm>
          <a:prstGeom prst="rect">
            <a:avLst/>
          </a:prstGeom>
        </p:spPr>
      </p:pic>
      <p:sp>
        <p:nvSpPr>
          <p:cNvPr id="3" name="文本框 2"/>
          <p:cNvSpPr txBox="1"/>
          <p:nvPr/>
        </p:nvSpPr>
        <p:spPr>
          <a:xfrm>
            <a:off x="1000760" y="1943735"/>
            <a:ext cx="9703435" cy="3692525"/>
          </a:xfrm>
          <a:prstGeom prst="rect">
            <a:avLst/>
          </a:prstGeom>
          <a:noFill/>
        </p:spPr>
        <p:txBody>
          <a:bodyPr wrap="square" rtlCol="0" anchor="t">
            <a:spAutoFit/>
          </a:bodyPr>
          <a:lstStyle/>
          <a:p>
            <a:pPr marL="342900" indent="-342900" eaLnBrk="1" latinLnBrk="0" hangingPunct="1">
              <a:lnSpc>
                <a:spcPct val="130000"/>
              </a:lnSpc>
              <a:buFont typeface="Wingdings" panose="05000000000000000000" charset="0"/>
              <a:buChar char="ü"/>
            </a:pPr>
            <a:r>
              <a:rPr lang="zh-CN" altLang="en-US" sz="2000" dirty="0">
                <a:solidFill>
                  <a:srgbClr val="000000"/>
                </a:solidFill>
                <a:latin typeface="微软雅黑" panose="020B0503020204020204" pitchFamily="34" charset="-122"/>
                <a:ea typeface="微软雅黑" panose="020B0503020204020204" pitchFamily="34" charset="-122"/>
                <a:sym typeface="+mn-ea"/>
              </a:rPr>
              <a:t>包括阿姆达尔在内的许多人对该定律的解释表明使用大量的处理器求解问题只能获得有限的成功，但这似乎与大量的并行计算机能显著改进计算性能的报道相冲突。到底哪一个是正确的呢？</a:t>
            </a:r>
            <a:endParaRPr lang="zh-CN" altLang="en-US" sz="2000" b="0" dirty="0">
              <a:solidFill>
                <a:srgbClr val="000000"/>
              </a:solidFill>
              <a:latin typeface="微软雅黑" panose="020B0503020204020204" pitchFamily="34" charset="-122"/>
              <a:ea typeface="微软雅黑" panose="020B0503020204020204" pitchFamily="34" charset="-122"/>
            </a:endParaRPr>
          </a:p>
          <a:p>
            <a:pPr marL="342900" indent="-342900" eaLnBrk="1" latinLnBrk="0" hangingPunct="1">
              <a:lnSpc>
                <a:spcPct val="130000"/>
              </a:lnSpc>
              <a:buFont typeface="Wingdings" panose="05000000000000000000" charset="0"/>
              <a:buChar char="ü"/>
            </a:pPr>
            <a:r>
              <a:rPr lang="zh-CN" altLang="en-US" sz="2000" dirty="0">
                <a:solidFill>
                  <a:srgbClr val="000000"/>
                </a:solidFill>
                <a:latin typeface="微软雅黑" panose="020B0503020204020204" pitchFamily="34" charset="-122"/>
                <a:ea typeface="微软雅黑" panose="020B0503020204020204" pitchFamily="34" charset="-122"/>
                <a:sym typeface="+mn-ea"/>
              </a:rPr>
              <a:t>阿姆达尔定律描述的一个关键事实是</a:t>
            </a:r>
            <a:r>
              <a:rPr lang="zh-CN" altLang="en-US" sz="2000" dirty="0">
                <a:solidFill>
                  <a:srgbClr val="FF0000"/>
                </a:solidFill>
                <a:latin typeface="微软雅黑" panose="020B0503020204020204" pitchFamily="34" charset="-122"/>
                <a:ea typeface="微软雅黑" panose="020B0503020204020204" pitchFamily="34" charset="-122"/>
                <a:sym typeface="+mn-ea"/>
              </a:rPr>
              <a:t>它只适用于计算的一种场合</a:t>
            </a:r>
            <a:r>
              <a:rPr lang="zh-CN" altLang="en-US" sz="2000" dirty="0">
                <a:solidFill>
                  <a:srgbClr val="000000"/>
                </a:solidFill>
                <a:latin typeface="微软雅黑" panose="020B0503020204020204" pitchFamily="34" charset="-122"/>
                <a:ea typeface="微软雅黑" panose="020B0503020204020204" pitchFamily="34" charset="-122"/>
                <a:sym typeface="+mn-ea"/>
              </a:rPr>
              <a:t>，即施行并行化后计算中的顺序部分将占据执行时间的主要部分。</a:t>
            </a:r>
            <a:endParaRPr lang="zh-CN" altLang="en-US" sz="2000" b="0" dirty="0">
              <a:solidFill>
                <a:srgbClr val="000000"/>
              </a:solidFill>
              <a:latin typeface="微软雅黑" panose="020B0503020204020204" pitchFamily="34" charset="-122"/>
              <a:ea typeface="微软雅黑" panose="020B0503020204020204" pitchFamily="34" charset="-122"/>
            </a:endParaRPr>
          </a:p>
          <a:p>
            <a:pPr marL="342900" indent="-342900" eaLnBrk="1" latinLnBrk="0" hangingPunct="1">
              <a:lnSpc>
                <a:spcPct val="130000"/>
              </a:lnSpc>
              <a:buFont typeface="Wingdings" panose="05000000000000000000" charset="0"/>
              <a:buChar char="ü"/>
            </a:pPr>
            <a:r>
              <a:rPr lang="zh-CN" altLang="en-US" sz="2000" dirty="0">
                <a:solidFill>
                  <a:srgbClr val="000000"/>
                </a:solidFill>
                <a:latin typeface="微软雅黑" panose="020B0503020204020204" pitchFamily="34" charset="-122"/>
                <a:ea typeface="微软雅黑" panose="020B0503020204020204" pitchFamily="34" charset="-122"/>
                <a:sym typeface="+mn-ea"/>
              </a:rPr>
              <a:t>阿姆达尔定律是在</a:t>
            </a:r>
            <a:r>
              <a:rPr lang="zh-CN" altLang="en-US" sz="2000" dirty="0">
                <a:solidFill>
                  <a:srgbClr val="FF0000"/>
                </a:solidFill>
                <a:latin typeface="微软雅黑" panose="020B0503020204020204" pitchFamily="34" charset="-122"/>
                <a:ea typeface="微软雅黑" panose="020B0503020204020204" pitchFamily="34" charset="-122"/>
                <a:sym typeface="+mn-ea"/>
              </a:rPr>
              <a:t>固定应用规模的前提</a:t>
            </a:r>
            <a:r>
              <a:rPr lang="zh-CN" altLang="en-US" sz="2000" dirty="0">
                <a:solidFill>
                  <a:srgbClr val="000000"/>
                </a:solidFill>
                <a:latin typeface="微软雅黑" panose="020B0503020204020204" pitchFamily="34" charset="-122"/>
                <a:ea typeface="微软雅黑" panose="020B0503020204020204" pitchFamily="34" charset="-122"/>
                <a:sym typeface="+mn-ea"/>
              </a:rPr>
              <a:t>下考虑并行性增长的影响。</a:t>
            </a:r>
            <a:r>
              <a:rPr lang="zh-CN" altLang="en-US" sz="2000" dirty="0">
                <a:solidFill>
                  <a:srgbClr val="FF0000"/>
                </a:solidFill>
                <a:latin typeface="微软雅黑" panose="020B0503020204020204" pitchFamily="34" charset="-122"/>
                <a:ea typeface="微软雅黑" panose="020B0503020204020204" pitchFamily="34" charset="-122"/>
                <a:sym typeface="+mn-ea"/>
              </a:rPr>
              <a:t>但大多数并行计算则是固定并行性而扩展应用的规模</a:t>
            </a:r>
            <a:r>
              <a:rPr lang="zh-CN" altLang="en-US" sz="2000" dirty="0">
                <a:solidFill>
                  <a:srgbClr val="000000"/>
                </a:solidFill>
                <a:latin typeface="微软雅黑" panose="020B0503020204020204" pitchFamily="34" charset="-122"/>
                <a:ea typeface="微软雅黑" panose="020B0503020204020204" pitchFamily="34" charset="-122"/>
                <a:sym typeface="+mn-ea"/>
              </a:rPr>
              <a:t>。在这种情况下，随着所考虑规模的增加，顺序代码所占的比例就越来越小。所以，将问题规模翻倍后，顺序部分的增长几乎可以忽略，从而使得求解问题有更多的部分可以并行执行。</a:t>
            </a:r>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2" name="矩形 1"/>
          <p:cNvSpPr/>
          <p:nvPr userDrawn="1">
            <p:custDataLst>
              <p:tags r:id="rId4"/>
            </p:custDataLst>
          </p:nvPr>
        </p:nvSpPr>
        <p:spPr>
          <a:xfrm>
            <a:off x="431800" y="1607400"/>
            <a:ext cx="10655300" cy="4128929"/>
          </a:xfrm>
          <a:prstGeom prst="rect">
            <a:avLst/>
          </a:prstGeom>
          <a:solidFill>
            <a:schemeClr val="dk2">
              <a:alpha val="19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700">
              <a:solidFill>
                <a:schemeClr val="lt1"/>
              </a:solidFill>
              <a:latin typeface="微软雅黑" panose="020B0503020204020204" pitchFamily="34" charset="-122"/>
              <a:ea typeface="微软雅黑" panose="020B0503020204020204" pitchFamily="34" charset="-122"/>
              <a:sym typeface="+mn-ea"/>
            </a:endParaRPr>
          </a:p>
        </p:txBody>
      </p:sp>
      <p:sp>
        <p:nvSpPr>
          <p:cNvPr id="5" name="Title 6"/>
          <p:cNvSpPr txBox="1"/>
          <p:nvPr>
            <p:custDataLst>
              <p:tags r:id="rId5"/>
            </p:custDataLst>
          </p:nvPr>
        </p:nvSpPr>
        <p:spPr>
          <a:xfrm>
            <a:off x="2016125" y="2088515"/>
            <a:ext cx="7673340" cy="306324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0"/>
              </a:spcBef>
              <a:spcAft>
                <a:spcPts val="0"/>
              </a:spcAft>
              <a:buSzPct val="100000"/>
              <a:buFont typeface="Wingdings" panose="05000000000000000000" charset="0"/>
              <a:buChar char="l"/>
            </a:pPr>
            <a:r>
              <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前提条件：问题规模一定的情况下</a:t>
            </a:r>
          </a:p>
          <a:p>
            <a:pPr marL="285750" lvl="0" indent="-285750" algn="l" fontAlgn="ctr">
              <a:lnSpc>
                <a:spcPct val="130000"/>
              </a:lnSpc>
              <a:spcBef>
                <a:spcPts val="0"/>
              </a:spcBef>
              <a:spcAft>
                <a:spcPts val="0"/>
              </a:spcAft>
              <a:buSzPct val="100000"/>
              <a:buFont typeface="Wingdings" panose="05000000000000000000" charset="0"/>
              <a:buChar char="l"/>
            </a:pPr>
            <a:r>
              <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实际情况是：问题规模不断的增加，增加的部分，往往是可以并行执行的部分，所以还是需要研究各种并行计算</a:t>
            </a:r>
          </a:p>
        </p:txBody>
      </p:sp>
      <p:pic>
        <p:nvPicPr>
          <p:cNvPr id="11" name="图片 10" descr="微信截图_20240112211134"/>
          <p:cNvPicPr>
            <a:picLocks noChangeAspect="1"/>
          </p:cNvPicPr>
          <p:nvPr>
            <p:custDataLst>
              <p:tags r:id="rId6"/>
            </p:custDataLst>
          </p:nvPr>
        </p:nvPicPr>
        <p:blipFill>
          <a:blip r:embed="rId9"/>
          <a:stretch>
            <a:fillRect/>
          </a:stretch>
        </p:blipFill>
        <p:spPr>
          <a:xfrm>
            <a:off x="9216390" y="201295"/>
            <a:ext cx="1895475" cy="485775"/>
          </a:xfrm>
          <a:prstGeom prst="rect">
            <a:avLst/>
          </a:prstGeom>
        </p:spPr>
      </p:pic>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userDrawn="1">
            <p:custDataLst>
              <p:tags r:id="rId2"/>
            </p:custDataLst>
          </p:nvPr>
        </p:nvSpPr>
        <p:spPr>
          <a:xfrm>
            <a:off x="544830" y="1151890"/>
            <a:ext cx="10429240" cy="4930140"/>
          </a:xfrm>
          <a:prstGeom prst="rect">
            <a:avLst/>
          </a:prstGeom>
          <a:solidFill>
            <a:schemeClr val="lt2">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3" name="Title 6"/>
          <p:cNvSpPr txBox="1"/>
          <p:nvPr>
            <p:custDataLst>
              <p:tags r:id="rId3"/>
            </p:custDataLst>
          </p:nvPr>
        </p:nvSpPr>
        <p:spPr>
          <a:xfrm>
            <a:off x="1160780" y="1584325"/>
            <a:ext cx="5414645" cy="3553460"/>
          </a:xfrm>
          <a:prstGeom prst="rect">
            <a:avLst/>
          </a:prstGeom>
          <a:noFill/>
          <a:ln w="3175">
            <a:noFill/>
            <a:prstDash val="dash"/>
          </a:ln>
        </p:spPr>
        <p:txBody>
          <a:bodyPr wrap="square" lIns="60000" tIns="24000" rIns="60000" bIns="240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30000"/>
              </a:lnSpc>
              <a:spcBef>
                <a:spcPts val="0"/>
              </a:spcBef>
              <a:spcAft>
                <a:spcPts val="0"/>
              </a:spcAft>
              <a:buSzPct val="100000"/>
              <a:buNone/>
            </a:pPr>
            <a:r>
              <a:rPr lang="zh-CN" altLang="en-US" sz="20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假设将某系统的某一部件的处理速度加快到10倍,但该部件的原处理时间仅为整个运行时间的40%，则采用加快措施后能使整个系统的性能提高多少？</a:t>
            </a:r>
          </a:p>
          <a:p>
            <a:pPr marL="0" lvl="0" indent="0" algn="l" fontAlgn="auto">
              <a:lnSpc>
                <a:spcPct val="130000"/>
              </a:lnSpc>
              <a:spcBef>
                <a:spcPts val="0"/>
              </a:spcBef>
              <a:spcAft>
                <a:spcPts val="0"/>
              </a:spcAft>
              <a:buSzPct val="100000"/>
              <a:buNone/>
            </a:pPr>
            <a:r>
              <a:rPr lang="zh-CN" altLang="en-US" sz="20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解：由题意可知：fnew=0.4, rnew=10，根据Amdahl定律</a:t>
            </a:r>
            <a:r>
              <a:rPr lang="zh-CN" altLang="en-US" sz="20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p>
        </p:txBody>
      </p:sp>
      <p:graphicFrame>
        <p:nvGraphicFramePr>
          <p:cNvPr id="7" name="Object 4"/>
          <p:cNvGraphicFramePr>
            <a:graphicFrameLocks noGrp="1" noChangeAspect="1"/>
          </p:cNvGraphicFramePr>
          <p:nvPr>
            <p:custDataLst>
              <p:tags r:id="rId4"/>
            </p:custDataLst>
          </p:nvPr>
        </p:nvGraphicFramePr>
        <p:xfrm>
          <a:off x="1871663" y="4104640"/>
          <a:ext cx="3798887" cy="1333500"/>
        </p:xfrm>
        <a:graphic>
          <a:graphicData uri="http://schemas.openxmlformats.org/presentationml/2006/ole">
            <mc:AlternateContent xmlns:mc="http://schemas.openxmlformats.org/markup-compatibility/2006">
              <mc:Choice xmlns:v="urn:schemas-microsoft-com:vml" Requires="v">
                <p:oleObj r:id="rId11" imgW="1193800" imgH="419100" progId="Equation.DSMT4">
                  <p:embed/>
                </p:oleObj>
              </mc:Choice>
              <mc:Fallback>
                <p:oleObj r:id="rId11" imgW="1193800" imgH="419100" progId="Equation.DSMT4">
                  <p:embed/>
                  <p:pic>
                    <p:nvPicPr>
                      <p:cNvPr id="0" name="图片 3097"/>
                      <p:cNvPicPr/>
                      <p:nvPr/>
                    </p:nvPicPr>
                    <p:blipFill>
                      <a:blip r:embed="rId12"/>
                      <a:srcRect/>
                      <a:stretch>
                        <a:fillRect/>
                      </a:stretch>
                    </p:blipFill>
                    <p:spPr>
                      <a:xfrm>
                        <a:off x="1871663" y="4104640"/>
                        <a:ext cx="3798887" cy="1333500"/>
                      </a:xfrm>
                      <a:prstGeom prst="rect">
                        <a:avLst/>
                      </a:prstGeom>
                      <a:noFill/>
                      <a:ln w="38100">
                        <a:miter/>
                      </a:ln>
                    </p:spPr>
                  </p:pic>
                </p:oleObj>
              </mc:Fallback>
            </mc:AlternateContent>
          </a:graphicData>
        </a:graphic>
      </p:graphicFrame>
      <p:cxnSp>
        <p:nvCxnSpPr>
          <p:cNvPr id="3" name="直接连接符 2"/>
          <p:cNvCxnSpPr/>
          <p:nvPr>
            <p:custDataLst>
              <p:tags r:id="rId5"/>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6"/>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6" name="图片 5" descr="微信截图_20240112211134"/>
          <p:cNvPicPr>
            <a:picLocks noChangeAspect="1"/>
          </p:cNvPicPr>
          <p:nvPr>
            <p:custDataLst>
              <p:tags r:id="rId7"/>
            </p:custDataLst>
          </p:nvPr>
        </p:nvPicPr>
        <p:blipFill>
          <a:blip r:embed="rId13"/>
          <a:stretch>
            <a:fillRect/>
          </a:stretch>
        </p:blipFill>
        <p:spPr>
          <a:xfrm>
            <a:off x="9216390" y="201295"/>
            <a:ext cx="1895475" cy="485775"/>
          </a:xfrm>
          <a:prstGeom prst="rect">
            <a:avLst/>
          </a:prstGeom>
        </p:spPr>
      </p:pic>
      <p:pic>
        <p:nvPicPr>
          <p:cNvPr id="8" name="图片 7"/>
          <p:cNvPicPr>
            <a:picLocks noChangeAspect="1"/>
          </p:cNvPicPr>
          <p:nvPr>
            <p:custDataLst>
              <p:tags r:id="rId8"/>
            </p:custDataLst>
          </p:nvPr>
        </p:nvPicPr>
        <p:blipFill rotWithShape="1">
          <a:blip r:embed="rId14"/>
          <a:srcRect t="3902" b="3902"/>
          <a:stretch>
            <a:fillRect/>
          </a:stretch>
        </p:blipFill>
        <p:spPr>
          <a:xfrm>
            <a:off x="6696101" y="1511962"/>
            <a:ext cx="3995958" cy="4291927"/>
          </a:xfrm>
          <a:custGeom>
            <a:avLst/>
            <a:gdLst/>
            <a:ahLst/>
            <a:cxnLst>
              <a:cxn ang="3">
                <a:pos x="hc" y="t"/>
              </a:cxn>
              <a:cxn ang="cd2">
                <a:pos x="l" y="vc"/>
              </a:cxn>
              <a:cxn ang="cd4">
                <a:pos x="hc" y="b"/>
              </a:cxn>
              <a:cxn ang="0">
                <a:pos x="r" y="vc"/>
              </a:cxn>
            </a:cxnLst>
            <a:rect l="l" t="t" r="r" b="b"/>
            <a:pathLst>
              <a:path w="5040" h="6960">
                <a:moveTo>
                  <a:pt x="0" y="0"/>
                </a:moveTo>
                <a:lnTo>
                  <a:pt x="5040" y="0"/>
                </a:lnTo>
                <a:lnTo>
                  <a:pt x="5040" y="6960"/>
                </a:lnTo>
                <a:lnTo>
                  <a:pt x="0" y="6960"/>
                </a:lnTo>
                <a:lnTo>
                  <a:pt x="0" y="0"/>
                </a:lnTo>
                <a:close/>
              </a:path>
            </a:pathLst>
          </a:custGeom>
          <a:effectLst>
            <a:outerShdw blurRad="457200" dist="50800" dir="2700000" algn="tl" rotWithShape="0">
              <a:srgbClr val="000000">
                <a:alpha val="20000"/>
              </a:srgbClr>
            </a:outerShd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544830" y="1151890"/>
            <a:ext cx="10429240" cy="4930140"/>
          </a:xfrm>
          <a:prstGeom prst="rect">
            <a:avLst/>
          </a:prstGeom>
          <a:solidFill>
            <a:schemeClr val="lt2">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cxnSp>
        <p:nvCxnSpPr>
          <p:cNvPr id="5" name="直接连接符 4"/>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7" name="图片 6"/>
          <p:cNvPicPr>
            <a:picLocks noChangeAspect="1"/>
          </p:cNvPicPr>
          <p:nvPr>
            <p:custDataLst>
              <p:tags r:id="rId5"/>
            </p:custDataLst>
          </p:nvPr>
        </p:nvPicPr>
        <p:blipFill rotWithShape="1">
          <a:blip r:embed="rId10"/>
          <a:srcRect t="2822" b="2822"/>
          <a:stretch>
            <a:fillRect/>
          </a:stretch>
        </p:blipFill>
        <p:spPr>
          <a:xfrm>
            <a:off x="1335611" y="2150636"/>
            <a:ext cx="2900542" cy="3041325"/>
          </a:xfrm>
          <a:custGeom>
            <a:avLst/>
            <a:gdLst/>
            <a:ahLst/>
            <a:cxnLst>
              <a:cxn ang="3">
                <a:pos x="hc" y="t"/>
              </a:cxn>
              <a:cxn ang="cd2">
                <a:pos x="l" y="vc"/>
              </a:cxn>
              <a:cxn ang="cd4">
                <a:pos x="hc" y="b"/>
              </a:cxn>
              <a:cxn ang="0">
                <a:pos x="r" y="vc"/>
              </a:cxn>
            </a:cxnLst>
            <a:rect l="l" t="t" r="r" b="b"/>
            <a:pathLst>
              <a:path w="4320" h="2160">
                <a:moveTo>
                  <a:pt x="0" y="0"/>
                </a:moveTo>
                <a:lnTo>
                  <a:pt x="4320" y="0"/>
                </a:lnTo>
                <a:lnTo>
                  <a:pt x="4320" y="2160"/>
                </a:lnTo>
                <a:lnTo>
                  <a:pt x="0" y="2160"/>
                </a:lnTo>
                <a:close/>
              </a:path>
            </a:pathLst>
          </a:custGeom>
        </p:spPr>
      </p:pic>
      <p:sp>
        <p:nvSpPr>
          <p:cNvPr id="14" name="Title 6"/>
          <p:cNvSpPr txBox="1"/>
          <p:nvPr>
            <p:custDataLst>
              <p:tags r:id="rId6"/>
            </p:custDataLst>
          </p:nvPr>
        </p:nvSpPr>
        <p:spPr>
          <a:xfrm>
            <a:off x="4489563" y="1397893"/>
            <a:ext cx="5693718" cy="4546811"/>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0"/>
              </a:spcBef>
              <a:spcAft>
                <a:spcPts val="0"/>
              </a:spcAft>
              <a:buSzPct val="100000"/>
              <a:buFont typeface="Wingdings" panose="05000000000000000000" charset="0"/>
              <a:buChar char="l"/>
            </a:pPr>
            <a:r>
              <a:rPr lang="zh-CN" altLang="en-US" sz="18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采用哪种实现技术来求浮点数平方根FPSQR的操作对系统的性能影响较大。假设FPSQR操作占整个测试程序执行时间的20%。一种实现方法是采用FPSQR硬件，使FPSQR操作的速度加快到10倍。另一种实现方法是使所有浮点数据指令的速度加快，使FP指令的速度加快到2倍，还假设FP指令占整个执行时间的50%。请比较这两种设计方案</a:t>
            </a:r>
          </a:p>
          <a:p>
            <a:pPr marL="285750" lvl="0" indent="-285750" algn="l" fontAlgn="ctr">
              <a:lnSpc>
                <a:spcPct val="130000"/>
              </a:lnSpc>
              <a:spcBef>
                <a:spcPts val="0"/>
              </a:spcBef>
              <a:spcAft>
                <a:spcPts val="0"/>
              </a:spcAft>
              <a:buSzPct val="100000"/>
              <a:buFont typeface="Wingdings" panose="05000000000000000000" charset="0"/>
              <a:buChar char="l"/>
            </a:pPr>
            <a:r>
              <a:rPr lang="zh-CN" altLang="en-US" sz="18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加速比</a:t>
            </a:r>
          </a:p>
          <a:p>
            <a:pPr marL="0" lvl="0" indent="0" algn="l" fontAlgn="ctr">
              <a:lnSpc>
                <a:spcPct val="130000"/>
              </a:lnSpc>
              <a:spcBef>
                <a:spcPts val="0"/>
              </a:spcBef>
              <a:spcAft>
                <a:spcPts val="0"/>
              </a:spcAft>
              <a:buSzPct val="100000"/>
              <a:buFont typeface="Wingdings" panose="05000000000000000000" charset="0"/>
            </a:pPr>
            <a:r>
              <a:rPr altLang="zh-CN" sz="18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可加速比  ？</a:t>
            </a:r>
          </a:p>
          <a:p>
            <a:pPr marL="0" lvl="0" indent="0" algn="l" fontAlgn="ctr">
              <a:lnSpc>
                <a:spcPct val="130000"/>
              </a:lnSpc>
              <a:spcBef>
                <a:spcPts val="0"/>
              </a:spcBef>
              <a:spcAft>
                <a:spcPts val="0"/>
              </a:spcAft>
              <a:buSzPct val="100000"/>
              <a:buFont typeface="Wingdings" panose="05000000000000000000" charset="0"/>
            </a:pPr>
            <a:r>
              <a:rPr altLang="zh-CN" sz="18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部件加速比  ？</a:t>
            </a:r>
          </a:p>
        </p:txBody>
      </p:sp>
      <p:pic>
        <p:nvPicPr>
          <p:cNvPr id="11" name="图片 10" descr="微信截图_20240112211134"/>
          <p:cNvPicPr>
            <a:picLocks noChangeAspect="1"/>
          </p:cNvPicPr>
          <p:nvPr>
            <p:custDataLst>
              <p:tags r:id="rId7"/>
            </p:custDataLst>
          </p:nvPr>
        </p:nvPicPr>
        <p:blipFill>
          <a:blip r:embed="rId11"/>
          <a:stretch>
            <a:fillRect/>
          </a:stretch>
        </p:blipFill>
        <p:spPr>
          <a:xfrm>
            <a:off x="9216390" y="201295"/>
            <a:ext cx="1895475" cy="485775"/>
          </a:xfrm>
          <a:prstGeom prst="rect">
            <a:avLst/>
          </a:prstGeom>
        </p:spPr>
      </p:pic>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533748" y="4006333"/>
            <a:ext cx="10392173" cy="1"/>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3"/>
            </p:custDataLst>
          </p:nvPr>
        </p:nvSpPr>
        <p:spPr>
          <a:xfrm>
            <a:off x="706755" y="1673225"/>
            <a:ext cx="3298825" cy="1682750"/>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285750" algn="l" defTabSz="914400" rtl="0" fontAlgn="auto">
              <a:lnSpc>
                <a:spcPct val="130000"/>
              </a:lnSpc>
              <a:spcBef>
                <a:spcPts val="0"/>
              </a:spcBef>
              <a:spcAft>
                <a:spcPts val="0"/>
              </a:spcAft>
              <a:buClr>
                <a:srgbClr val="000000">
                  <a:lumMod val="75000"/>
                  <a:lumOff val="25000"/>
                </a:srgbClr>
              </a:buClr>
              <a:buSzPct val="90000"/>
              <a:buFont typeface="Wingdings" panose="05000000000000000000" pitchFamily="2" charset="2"/>
              <a:buNone/>
            </a:pPr>
            <a:r>
              <a:rPr kumimoji="0" lang="zh-CN" altLang="en-US" b="1"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某一计算机用于商业外贸的事务处理，有大量的字符串操作。由于这种事务处理很普遍，有较大的市场，故而设计人员决定在下一代此类计算机的CPU中加入字符串操作的功能。</a:t>
            </a:r>
          </a:p>
        </p:txBody>
      </p:sp>
      <p:sp>
        <p:nvSpPr>
          <p:cNvPr id="11" name="矩形 10"/>
          <p:cNvSpPr/>
          <p:nvPr>
            <p:custDataLst>
              <p:tags r:id="rId4"/>
            </p:custDataLst>
          </p:nvPr>
        </p:nvSpPr>
        <p:spPr>
          <a:xfrm>
            <a:off x="4327532" y="1673575"/>
            <a:ext cx="2921953" cy="1682913"/>
          </a:xfrm>
          <a:prstGeom prst="rect">
            <a:avLst/>
          </a:prstGeom>
          <a:ln>
            <a:noFill/>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285750" algn="l" defTabSz="914400" rtl="0" fontAlgn="auto">
              <a:lnSpc>
                <a:spcPct val="130000"/>
              </a:lnSpc>
              <a:spcBef>
                <a:spcPts val="0"/>
              </a:spcBef>
              <a:spcAft>
                <a:spcPts val="0"/>
              </a:spcAft>
              <a:buClr>
                <a:srgbClr val="000000">
                  <a:lumMod val="75000"/>
                  <a:lumOff val="25000"/>
                </a:srgbClr>
              </a:buClr>
              <a:buSzPct val="90000"/>
              <a:buFont typeface="Wingdings" panose="05000000000000000000" pitchFamily="2" charset="2"/>
              <a:buNone/>
            </a:pPr>
            <a:r>
              <a:rPr kumimoji="0" lang="zh-CN" altLang="en-US" b="1"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经测试应用软件调查发现，字符串操作的使用占整个程序运行时间的50%，而增加此功能：</a:t>
            </a:r>
          </a:p>
        </p:txBody>
      </p:sp>
      <p:sp>
        <p:nvSpPr>
          <p:cNvPr id="12" name="矩形 11"/>
          <p:cNvSpPr/>
          <p:nvPr>
            <p:custDataLst>
              <p:tags r:id="rId5"/>
            </p:custDataLst>
          </p:nvPr>
        </p:nvSpPr>
        <p:spPr>
          <a:xfrm>
            <a:off x="7948327" y="1673633"/>
            <a:ext cx="2921953" cy="1682913"/>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285750" algn="l" defTabSz="914400" rtl="0" fontAlgn="auto">
              <a:lnSpc>
                <a:spcPct val="130000"/>
              </a:lnSpc>
              <a:spcBef>
                <a:spcPts val="0"/>
              </a:spcBef>
              <a:spcAft>
                <a:spcPts val="0"/>
              </a:spcAft>
              <a:buClr>
                <a:srgbClr val="000000">
                  <a:lumMod val="75000"/>
                  <a:lumOff val="25000"/>
                </a:srgbClr>
              </a:buClr>
              <a:buSzPct val="90000"/>
              <a:buFont typeface="Wingdings" panose="05000000000000000000" pitchFamily="2" charset="2"/>
              <a:buNone/>
            </a:pPr>
            <a:r>
              <a:rPr kumimoji="0" lang="zh-CN" altLang="en-US" b="1"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如果用软件(如微程序)实现，则快5倍，增加CPU成本1/5倍；</a:t>
            </a:r>
          </a:p>
        </p:txBody>
      </p:sp>
      <p:sp>
        <p:nvSpPr>
          <p:cNvPr id="15" name="矩形 14"/>
          <p:cNvSpPr/>
          <p:nvPr>
            <p:custDataLst>
              <p:tags r:id="rId6"/>
            </p:custDataLst>
          </p:nvPr>
        </p:nvSpPr>
        <p:spPr>
          <a:xfrm>
            <a:off x="706778" y="4086079"/>
            <a:ext cx="2921911" cy="1683030"/>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285750" algn="l" defTabSz="914400" rtl="0" fontAlgn="auto">
              <a:lnSpc>
                <a:spcPct val="130000"/>
              </a:lnSpc>
              <a:spcBef>
                <a:spcPts val="0"/>
              </a:spcBef>
              <a:spcAft>
                <a:spcPts val="0"/>
              </a:spcAft>
              <a:buClr>
                <a:srgbClr val="000000">
                  <a:lumMod val="75000"/>
                  <a:lumOff val="25000"/>
                </a:srgbClr>
              </a:buClr>
              <a:buSzPct val="90000"/>
              <a:buFont typeface="Wingdings" panose="05000000000000000000" pitchFamily="2" charset="2"/>
              <a:buNone/>
            </a:pPr>
            <a:r>
              <a:rPr kumimoji="0" lang="zh-CN" altLang="en-US" b="1"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如果用硬件实现，则快100倍，CPU成本增加到5倍。</a:t>
            </a:r>
          </a:p>
        </p:txBody>
      </p:sp>
      <p:sp>
        <p:nvSpPr>
          <p:cNvPr id="16" name="矩形 15"/>
          <p:cNvSpPr/>
          <p:nvPr>
            <p:custDataLst>
              <p:tags r:id="rId7"/>
            </p:custDataLst>
          </p:nvPr>
        </p:nvSpPr>
        <p:spPr>
          <a:xfrm>
            <a:off x="4327532" y="4086195"/>
            <a:ext cx="2921953" cy="1682913"/>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285750" algn="l" defTabSz="914400" rtl="0" fontAlgn="auto">
              <a:lnSpc>
                <a:spcPct val="130000"/>
              </a:lnSpc>
              <a:spcBef>
                <a:spcPts val="0"/>
              </a:spcBef>
              <a:spcAft>
                <a:spcPts val="0"/>
              </a:spcAft>
              <a:buClr>
                <a:srgbClr val="000000">
                  <a:lumMod val="75000"/>
                  <a:lumOff val="25000"/>
                </a:srgbClr>
              </a:buClr>
              <a:buSzPct val="90000"/>
              <a:buFont typeface="Wingdings" panose="05000000000000000000" pitchFamily="2" charset="2"/>
              <a:buNone/>
            </a:pPr>
            <a:r>
              <a:rPr kumimoji="0" lang="zh-CN" altLang="en-US" b="1"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问题：设计人员提出增加此功能是否恰当？是否用软件还是硬件？</a:t>
            </a:r>
          </a:p>
        </p:txBody>
      </p:sp>
      <p:sp>
        <p:nvSpPr>
          <p:cNvPr id="22" name="矩形 21"/>
          <p:cNvSpPr/>
          <p:nvPr>
            <p:custDataLst>
              <p:tags r:id="rId8"/>
            </p:custDataLst>
          </p:nvPr>
        </p:nvSpPr>
        <p:spPr>
          <a:xfrm>
            <a:off x="7919248" y="4086195"/>
            <a:ext cx="2921953" cy="1682913"/>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285750" algn="l" defTabSz="914400" rtl="0" fontAlgn="auto">
              <a:lnSpc>
                <a:spcPct val="130000"/>
              </a:lnSpc>
              <a:spcBef>
                <a:spcPts val="0"/>
              </a:spcBef>
              <a:spcAft>
                <a:spcPts val="0"/>
              </a:spcAft>
              <a:buClr>
                <a:srgbClr val="000000">
                  <a:lumMod val="75000"/>
                  <a:lumOff val="25000"/>
                </a:srgbClr>
              </a:buClr>
              <a:buSzPct val="90000"/>
              <a:buFont typeface="Wingdings" panose="05000000000000000000" pitchFamily="2" charset="2"/>
              <a:buNone/>
            </a:pPr>
            <a:r>
              <a:rPr kumimoji="0" lang="zh-CN" altLang="en-US" b="1"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设CPU成本占整机成本的1/3。</a:t>
            </a:r>
          </a:p>
        </p:txBody>
      </p:sp>
      <p:cxnSp>
        <p:nvCxnSpPr>
          <p:cNvPr id="23" name="直接连接符 22"/>
          <p:cNvCxnSpPr/>
          <p:nvPr>
            <p:custDataLst>
              <p:tags r:id="rId9"/>
            </p:custDataLst>
          </p:nvPr>
        </p:nvCxnSpPr>
        <p:spPr>
          <a:xfrm>
            <a:off x="3949031" y="1173137"/>
            <a:ext cx="0" cy="4803775"/>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10"/>
            </p:custDataLst>
          </p:nvPr>
        </p:nvCxnSpPr>
        <p:spPr>
          <a:xfrm>
            <a:off x="7572033" y="1173137"/>
            <a:ext cx="0" cy="5106670"/>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1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3" name="图片 2" descr="微信截图_20240112211134"/>
          <p:cNvPicPr>
            <a:picLocks noChangeAspect="1"/>
          </p:cNvPicPr>
          <p:nvPr>
            <p:custDataLst>
              <p:tags r:id="rId13"/>
            </p:custDataLst>
          </p:nvPr>
        </p:nvPicPr>
        <p:blipFill>
          <a:blip r:embed="rId17"/>
          <a:stretch>
            <a:fillRect/>
          </a:stretch>
        </p:blipFill>
        <p:spPr>
          <a:xfrm>
            <a:off x="9216390" y="201295"/>
            <a:ext cx="1895475" cy="485775"/>
          </a:xfrm>
          <a:prstGeom prst="rect">
            <a:avLst/>
          </a:prstGeom>
        </p:spPr>
      </p:pic>
      <p:cxnSp>
        <p:nvCxnSpPr>
          <p:cNvPr id="10" name="直接连接符 9"/>
          <p:cNvCxnSpPr/>
          <p:nvPr>
            <p:custDataLst>
              <p:tags r:id="rId14"/>
            </p:custDataLst>
          </p:nvPr>
        </p:nvCxnSpPr>
        <p:spPr>
          <a:xfrm>
            <a:off x="3949358" y="1152182"/>
            <a:ext cx="0" cy="5106670"/>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11" name="图片 10" descr="微信截图_20240112211134"/>
          <p:cNvPicPr>
            <a:picLocks noChangeAspect="1"/>
          </p:cNvPicPr>
          <p:nvPr>
            <p:custDataLst>
              <p:tags r:id="rId4"/>
            </p:custDataLst>
          </p:nvPr>
        </p:nvPicPr>
        <p:blipFill>
          <a:blip r:embed="rId9"/>
          <a:stretch>
            <a:fillRect/>
          </a:stretch>
        </p:blipFill>
        <p:spPr>
          <a:xfrm>
            <a:off x="9216390" y="201295"/>
            <a:ext cx="1895475" cy="485775"/>
          </a:xfrm>
          <a:prstGeom prst="rect">
            <a:avLst/>
          </a:prstGeom>
        </p:spPr>
      </p:pic>
      <p:sp>
        <p:nvSpPr>
          <p:cNvPr id="3" name="Rectangle 3"/>
          <p:cNvSpPr>
            <a:spLocks noGrp="1"/>
          </p:cNvSpPr>
          <p:nvPr>
            <p:custDataLst>
              <p:tags r:id="rId5"/>
            </p:custDataLst>
          </p:nvPr>
        </p:nvSpPr>
        <p:spPr>
          <a:xfrm>
            <a:off x="647700" y="1101725"/>
            <a:ext cx="10013315" cy="4276725"/>
          </a:xfrm>
          <a:prstGeom prst="rect">
            <a:avLst/>
          </a:prstGeom>
          <a:noFill/>
          <a:ln>
            <a:noFill/>
          </a:ln>
        </p:spPr>
        <p:txBody>
          <a:bodyPr vert="horz" wrap="square" lIns="91440" tIns="45720" rIns="91440" bIns="45720" numCol="1" anchor="t" anchorCtr="0" compatLnSpc="1"/>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eaLnBrk="1" hangingPunct="1"/>
            <a:r>
              <a:rPr lang="zh-CN" altLang="en-US" sz="2000" dirty="0">
                <a:solidFill>
                  <a:srgbClr val="000000"/>
                </a:solidFill>
                <a:latin typeface="微软雅黑" panose="020B0503020204020204" pitchFamily="34" charset="-122"/>
                <a:ea typeface="微软雅黑" panose="020B0503020204020204" pitchFamily="34" charset="-122"/>
              </a:rPr>
              <a:t>软件实现</a:t>
            </a:r>
          </a:p>
        </p:txBody>
      </p:sp>
      <p:pic>
        <p:nvPicPr>
          <p:cNvPr id="4" name="Picture 5"/>
          <p:cNvPicPr>
            <a:picLocks noChangeAspect="1"/>
          </p:cNvPicPr>
          <p:nvPr>
            <p:custDataLst>
              <p:tags r:id="rId6"/>
            </p:custDataLst>
          </p:nvPr>
        </p:nvPicPr>
        <p:blipFill>
          <a:blip r:embed="rId10"/>
          <a:stretch>
            <a:fillRect/>
          </a:stretch>
        </p:blipFill>
        <p:spPr>
          <a:xfrm>
            <a:off x="989965" y="1727835"/>
            <a:ext cx="9431020" cy="4133850"/>
          </a:xfrm>
          <a:prstGeom prst="rect">
            <a:avLst/>
          </a:prstGeom>
          <a:noFill/>
          <a:ln w="9525">
            <a:noFill/>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2"/>
            </p:custDataLst>
          </p:nvPr>
        </p:nvSpPr>
        <p:spPr>
          <a:xfrm>
            <a:off x="3885565" y="1222375"/>
            <a:ext cx="4831080" cy="1934210"/>
          </a:xfrm>
          <a:prstGeom prst="rect">
            <a:avLst/>
          </a:prstGeom>
          <a:noFill/>
        </p:spPr>
        <p:txBody>
          <a:bodyPr wrap="square" rtlCol="0">
            <a:noAutofit/>
          </a:bodyPr>
          <a:lstStyle/>
          <a:p>
            <a:pPr marL="400050" lvl="0" indent="-400050" algn="l" eaLnBrk="1" fontAlgn="ctr" latinLnBrk="0" hangingPunct="1">
              <a:lnSpc>
                <a:spcPct val="130000"/>
              </a:lnSpc>
              <a:spcBef>
                <a:spcPts val="0"/>
              </a:spcBef>
              <a:spcAft>
                <a:spcPts val="0"/>
              </a:spcAft>
              <a:buSzPct val="100000"/>
              <a:buFont typeface="+mn-ea"/>
              <a:buAutoNum type="ea1JpnChsDbPeriod"/>
            </a:pPr>
            <a:r>
              <a:rPr lang="en-US" altLang="zh-CN" sz="2000" spc="150" dirty="0">
                <a:solidFill>
                  <a:schemeClr val="dk1">
                    <a:lumMod val="75000"/>
                  </a:schemeClr>
                </a:solidFill>
                <a:uFillTx/>
                <a:latin typeface="Arial" panose="020B0604020202020204" pitchFamily="34" charset="0"/>
                <a:ea typeface="微软雅黑" panose="020B0503020204020204" pitchFamily="34" charset="-122"/>
                <a:sym typeface="+mn-ea"/>
              </a:rPr>
              <a:t>计算机从1946年被发明以来，性能大幅度提高</a:t>
            </a:r>
          </a:p>
          <a:p>
            <a:pPr marL="285750" lvl="0" indent="-285750" algn="l" eaLnBrk="1" fontAlgn="ctr" latinLnBrk="0" hangingPunct="1">
              <a:lnSpc>
                <a:spcPct val="130000"/>
              </a:lnSpc>
              <a:spcBef>
                <a:spcPts val="0"/>
              </a:spcBef>
              <a:spcAft>
                <a:spcPts val="0"/>
              </a:spcAft>
              <a:buSzPct val="100000"/>
              <a:buFont typeface="Wingdings" panose="05000000000000000000" charset="0"/>
              <a:buChar char="l"/>
            </a:pPr>
            <a:r>
              <a:rPr lang="zh-CN" altLang="en-US" sz="2000" b="1" spc="150" dirty="0">
                <a:solidFill>
                  <a:schemeClr val="dk1">
                    <a:lumMod val="75000"/>
                  </a:schemeClr>
                </a:solidFill>
                <a:uFillTx/>
                <a:latin typeface="Arial" panose="020B0604020202020204" pitchFamily="34" charset="0"/>
                <a:ea typeface="微软雅黑" panose="020B0503020204020204" pitchFamily="34" charset="-122"/>
                <a:sym typeface="+mn-ea"/>
              </a:rPr>
              <a:t>运行速度、功能、规模、可靠性等指标的不断提高</a:t>
            </a:r>
          </a:p>
          <a:p>
            <a:pPr marL="285750" lvl="0" indent="-285750" algn="l" eaLnBrk="1" fontAlgn="ctr" latinLnBrk="0" hangingPunct="1">
              <a:lnSpc>
                <a:spcPct val="130000"/>
              </a:lnSpc>
              <a:spcBef>
                <a:spcPts val="0"/>
              </a:spcBef>
              <a:spcAft>
                <a:spcPts val="0"/>
              </a:spcAft>
              <a:buSzPct val="100000"/>
              <a:buFont typeface="Wingdings" panose="05000000000000000000" charset="0"/>
              <a:buChar char="l"/>
            </a:pPr>
            <a:r>
              <a:rPr lang="zh-CN" altLang="en-US" sz="2000" b="1" spc="150" dirty="0">
                <a:solidFill>
                  <a:schemeClr val="dk1">
                    <a:lumMod val="75000"/>
                  </a:schemeClr>
                </a:solidFill>
                <a:uFillTx/>
                <a:latin typeface="Arial" panose="020B0604020202020204" pitchFamily="34" charset="0"/>
                <a:ea typeface="微软雅黑" panose="020B0503020204020204" pitchFamily="34" charset="-122"/>
                <a:sym typeface="+mn-ea"/>
              </a:rPr>
              <a:t>体积、功耗等指标的不断下降</a:t>
            </a:r>
          </a:p>
        </p:txBody>
      </p:sp>
      <p:cxnSp>
        <p:nvCxnSpPr>
          <p:cNvPr id="11" name="直接连接符 10"/>
          <p:cNvCxnSpPr/>
          <p:nvPr>
            <p:custDataLst>
              <p:tags r:id="rId3"/>
            </p:custDataLst>
          </p:nvPr>
        </p:nvCxnSpPr>
        <p:spPr>
          <a:xfrm>
            <a:off x="3305277" y="1078824"/>
            <a:ext cx="0" cy="50026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十字形 11"/>
          <p:cNvSpPr/>
          <p:nvPr>
            <p:custDataLst>
              <p:tags r:id="rId4"/>
            </p:custDataLst>
          </p:nvPr>
        </p:nvSpPr>
        <p:spPr>
          <a:xfrm rot="2700000">
            <a:off x="2969283" y="1678364"/>
            <a:ext cx="671988" cy="671988"/>
          </a:xfrm>
          <a:prstGeom prst="plus">
            <a:avLst/>
          </a:prstGeom>
          <a:solidFill>
            <a:srgbClr val="59C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00"/>
          </a:p>
        </p:txBody>
      </p:sp>
      <p:sp>
        <p:nvSpPr>
          <p:cNvPr id="60" name="文本框 59"/>
          <p:cNvSpPr txBox="1"/>
          <p:nvPr>
            <p:custDataLst>
              <p:tags r:id="rId5"/>
            </p:custDataLst>
          </p:nvPr>
        </p:nvSpPr>
        <p:spPr>
          <a:xfrm>
            <a:off x="3116806" y="1862112"/>
            <a:ext cx="377468" cy="304495"/>
          </a:xfrm>
          <a:prstGeom prst="rect">
            <a:avLst/>
          </a:prstGeom>
          <a:noFill/>
        </p:spPr>
        <p:txBody>
          <a:bodyPr wrap="square" rtlCol="0">
            <a:normAutofit fontScale="77500" lnSpcReduction="20000"/>
          </a:bodyPr>
          <a:lstStyle/>
          <a:p>
            <a:pPr algn="ctr"/>
            <a:r>
              <a:rPr lang="en-US" altLang="zh-CN" sz="1700" b="1" dirty="0">
                <a:solidFill>
                  <a:srgbClr val="FFFFFF"/>
                </a:solidFill>
              </a:rPr>
              <a:t>01</a:t>
            </a:r>
          </a:p>
        </p:txBody>
      </p:sp>
      <p:sp>
        <p:nvSpPr>
          <p:cNvPr id="23" name="十字形 22"/>
          <p:cNvSpPr/>
          <p:nvPr>
            <p:custDataLst>
              <p:tags r:id="rId6"/>
            </p:custDataLst>
          </p:nvPr>
        </p:nvSpPr>
        <p:spPr>
          <a:xfrm rot="2700000">
            <a:off x="2969283" y="4784212"/>
            <a:ext cx="671988" cy="671988"/>
          </a:xfrm>
          <a:prstGeom prst="plus">
            <a:avLst/>
          </a:prstGeom>
          <a:solidFill>
            <a:srgbClr val="49C1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00"/>
          </a:p>
        </p:txBody>
      </p:sp>
      <p:sp>
        <p:nvSpPr>
          <p:cNvPr id="24" name="文本框 23"/>
          <p:cNvSpPr txBox="1"/>
          <p:nvPr>
            <p:custDataLst>
              <p:tags r:id="rId7"/>
            </p:custDataLst>
          </p:nvPr>
        </p:nvSpPr>
        <p:spPr>
          <a:xfrm>
            <a:off x="3116806" y="4967959"/>
            <a:ext cx="377468" cy="304495"/>
          </a:xfrm>
          <a:prstGeom prst="rect">
            <a:avLst/>
          </a:prstGeom>
          <a:noFill/>
        </p:spPr>
        <p:txBody>
          <a:bodyPr wrap="square" rtlCol="0">
            <a:normAutofit fontScale="77500" lnSpcReduction="20000"/>
          </a:bodyPr>
          <a:lstStyle/>
          <a:p>
            <a:pPr algn="ctr"/>
            <a:r>
              <a:rPr lang="en-US" altLang="zh-CN" sz="1700" b="1">
                <a:solidFill>
                  <a:srgbClr val="FFFFFF"/>
                </a:solidFill>
              </a:rPr>
              <a:t>02</a:t>
            </a:r>
          </a:p>
        </p:txBody>
      </p:sp>
      <p:sp>
        <p:nvSpPr>
          <p:cNvPr id="13" name="文本框 12"/>
          <p:cNvSpPr txBox="1"/>
          <p:nvPr>
            <p:custDataLst>
              <p:tags r:id="rId8"/>
            </p:custDataLst>
          </p:nvPr>
        </p:nvSpPr>
        <p:spPr>
          <a:xfrm>
            <a:off x="3884930" y="4204335"/>
            <a:ext cx="5325110" cy="1934210"/>
          </a:xfrm>
          <a:prstGeom prst="rect">
            <a:avLst/>
          </a:prstGeom>
          <a:noFill/>
        </p:spPr>
        <p:txBody>
          <a:bodyPr wrap="square" rtlCol="0">
            <a:noAutofit/>
          </a:bodyPr>
          <a:lstStyle/>
          <a:p>
            <a:pPr marL="400050" lvl="0" indent="-400050" algn="l" eaLnBrk="1" fontAlgn="ctr" latinLnBrk="0" hangingPunct="1">
              <a:lnSpc>
                <a:spcPct val="130000"/>
              </a:lnSpc>
              <a:spcBef>
                <a:spcPts val="0"/>
              </a:spcBef>
              <a:spcAft>
                <a:spcPts val="0"/>
              </a:spcAft>
              <a:buSzPct val="100000"/>
              <a:buFont typeface="+mn-ea"/>
              <a:buAutoNum type="ea1JpnChsDbPeriod" startAt="2"/>
            </a:pPr>
            <a:r>
              <a:rPr lang="en-US" altLang="zh-CN" sz="1900" spc="150" dirty="0">
                <a:solidFill>
                  <a:schemeClr val="dk1">
                    <a:lumMod val="75000"/>
                  </a:schemeClr>
                </a:solidFill>
                <a:uFillTx/>
                <a:latin typeface="Arial" panose="020B0604020202020204" pitchFamily="34" charset="0"/>
                <a:ea typeface="微软雅黑" panose="020B0503020204020204" pitchFamily="34" charset="-122"/>
                <a:sym typeface="+mn-ea"/>
              </a:rPr>
              <a:t>计算机性能的高速增长受益于</a:t>
            </a:r>
          </a:p>
          <a:p>
            <a:pPr marL="285750" lvl="0" indent="-285750" algn="l" eaLnBrk="1" fontAlgn="ctr" latinLnBrk="0" hangingPunct="1">
              <a:lnSpc>
                <a:spcPct val="130000"/>
              </a:lnSpc>
              <a:spcBef>
                <a:spcPts val="0"/>
              </a:spcBef>
              <a:spcAft>
                <a:spcPts val="0"/>
              </a:spcAft>
              <a:buSzPct val="100000"/>
              <a:buFont typeface="Wingdings" panose="05000000000000000000" charset="0"/>
              <a:buChar char="l"/>
            </a:pPr>
            <a:r>
              <a:rPr lang="zh-CN" altLang="en-US" sz="1900" b="1" spc="150" dirty="0">
                <a:solidFill>
                  <a:schemeClr val="dk1">
                    <a:lumMod val="75000"/>
                  </a:schemeClr>
                </a:solidFill>
                <a:uFillTx/>
                <a:latin typeface="Arial" panose="020B0604020202020204" pitchFamily="34" charset="0"/>
                <a:ea typeface="微软雅黑" panose="020B0503020204020204" pitchFamily="34" charset="-122"/>
                <a:sym typeface="+mn-ea"/>
              </a:rPr>
              <a:t>电路技术的发展</a:t>
            </a:r>
          </a:p>
          <a:p>
            <a:pPr marL="285750" lvl="0" indent="-285750" algn="l" eaLnBrk="1" fontAlgn="ctr" latinLnBrk="0" hangingPunct="1">
              <a:lnSpc>
                <a:spcPct val="130000"/>
              </a:lnSpc>
              <a:spcBef>
                <a:spcPts val="0"/>
              </a:spcBef>
              <a:spcAft>
                <a:spcPts val="0"/>
              </a:spcAft>
              <a:buSzPct val="100000"/>
              <a:buFont typeface="Wingdings" panose="05000000000000000000" charset="0"/>
              <a:buChar char="l"/>
            </a:pPr>
            <a:r>
              <a:rPr lang="zh-CN" altLang="en-US" sz="1900" b="1" spc="150" dirty="0">
                <a:solidFill>
                  <a:schemeClr val="dk1">
                    <a:lumMod val="75000"/>
                  </a:schemeClr>
                </a:solidFill>
                <a:uFillTx/>
                <a:latin typeface="Arial" panose="020B0604020202020204" pitchFamily="34" charset="0"/>
                <a:ea typeface="微软雅黑" panose="020B0503020204020204" pitchFamily="34" charset="-122"/>
                <a:sym typeface="+mn-ea"/>
              </a:rPr>
              <a:t>体系结构技术的发展</a:t>
            </a:r>
          </a:p>
          <a:p>
            <a:pPr marL="285750" lvl="0" indent="-285750" algn="l" eaLnBrk="1" fontAlgn="ctr" latinLnBrk="0" hangingPunct="1">
              <a:lnSpc>
                <a:spcPct val="130000"/>
              </a:lnSpc>
              <a:spcBef>
                <a:spcPts val="0"/>
              </a:spcBef>
              <a:spcAft>
                <a:spcPts val="0"/>
              </a:spcAft>
              <a:buSzPct val="100000"/>
              <a:buFont typeface="Wingdings" panose="05000000000000000000" charset="0"/>
              <a:buChar char="l"/>
            </a:pPr>
            <a:r>
              <a:rPr lang="zh-CN" altLang="en-US" sz="1900" b="1" spc="150" dirty="0">
                <a:solidFill>
                  <a:schemeClr val="dk1">
                    <a:lumMod val="75000"/>
                  </a:schemeClr>
                </a:solidFill>
                <a:uFillTx/>
                <a:latin typeface="Arial" panose="020B0604020202020204" pitchFamily="34" charset="0"/>
                <a:ea typeface="微软雅黑" panose="020B0503020204020204" pitchFamily="34" charset="-122"/>
                <a:sym typeface="+mn-ea"/>
              </a:rPr>
              <a:t>其他因素(OS, Compiler 的发展）</a:t>
            </a:r>
          </a:p>
        </p:txBody>
      </p:sp>
      <p:cxnSp>
        <p:nvCxnSpPr>
          <p:cNvPr id="8" name="直接连接符 7"/>
          <p:cNvCxnSpPr/>
          <p:nvPr>
            <p:custDataLst>
              <p:tags r:id="rId9"/>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文本框 6"/>
          <p:cNvSpPr txBox="1"/>
          <p:nvPr>
            <p:custDataLst>
              <p:tags r:id="rId10"/>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pic>
        <p:nvPicPr>
          <p:cNvPr id="3" name="图片 2" descr="微信截图_20240112211134"/>
          <p:cNvPicPr>
            <a:picLocks noChangeAspect="1"/>
          </p:cNvPicPr>
          <p:nvPr>
            <p:custDataLst>
              <p:tags r:id="rId11"/>
            </p:custDataLst>
          </p:nvPr>
        </p:nvPicPr>
        <p:blipFill>
          <a:blip r:embed="rId14"/>
          <a:stretch>
            <a:fillRect/>
          </a:stretch>
        </p:blipFill>
        <p:spPr>
          <a:xfrm>
            <a:off x="9216390" y="201295"/>
            <a:ext cx="1895475" cy="485775"/>
          </a:xfrm>
          <a:prstGeom prst="rect">
            <a:avLst/>
          </a:prstGeom>
        </p:spPr>
      </p:pic>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3" name="图片 2" descr="微信截图_20240112211134"/>
          <p:cNvPicPr>
            <a:picLocks noChangeAspect="1"/>
          </p:cNvPicPr>
          <p:nvPr>
            <p:custDataLst>
              <p:tags r:id="rId4"/>
            </p:custDataLst>
          </p:nvPr>
        </p:nvPicPr>
        <p:blipFill>
          <a:blip r:embed="rId9"/>
          <a:stretch>
            <a:fillRect/>
          </a:stretch>
        </p:blipFill>
        <p:spPr>
          <a:xfrm>
            <a:off x="9216390" y="201295"/>
            <a:ext cx="1895475" cy="485775"/>
          </a:xfrm>
          <a:prstGeom prst="rect">
            <a:avLst/>
          </a:prstGeom>
        </p:spPr>
      </p:pic>
      <p:sp>
        <p:nvSpPr>
          <p:cNvPr id="130053" name="Rectangle 3"/>
          <p:cNvSpPr>
            <a:spLocks noGrp="1"/>
          </p:cNvSpPr>
          <p:nvPr>
            <p:ph idx="1" hasCustomPrompt="1"/>
            <p:custDataLst>
              <p:tags r:id="rId5"/>
            </p:custDataLst>
          </p:nvPr>
        </p:nvSpPr>
        <p:spPr>
          <a:xfrm>
            <a:off x="647766" y="1094846"/>
            <a:ext cx="10013535" cy="4276616"/>
          </a:xfrm>
        </p:spPr>
        <p:txBody>
          <a:bodyPr vert="horz" wrap="square" lIns="91440" tIns="45720" rIns="91440" bIns="45720" anchor="t" anchorCtr="0"/>
          <a:lstStyle/>
          <a:p>
            <a:pPr eaLnBrk="1" hangingPunct="1"/>
            <a:r>
              <a:rPr lang="zh-CN" altLang="en-US" sz="2000" dirty="0">
                <a:solidFill>
                  <a:srgbClr val="000000"/>
                </a:solidFill>
                <a:latin typeface="微软雅黑" panose="020B0503020204020204" pitchFamily="34" charset="-122"/>
                <a:ea typeface="微软雅黑" panose="020B0503020204020204" pitchFamily="34" charset="-122"/>
              </a:rPr>
              <a:t>硬件实现</a:t>
            </a:r>
          </a:p>
        </p:txBody>
      </p:sp>
      <p:pic>
        <p:nvPicPr>
          <p:cNvPr id="130054" name="Picture 4"/>
          <p:cNvPicPr>
            <a:picLocks noChangeAspect="1"/>
          </p:cNvPicPr>
          <p:nvPr>
            <p:custDataLst>
              <p:tags r:id="rId6"/>
            </p:custDataLst>
          </p:nvPr>
        </p:nvPicPr>
        <p:blipFill>
          <a:blip r:embed="rId10"/>
          <a:stretch>
            <a:fillRect/>
          </a:stretch>
        </p:blipFill>
        <p:spPr>
          <a:xfrm>
            <a:off x="1272540" y="1871980"/>
            <a:ext cx="8756015" cy="4038600"/>
          </a:xfrm>
          <a:prstGeom prst="rect">
            <a:avLst/>
          </a:prstGeom>
          <a:noFill/>
          <a:ln w="9525">
            <a:noFill/>
          </a:ln>
        </p:spPr>
      </p:pic>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456565" y="1176020"/>
            <a:ext cx="10655300" cy="4730115"/>
          </a:xfrm>
          <a:prstGeom prst="rect">
            <a:avLst/>
          </a:prstGeom>
          <a:solidFill>
            <a:schemeClr val="dk2">
              <a:alpha val="2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700">
              <a:solidFill>
                <a:schemeClr val="lt1"/>
              </a:solidFill>
              <a:latin typeface="微软雅黑" panose="020B0503020204020204" pitchFamily="34" charset="-122"/>
              <a:ea typeface="微软雅黑" panose="020B0503020204020204" pitchFamily="34" charset="-122"/>
              <a:sym typeface="+mn-ea"/>
            </a:endParaRPr>
          </a:p>
        </p:txBody>
      </p:sp>
      <p:sp>
        <p:nvSpPr>
          <p:cNvPr id="27" name="椭圆 26"/>
          <p:cNvSpPr/>
          <p:nvPr>
            <p:custDataLst>
              <p:tags r:id="rId3"/>
            </p:custDataLst>
          </p:nvPr>
        </p:nvSpPr>
        <p:spPr>
          <a:xfrm>
            <a:off x="1850707" y="2845077"/>
            <a:ext cx="969255" cy="96866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8" name="等腰三角形 27"/>
          <p:cNvSpPr/>
          <p:nvPr>
            <p:custDataLst>
              <p:tags r:id="rId4"/>
            </p:custDataLst>
          </p:nvPr>
        </p:nvSpPr>
        <p:spPr>
          <a:xfrm rot="5400000">
            <a:off x="1739988" y="3292389"/>
            <a:ext cx="301048" cy="171333"/>
          </a:xfrm>
          <a:prstGeom prst="triangl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9" name="等腰三角形 28"/>
          <p:cNvSpPr/>
          <p:nvPr>
            <p:custDataLst>
              <p:tags r:id="rId5"/>
            </p:custDataLst>
          </p:nvPr>
        </p:nvSpPr>
        <p:spPr>
          <a:xfrm rot="16200000">
            <a:off x="2629628" y="3243871"/>
            <a:ext cx="301048" cy="171333"/>
          </a:xfrm>
          <a:prstGeom prst="triangl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0" name="文本框 178"/>
          <p:cNvSpPr txBox="1"/>
          <p:nvPr>
            <p:custDataLst>
              <p:tags r:id="rId6"/>
            </p:custDataLst>
          </p:nvPr>
        </p:nvSpPr>
        <p:spPr>
          <a:xfrm>
            <a:off x="790581" y="3943865"/>
            <a:ext cx="3042798" cy="2423339"/>
          </a:xfrm>
          <a:prstGeom prst="rect">
            <a:avLst/>
          </a:prstGeom>
          <a:noFill/>
        </p:spPr>
        <p:txBody>
          <a:bodyPr vert="horz" wrap="square" lIns="85201" tIns="44400" rIns="85201" bIns="444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fontAlgn="auto">
              <a:lnSpc>
                <a:spcPct val="130000"/>
              </a:lnSpc>
              <a:spcBef>
                <a:spcPts val="0"/>
              </a:spcBef>
              <a:spcAft>
                <a:spcPts val="0"/>
              </a:spcAft>
              <a:buSzPct val="100000"/>
              <a:buNone/>
            </a:pPr>
            <a:r>
              <a:rPr lang="zh-CN" altLang="en-US" sz="2400" b="1" spc="150" dirty="0">
                <a:solidFill>
                  <a:srgbClr val="FF0000"/>
                </a:solidFill>
                <a:uFillTx/>
                <a:latin typeface="Arial" panose="020B0604020202020204" pitchFamily="34" charset="0"/>
                <a:ea typeface="微软雅黑" panose="020B0503020204020204" pitchFamily="34" charset="-122"/>
              </a:rPr>
              <a:t>由上往下</a:t>
            </a:r>
          </a:p>
        </p:txBody>
      </p:sp>
      <p:sp>
        <p:nvSpPr>
          <p:cNvPr id="31" name="标题 5"/>
          <p:cNvSpPr>
            <a:spLocks noGrp="1"/>
          </p:cNvSpPr>
          <p:nvPr>
            <p:custDataLst>
              <p:tags r:id="rId7"/>
            </p:custDataLst>
          </p:nvPr>
        </p:nvSpPr>
        <p:spPr>
          <a:xfrm>
            <a:off x="1896040" y="2962963"/>
            <a:ext cx="919734" cy="653934"/>
          </a:xfrm>
          <a:prstGeom prst="rect">
            <a:avLst/>
          </a:prstGeom>
        </p:spPr>
        <p:txBody>
          <a:bodyPr vert="horz" lIns="0" tIns="0" rIns="0" bIns="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indent="0" algn="ctr">
              <a:lnSpc>
                <a:spcPct val="150000"/>
              </a:lnSpc>
              <a:spcBef>
                <a:spcPts val="0"/>
              </a:spcBef>
              <a:buFont typeface="Arial" panose="020B0604020202020204" pitchFamily="34" charset="0"/>
            </a:pPr>
            <a:r>
              <a:rPr lang="en-US" altLang="zh-CN" sz="2000" b="1" dirty="0">
                <a:solidFill>
                  <a:schemeClr val="dk1">
                    <a:lumMod val="75000"/>
                  </a:schemeClr>
                </a:solidFill>
                <a:latin typeface="微软雅黑" panose="020B0503020204020204" pitchFamily="34" charset="-122"/>
              </a:rPr>
              <a:t>01</a:t>
            </a:r>
          </a:p>
        </p:txBody>
      </p:sp>
      <p:sp>
        <p:nvSpPr>
          <p:cNvPr id="15" name="椭圆 14"/>
          <p:cNvSpPr/>
          <p:nvPr>
            <p:custDataLst>
              <p:tags r:id="rId8"/>
            </p:custDataLst>
          </p:nvPr>
        </p:nvSpPr>
        <p:spPr>
          <a:xfrm>
            <a:off x="5298766" y="2845077"/>
            <a:ext cx="969255" cy="96866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6" name="等腰三角形 15"/>
          <p:cNvSpPr/>
          <p:nvPr>
            <p:custDataLst>
              <p:tags r:id="rId9"/>
            </p:custDataLst>
          </p:nvPr>
        </p:nvSpPr>
        <p:spPr>
          <a:xfrm rot="5400000">
            <a:off x="5188049" y="3292389"/>
            <a:ext cx="301048" cy="171333"/>
          </a:xfrm>
          <a:prstGeom prst="triangl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7" name="等腰三角形 16"/>
          <p:cNvSpPr/>
          <p:nvPr>
            <p:custDataLst>
              <p:tags r:id="rId10"/>
            </p:custDataLst>
          </p:nvPr>
        </p:nvSpPr>
        <p:spPr>
          <a:xfrm rot="16200000">
            <a:off x="6077691" y="3243871"/>
            <a:ext cx="301048" cy="171333"/>
          </a:xfrm>
          <a:prstGeom prst="triangl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8" name="文本框 178"/>
          <p:cNvSpPr txBox="1"/>
          <p:nvPr>
            <p:custDataLst>
              <p:tags r:id="rId11"/>
            </p:custDataLst>
          </p:nvPr>
        </p:nvSpPr>
        <p:spPr>
          <a:xfrm>
            <a:off x="4238639" y="3943865"/>
            <a:ext cx="3042798" cy="2423339"/>
          </a:xfrm>
          <a:prstGeom prst="rect">
            <a:avLst/>
          </a:prstGeom>
          <a:noFill/>
        </p:spPr>
        <p:txBody>
          <a:bodyPr vert="horz" wrap="square" lIns="85201" tIns="44400" rIns="85201" bIns="444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fontAlgn="auto">
              <a:lnSpc>
                <a:spcPct val="130000"/>
              </a:lnSpc>
              <a:spcBef>
                <a:spcPts val="0"/>
              </a:spcBef>
              <a:spcAft>
                <a:spcPts val="0"/>
              </a:spcAft>
              <a:buSzPct val="100000"/>
              <a:buNone/>
            </a:pPr>
            <a:r>
              <a:rPr lang="zh-CN" altLang="en-US" sz="2400" b="1" spc="150" dirty="0">
                <a:solidFill>
                  <a:srgbClr val="FF0000"/>
                </a:solidFill>
                <a:uFillTx/>
                <a:latin typeface="Arial" panose="020B0604020202020204" pitchFamily="34" charset="0"/>
                <a:ea typeface="微软雅黑" panose="020B0503020204020204" pitchFamily="34" charset="-122"/>
              </a:rPr>
              <a:t>由下往上</a:t>
            </a:r>
          </a:p>
        </p:txBody>
      </p:sp>
      <p:sp>
        <p:nvSpPr>
          <p:cNvPr id="19" name="标题 5"/>
          <p:cNvSpPr>
            <a:spLocks noGrp="1"/>
          </p:cNvSpPr>
          <p:nvPr>
            <p:custDataLst>
              <p:tags r:id="rId12"/>
            </p:custDataLst>
          </p:nvPr>
        </p:nvSpPr>
        <p:spPr>
          <a:xfrm>
            <a:off x="5344101" y="2962963"/>
            <a:ext cx="919734" cy="653934"/>
          </a:xfrm>
          <a:prstGeom prst="rect">
            <a:avLst/>
          </a:prstGeom>
        </p:spPr>
        <p:txBody>
          <a:bodyPr vert="horz" lIns="0" tIns="0" rIns="0" bIns="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indent="0" algn="ctr">
              <a:lnSpc>
                <a:spcPct val="150000"/>
              </a:lnSpc>
              <a:spcBef>
                <a:spcPts val="0"/>
              </a:spcBef>
              <a:buFont typeface="Arial" panose="020B0604020202020204" pitchFamily="34" charset="0"/>
            </a:pPr>
            <a:r>
              <a:rPr lang="en-US" altLang="zh-CN" sz="2000" b="1" dirty="0">
                <a:solidFill>
                  <a:schemeClr val="dk1">
                    <a:lumMod val="75000"/>
                  </a:schemeClr>
                </a:solidFill>
                <a:latin typeface="微软雅黑" panose="020B0503020204020204" pitchFamily="34" charset="-122"/>
              </a:rPr>
              <a:t>02</a:t>
            </a:r>
          </a:p>
        </p:txBody>
      </p:sp>
      <p:sp>
        <p:nvSpPr>
          <p:cNvPr id="20" name="椭圆 19"/>
          <p:cNvSpPr/>
          <p:nvPr>
            <p:custDataLst>
              <p:tags r:id="rId13"/>
            </p:custDataLst>
          </p:nvPr>
        </p:nvSpPr>
        <p:spPr>
          <a:xfrm>
            <a:off x="8746824" y="2845077"/>
            <a:ext cx="969255" cy="96866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1" name="等腰三角形 20"/>
          <p:cNvSpPr/>
          <p:nvPr>
            <p:custDataLst>
              <p:tags r:id="rId14"/>
            </p:custDataLst>
          </p:nvPr>
        </p:nvSpPr>
        <p:spPr>
          <a:xfrm rot="5400000">
            <a:off x="8636108" y="3292389"/>
            <a:ext cx="301048" cy="171333"/>
          </a:xfrm>
          <a:prstGeom prst="triangl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2" name="等腰三角形 21"/>
          <p:cNvSpPr/>
          <p:nvPr>
            <p:custDataLst>
              <p:tags r:id="rId15"/>
            </p:custDataLst>
          </p:nvPr>
        </p:nvSpPr>
        <p:spPr>
          <a:xfrm rot="16200000">
            <a:off x="9525750" y="3243871"/>
            <a:ext cx="301048" cy="171333"/>
          </a:xfrm>
          <a:prstGeom prst="triangl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3" name="文本框 178"/>
          <p:cNvSpPr txBox="1"/>
          <p:nvPr>
            <p:custDataLst>
              <p:tags r:id="rId16"/>
            </p:custDataLst>
          </p:nvPr>
        </p:nvSpPr>
        <p:spPr>
          <a:xfrm>
            <a:off x="7686698" y="3943865"/>
            <a:ext cx="3042798" cy="2423339"/>
          </a:xfrm>
          <a:prstGeom prst="rect">
            <a:avLst/>
          </a:prstGeom>
          <a:noFill/>
        </p:spPr>
        <p:txBody>
          <a:bodyPr vert="horz" wrap="square" lIns="85201" tIns="44400" rIns="85201" bIns="444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fontAlgn="auto">
              <a:lnSpc>
                <a:spcPct val="130000"/>
              </a:lnSpc>
              <a:spcBef>
                <a:spcPts val="0"/>
              </a:spcBef>
              <a:spcAft>
                <a:spcPts val="0"/>
              </a:spcAft>
              <a:buSzPct val="100000"/>
              <a:buNone/>
            </a:pPr>
            <a:r>
              <a:rPr lang="zh-CN" altLang="en-US" sz="2400" b="1" spc="150" dirty="0">
                <a:solidFill>
                  <a:srgbClr val="FF0000"/>
                </a:solidFill>
                <a:uFillTx/>
                <a:latin typeface="Arial" panose="020B0604020202020204" pitchFamily="34" charset="0"/>
                <a:ea typeface="微软雅黑" panose="020B0503020204020204" pitchFamily="34" charset="-122"/>
              </a:rPr>
              <a:t>从中间往两头</a:t>
            </a:r>
          </a:p>
        </p:txBody>
      </p:sp>
      <p:sp>
        <p:nvSpPr>
          <p:cNvPr id="24" name="标题 5"/>
          <p:cNvSpPr>
            <a:spLocks noGrp="1"/>
          </p:cNvSpPr>
          <p:nvPr>
            <p:custDataLst>
              <p:tags r:id="rId17"/>
            </p:custDataLst>
          </p:nvPr>
        </p:nvSpPr>
        <p:spPr>
          <a:xfrm>
            <a:off x="8792160" y="2962963"/>
            <a:ext cx="919734" cy="653934"/>
          </a:xfrm>
          <a:prstGeom prst="rect">
            <a:avLst/>
          </a:prstGeom>
        </p:spPr>
        <p:txBody>
          <a:bodyPr vert="horz" lIns="0" tIns="0" rIns="0" bIns="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indent="0" algn="ctr">
              <a:lnSpc>
                <a:spcPct val="150000"/>
              </a:lnSpc>
              <a:spcBef>
                <a:spcPts val="0"/>
              </a:spcBef>
              <a:buFont typeface="Arial" panose="020B0604020202020204" pitchFamily="34" charset="0"/>
            </a:pPr>
            <a:r>
              <a:rPr lang="en-US" altLang="zh-CN" sz="2000" b="1" dirty="0">
                <a:solidFill>
                  <a:schemeClr val="dk1">
                    <a:lumMod val="75000"/>
                  </a:schemeClr>
                </a:solidFill>
                <a:latin typeface="微软雅黑" panose="020B0503020204020204" pitchFamily="34" charset="-122"/>
              </a:rPr>
              <a:t>03</a:t>
            </a:r>
          </a:p>
        </p:txBody>
      </p:sp>
      <p:cxnSp>
        <p:nvCxnSpPr>
          <p:cNvPr id="5" name="直接连接符 4"/>
          <p:cNvCxnSpPr/>
          <p:nvPr>
            <p:custDataLst>
              <p:tags r:id="rId18"/>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19"/>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11" name="图片 10" descr="微信截图_20240112211134"/>
          <p:cNvPicPr>
            <a:picLocks noChangeAspect="1"/>
          </p:cNvPicPr>
          <p:nvPr>
            <p:custDataLst>
              <p:tags r:id="rId20"/>
            </p:custDataLst>
          </p:nvPr>
        </p:nvPicPr>
        <p:blipFill>
          <a:blip r:embed="rId24"/>
          <a:stretch>
            <a:fillRect/>
          </a:stretch>
        </p:blipFill>
        <p:spPr>
          <a:xfrm>
            <a:off x="9216390" y="201295"/>
            <a:ext cx="1895475" cy="485775"/>
          </a:xfrm>
          <a:prstGeom prst="rect">
            <a:avLst/>
          </a:prstGeom>
        </p:spPr>
      </p:pic>
      <p:sp>
        <p:nvSpPr>
          <p:cNvPr id="7" name="副标题"/>
          <p:cNvSpPr txBox="1"/>
          <p:nvPr>
            <p:custDataLst>
              <p:tags r:id="rId21"/>
            </p:custDataLst>
          </p:nvPr>
        </p:nvSpPr>
        <p:spPr>
          <a:xfrm>
            <a:off x="503765" y="1869407"/>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a:lnSpc>
                <a:spcPct val="120000"/>
              </a:lnSpc>
              <a:spcBef>
                <a:spcPts val="0"/>
              </a:spcBef>
              <a:spcAft>
                <a:spcPts val="0"/>
              </a:spcAft>
              <a:buSzPct val="100000"/>
              <a:buNone/>
            </a:pPr>
            <a:r>
              <a:rPr lang="zh-CN" altLang="en-US" sz="2400" b="1" dirty="0">
                <a:solidFill>
                  <a:schemeClr val="tx1">
                    <a:lumMod val="50000"/>
                  </a:schemeClr>
                </a:solidFill>
                <a:latin typeface="Arial" panose="020B0604020202020204" pitchFamily="34" charset="0"/>
              </a:rPr>
              <a:t>通用计算机的三种设计方法</a:t>
            </a: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456565" y="1176020"/>
            <a:ext cx="10655300" cy="4730115"/>
          </a:xfrm>
          <a:prstGeom prst="rect">
            <a:avLst/>
          </a:prstGeom>
          <a:solidFill>
            <a:schemeClr val="dk2">
              <a:alpha val="2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700">
              <a:solidFill>
                <a:schemeClr val="lt1"/>
              </a:solidFill>
              <a:latin typeface="微软雅黑" panose="020B0503020204020204" pitchFamily="34" charset="-122"/>
              <a:ea typeface="微软雅黑" panose="020B0503020204020204" pitchFamily="34" charset="-122"/>
              <a:sym typeface="+mn-ea"/>
            </a:endParaRPr>
          </a:p>
        </p:txBody>
      </p:sp>
      <p:cxnSp>
        <p:nvCxnSpPr>
          <p:cNvPr id="2" name="直接连接符 1"/>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sp>
        <p:nvSpPr>
          <p:cNvPr id="6" name="Title 6"/>
          <p:cNvSpPr txBox="1"/>
          <p:nvPr>
            <p:custDataLst>
              <p:tags r:id="rId5"/>
            </p:custDataLst>
          </p:nvPr>
        </p:nvSpPr>
        <p:spPr>
          <a:xfrm>
            <a:off x="2072640" y="2159635"/>
            <a:ext cx="7743190" cy="306324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57200" lvl="1" indent="0" algn="l" eaLnBrk="1" latinLnBrk="0" hangingPunct="1">
              <a:lnSpc>
                <a:spcPct val="130000"/>
              </a:lnSpc>
              <a:buClr>
                <a:schemeClr val="tx2"/>
              </a:buClr>
              <a:buSzPct val="60000"/>
              <a:buFont typeface="Wingdings" panose="05000000000000000000" pitchFamily="2" charset="2"/>
              <a:buNone/>
            </a:pP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先考虑如何满足用户要求，定好面对使用者的虚拟机的基本功能和环境，如指令系统、语言结构、数据类型等，然后逐级向下设计，每一级都严格考虑优化上一级来实现</a:t>
            </a:r>
            <a:endPar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微信截图_20240112211134"/>
          <p:cNvPicPr>
            <a:picLocks noChangeAspect="1"/>
          </p:cNvPicPr>
          <p:nvPr>
            <p:custDataLst>
              <p:tags r:id="rId6"/>
            </p:custDataLst>
          </p:nvPr>
        </p:nvPicPr>
        <p:blipFill>
          <a:blip r:embed="rId10"/>
          <a:stretch>
            <a:fillRect/>
          </a:stretch>
        </p:blipFill>
        <p:spPr>
          <a:xfrm>
            <a:off x="9216390" y="201295"/>
            <a:ext cx="1895475" cy="485775"/>
          </a:xfrm>
          <a:prstGeom prst="rect">
            <a:avLst/>
          </a:prstGeom>
        </p:spPr>
      </p:pic>
      <p:sp>
        <p:nvSpPr>
          <p:cNvPr id="7" name="副标题"/>
          <p:cNvSpPr txBox="1"/>
          <p:nvPr>
            <p:custDataLst>
              <p:tags r:id="rId7"/>
            </p:custDataLst>
          </p:nvPr>
        </p:nvSpPr>
        <p:spPr>
          <a:xfrm>
            <a:off x="503765" y="1797652"/>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eaLnBrk="1" hangingPunct="1">
              <a:buClr>
                <a:schemeClr val="tx1"/>
              </a:buClr>
              <a:buSzTx/>
              <a:buFont typeface="Wingdings" panose="05000000000000000000" pitchFamily="2" charset="2"/>
              <a:buNone/>
            </a:pPr>
            <a:r>
              <a:rPr lang="zh-CN" altLang="en-US" sz="2400" b="1" dirty="0">
                <a:solidFill>
                  <a:srgbClr val="000000"/>
                </a:solidFill>
                <a:sym typeface="+mn-ea"/>
              </a:rPr>
              <a:t>由上往下(专用机设计思路)</a:t>
            </a:r>
            <a:endParaRPr lang="zh-CN" altLang="en-US" sz="2400" b="1" dirty="0">
              <a:solidFill>
                <a:schemeClr val="dk1">
                  <a:lumMod val="75000"/>
                </a:schemeClr>
              </a:solidFill>
              <a:latin typeface="Arial" panose="020B0604020202020204" pitchFamily="34" charset="0"/>
            </a:endParaRPr>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3" name="图片 2" descr="微信截图_20240112211134"/>
          <p:cNvPicPr>
            <a:picLocks noChangeAspect="1"/>
          </p:cNvPicPr>
          <p:nvPr>
            <p:custDataLst>
              <p:tags r:id="rId4"/>
            </p:custDataLst>
          </p:nvPr>
        </p:nvPicPr>
        <p:blipFill>
          <a:blip r:embed="rId10"/>
          <a:stretch>
            <a:fillRect/>
          </a:stretch>
        </p:blipFill>
        <p:spPr>
          <a:xfrm>
            <a:off x="9216390" y="201295"/>
            <a:ext cx="1895475" cy="485775"/>
          </a:xfrm>
          <a:prstGeom prst="rect">
            <a:avLst/>
          </a:prstGeom>
        </p:spPr>
      </p:pic>
      <p:sp>
        <p:nvSpPr>
          <p:cNvPr id="9" name="矩形 8"/>
          <p:cNvSpPr/>
          <p:nvPr userDrawn="1">
            <p:custDataLst>
              <p:tags r:id="rId5"/>
            </p:custDataLst>
          </p:nvPr>
        </p:nvSpPr>
        <p:spPr>
          <a:xfrm>
            <a:off x="456565" y="1176020"/>
            <a:ext cx="10655300" cy="4730115"/>
          </a:xfrm>
          <a:prstGeom prst="rect">
            <a:avLst/>
          </a:prstGeom>
          <a:solidFill>
            <a:schemeClr val="dk2">
              <a:alpha val="2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700">
              <a:solidFill>
                <a:schemeClr val="lt1"/>
              </a:solidFill>
              <a:latin typeface="微软雅黑" panose="020B0503020204020204" pitchFamily="34" charset="-122"/>
              <a:ea typeface="微软雅黑" panose="020B0503020204020204" pitchFamily="34" charset="-122"/>
              <a:sym typeface="+mn-ea"/>
            </a:endParaRPr>
          </a:p>
        </p:txBody>
      </p:sp>
      <p:sp>
        <p:nvSpPr>
          <p:cNvPr id="10" name="Title 6"/>
          <p:cNvSpPr txBox="1"/>
          <p:nvPr>
            <p:custDataLst>
              <p:tags r:id="rId6"/>
            </p:custDataLst>
          </p:nvPr>
        </p:nvSpPr>
        <p:spPr>
          <a:xfrm>
            <a:off x="1068070" y="2159635"/>
            <a:ext cx="9271000" cy="306324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57200" lvl="1" indent="0" algn="l" eaLnBrk="1" latinLnBrk="0" hangingPunct="1">
              <a:lnSpc>
                <a:spcPct val="130000"/>
              </a:lnSpc>
              <a:buClr>
                <a:schemeClr val="tx2"/>
              </a:buClr>
              <a:buSzPct val="60000"/>
              <a:buFont typeface="Wingdings" panose="05000000000000000000" pitchFamily="2" charset="2"/>
              <a:buNone/>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考虑用户的具体需求，只根据当时拿到的器件，参照或吸收已有各种机器的特点，把微程序机器级和传统机器级分别研制出来，然后再配上适合不同应用环境的各种操作系统和各种编译程序，以满足不同方面的应用要求。</a:t>
            </a:r>
            <a:endPar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副标题"/>
          <p:cNvSpPr txBox="1"/>
          <p:nvPr>
            <p:custDataLst>
              <p:tags r:id="rId7"/>
            </p:custDataLst>
          </p:nvPr>
        </p:nvSpPr>
        <p:spPr>
          <a:xfrm>
            <a:off x="503765" y="1797652"/>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eaLnBrk="1" hangingPunct="1">
              <a:buClr>
                <a:schemeClr val="tx1"/>
              </a:buClr>
              <a:buSzTx/>
              <a:buFont typeface="Wingdings" panose="05000000000000000000" pitchFamily="2" charset="2"/>
              <a:buNone/>
            </a:pPr>
            <a:r>
              <a:rPr lang="zh-CN" altLang="en-US" sz="2400" b="1" dirty="0">
                <a:solidFill>
                  <a:srgbClr val="000000"/>
                </a:solidFill>
                <a:sym typeface="+mn-ea"/>
              </a:rPr>
              <a:t>由下往上的设计思路（通用机的设计思路）</a:t>
            </a:r>
            <a:endParaRPr lang="zh-CN" altLang="en-US" sz="2400" b="1" dirty="0">
              <a:solidFill>
                <a:schemeClr val="dk1">
                  <a:lumMod val="75000"/>
                </a:schemeClr>
              </a:solidFill>
              <a:latin typeface="Arial" panose="020B0604020202020204" pitchFamily="34" charset="0"/>
            </a:endParaRP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456565" y="1176020"/>
            <a:ext cx="10655300" cy="4730115"/>
          </a:xfrm>
          <a:prstGeom prst="rect">
            <a:avLst/>
          </a:prstGeom>
          <a:solidFill>
            <a:schemeClr val="dk2">
              <a:alpha val="2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indent="-342900" algn="l" eaLnBrk="1" hangingPunct="1">
              <a:buClr>
                <a:schemeClr val="tx1"/>
              </a:buClr>
              <a:buSzTx/>
              <a:buFont typeface="Wingdings" panose="05000000000000000000" pitchFamily="2" charset="2"/>
              <a:buChar char="v"/>
            </a:pPr>
            <a:endParaRPr lang="en-US" altLang="zh-CN" sz="1700">
              <a:solidFill>
                <a:schemeClr val="lt1"/>
              </a:solidFill>
              <a:latin typeface="微软雅黑" panose="020B0503020204020204" pitchFamily="34" charset="-122"/>
              <a:ea typeface="微软雅黑" panose="020B0503020204020204" pitchFamily="34" charset="-122"/>
              <a:sym typeface="+mn-ea"/>
            </a:endParaRPr>
          </a:p>
        </p:txBody>
      </p:sp>
      <p:cxnSp>
        <p:nvCxnSpPr>
          <p:cNvPr id="5" name="直接连接符 4"/>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11" name="图片 10" descr="微信截图_20240112211134"/>
          <p:cNvPicPr>
            <a:picLocks noChangeAspect="1"/>
          </p:cNvPicPr>
          <p:nvPr>
            <p:custDataLst>
              <p:tags r:id="rId5"/>
            </p:custDataLst>
          </p:nvPr>
        </p:nvPicPr>
        <p:blipFill>
          <a:blip r:embed="rId10"/>
          <a:stretch>
            <a:fillRect/>
          </a:stretch>
        </p:blipFill>
        <p:spPr>
          <a:xfrm>
            <a:off x="9216390" y="201295"/>
            <a:ext cx="1895475" cy="485775"/>
          </a:xfrm>
          <a:prstGeom prst="rect">
            <a:avLst/>
          </a:prstGeom>
        </p:spPr>
      </p:pic>
      <p:sp>
        <p:nvSpPr>
          <p:cNvPr id="4" name="Title 6"/>
          <p:cNvSpPr txBox="1"/>
          <p:nvPr>
            <p:custDataLst>
              <p:tags r:id="rId6"/>
            </p:custDataLst>
          </p:nvPr>
        </p:nvSpPr>
        <p:spPr>
          <a:xfrm>
            <a:off x="1079500" y="1892935"/>
            <a:ext cx="8958580" cy="197612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57200" lvl="1" indent="0" algn="l" eaLnBrk="1" latinLnBrk="0" hangingPunct="1">
              <a:lnSpc>
                <a:spcPct val="130000"/>
              </a:lnSpc>
              <a:buClr>
                <a:schemeClr val="tx2"/>
              </a:buClr>
              <a:buSzPct val="60000"/>
              <a:buFont typeface="Wingdings" panose="05000000000000000000" pitchFamily="2" charset="2"/>
              <a:buNone/>
            </a:pPr>
            <a:r>
              <a:rPr lang="zh-CN" altLang="en-US" sz="20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即要考虑能拿到的硬件器件，又考虑应用中可能要用到的算法和数据结构，同时，还要考虑如何为操作系统、编译系统的实现提供良好的硬件支持。先确定好软硬界面，然后，再分头并行设计软件和硬件。</a:t>
            </a:r>
            <a:endPar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副标题"/>
          <p:cNvSpPr txBox="1"/>
          <p:nvPr>
            <p:custDataLst>
              <p:tags r:id="rId7"/>
            </p:custDataLst>
          </p:nvPr>
        </p:nvSpPr>
        <p:spPr>
          <a:xfrm>
            <a:off x="503765" y="1654142"/>
            <a:ext cx="10656242" cy="432010"/>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Autofit/>
          </a:bodyPr>
          <a:lstStyle>
            <a:defPPr>
              <a:defRPr lang="zh-CN"/>
            </a:defPPr>
            <a:lvl1pPr fontAlgn="auto">
              <a:lnSpc>
                <a:spcPct val="120000"/>
              </a:lnSpc>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eaLnBrk="1" hangingPunct="1">
              <a:buClr>
                <a:schemeClr val="tx1"/>
              </a:buClr>
              <a:buSzTx/>
              <a:buFont typeface="Wingdings" panose="05000000000000000000" pitchFamily="2" charset="2"/>
              <a:buNone/>
            </a:pPr>
            <a:r>
              <a:rPr lang="zh-CN" altLang="en-US" sz="2400" b="1" dirty="0">
                <a:solidFill>
                  <a:srgbClr val="000000"/>
                </a:solidFill>
                <a:sym typeface="+mn-ea"/>
              </a:rPr>
              <a:t>由下往上的设计思路（通用机的设计思路）</a:t>
            </a:r>
            <a:endParaRPr lang="zh-CN" altLang="en-US" sz="2400" b="1" dirty="0">
              <a:solidFill>
                <a:schemeClr val="dk1">
                  <a:lumMod val="75000"/>
                </a:schemeClr>
              </a:solidFill>
              <a:latin typeface="Arial" panose="020B0604020202020204" pitchFamily="34" charset="0"/>
            </a:endParaRPr>
          </a:p>
        </p:txBody>
      </p:sp>
      <p:sp>
        <p:nvSpPr>
          <p:cNvPr id="13" name="文本框 12"/>
          <p:cNvSpPr txBox="1"/>
          <p:nvPr/>
        </p:nvSpPr>
        <p:spPr>
          <a:xfrm>
            <a:off x="1295400" y="3528695"/>
            <a:ext cx="5765800" cy="2091690"/>
          </a:xfrm>
          <a:prstGeom prst="rect">
            <a:avLst/>
          </a:prstGeom>
          <a:noFill/>
        </p:spPr>
        <p:txBody>
          <a:bodyPr wrap="square" rtlCol="0" anchor="t">
            <a:spAutoFit/>
          </a:bodyPr>
          <a:lstStyle/>
          <a:p>
            <a:pPr marL="0" indent="0" algn="l" eaLnBrk="1" latinLnBrk="0" hangingPunct="1">
              <a:lnSpc>
                <a:spcPct val="130000"/>
              </a:lnSpc>
              <a:buClr>
                <a:schemeClr val="tx1"/>
              </a:buClr>
              <a:buSzTx/>
              <a:buFont typeface="Wingdings" panose="05000000000000000000" pitchFamily="2" charset="2"/>
              <a:buNone/>
            </a:pPr>
            <a:r>
              <a:rPr lang="en-US" altLang="zh-CN" sz="2000" b="1" dirty="0">
                <a:solidFill>
                  <a:srgbClr val="FF0000"/>
                </a:solidFill>
                <a:ea typeface="微软雅黑" panose="020B0503020204020204" pitchFamily="34" charset="-122"/>
                <a:sym typeface="+mn-ea"/>
              </a:rPr>
              <a:t>   </a:t>
            </a:r>
            <a:r>
              <a:rPr lang="zh-CN" altLang="en-US" sz="2000" b="1" dirty="0">
                <a:solidFill>
                  <a:srgbClr val="FF0000"/>
                </a:solidFill>
                <a:ea typeface="微软雅黑" panose="020B0503020204020204" pitchFamily="34" charset="-122"/>
                <a:sym typeface="+mn-ea"/>
              </a:rPr>
              <a:t>优点:</a:t>
            </a:r>
            <a:endParaRPr lang="zh-CN" altLang="en-US" sz="2000" b="1" kern="1200" dirty="0">
              <a:solidFill>
                <a:srgbClr val="FF0000"/>
              </a:solidFill>
              <a:ea typeface="微软雅黑" panose="020B0503020204020204" pitchFamily="34" charset="-122"/>
            </a:endParaRPr>
          </a:p>
          <a:p>
            <a:pPr marL="800100" lvl="1" indent="-342900" algn="l" eaLnBrk="1" latinLnBrk="0" hangingPunct="1">
              <a:lnSpc>
                <a:spcPct val="130000"/>
              </a:lnSpc>
              <a:buClr>
                <a:schemeClr val="tx2"/>
              </a:buClr>
              <a:buSzPct val="60000"/>
              <a:buFont typeface="Wingdings" panose="05000000000000000000" charset="0"/>
              <a:buChar char="l"/>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有利于缩短研制周期</a:t>
            </a:r>
            <a:endParaRPr lang="zh-CN" altLang="en-US" sz="2000" b="1"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eaLnBrk="1" latinLnBrk="0" hangingPunct="1">
              <a:lnSpc>
                <a:spcPct val="130000"/>
              </a:lnSpc>
              <a:buClr>
                <a:schemeClr val="tx2"/>
              </a:buClr>
              <a:buSzPct val="60000"/>
              <a:buFont typeface="Wingdings" panose="05000000000000000000" charset="0"/>
              <a:buChar char="l"/>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有利于软硬件人员之间的交流</a:t>
            </a:r>
            <a:endParaRPr lang="zh-CN" altLang="en-US" sz="2000" b="1"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eaLnBrk="1" latinLnBrk="0" hangingPunct="1">
              <a:lnSpc>
                <a:spcPct val="130000"/>
              </a:lnSpc>
              <a:buClr>
                <a:schemeClr val="tx2"/>
              </a:buClr>
              <a:buSzPct val="60000"/>
              <a:buFont typeface="Wingdings" panose="05000000000000000000" charset="0"/>
              <a:buChar char="l"/>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软硬分配更加合理</a:t>
            </a:r>
            <a:endParaRPr lang="zh-CN" altLang="en-US" sz="2000" b="1"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eaLnBrk="1" latinLnBrk="0" hangingPunct="1">
              <a:lnSpc>
                <a:spcPct val="130000"/>
              </a:lnSpc>
              <a:buClr>
                <a:schemeClr val="tx2"/>
              </a:buClr>
              <a:buSzPct val="60000"/>
              <a:buFont typeface="Wingdings" panose="05000000000000000000" charset="0"/>
              <a:buChar char="l"/>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系统的性能价格比更高</a:t>
            </a: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菱形 6"/>
          <p:cNvSpPr/>
          <p:nvPr>
            <p:custDataLst>
              <p:tags r:id="rId2"/>
            </p:custDataLst>
          </p:nvPr>
        </p:nvSpPr>
        <p:spPr>
          <a:xfrm>
            <a:off x="2753360" y="1867319"/>
            <a:ext cx="876964" cy="876964"/>
          </a:xfrm>
          <a:prstGeom prst="diamond">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0" name="菱形 9"/>
          <p:cNvSpPr/>
          <p:nvPr>
            <p:custDataLst>
              <p:tags r:id="rId3"/>
            </p:custDataLst>
          </p:nvPr>
        </p:nvSpPr>
        <p:spPr>
          <a:xfrm>
            <a:off x="2998006" y="1867319"/>
            <a:ext cx="876964" cy="87696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1" name="文本框 60"/>
          <p:cNvSpPr txBox="1"/>
          <p:nvPr>
            <p:custDataLst>
              <p:tags r:id="rId4"/>
            </p:custDataLst>
          </p:nvPr>
        </p:nvSpPr>
        <p:spPr>
          <a:xfrm>
            <a:off x="4098028" y="1942898"/>
            <a:ext cx="9392547" cy="1396369"/>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buNone/>
            </a:pPr>
            <a:r>
              <a:rPr lang="zh-CN" altLang="en-US" sz="2800" b="1" spc="150" dirty="0">
                <a:solidFill>
                  <a:srgbClr val="FF0000"/>
                </a:solidFill>
                <a:latin typeface="Arial" panose="020B0604020202020204" pitchFamily="34" charset="0"/>
                <a:ea typeface="微软雅黑" panose="020B0503020204020204" pitchFamily="34" charset="-122"/>
              </a:rPr>
              <a:t>思维方法是非常重要的！</a:t>
            </a:r>
          </a:p>
        </p:txBody>
      </p:sp>
      <p:sp>
        <p:nvSpPr>
          <p:cNvPr id="12" name="菱形 11"/>
          <p:cNvSpPr/>
          <p:nvPr>
            <p:custDataLst>
              <p:tags r:id="rId5"/>
            </p:custDataLst>
          </p:nvPr>
        </p:nvSpPr>
        <p:spPr>
          <a:xfrm>
            <a:off x="2753360" y="3679467"/>
            <a:ext cx="876964" cy="876964"/>
          </a:xfrm>
          <a:prstGeom prst="diamond">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3" name="菱形 12"/>
          <p:cNvSpPr/>
          <p:nvPr>
            <p:custDataLst>
              <p:tags r:id="rId6"/>
            </p:custDataLst>
          </p:nvPr>
        </p:nvSpPr>
        <p:spPr>
          <a:xfrm>
            <a:off x="2998006" y="3679467"/>
            <a:ext cx="876964" cy="876964"/>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4" name="文本框 60"/>
          <p:cNvSpPr txBox="1"/>
          <p:nvPr>
            <p:custDataLst>
              <p:tags r:id="rId7"/>
            </p:custDataLst>
          </p:nvPr>
        </p:nvSpPr>
        <p:spPr>
          <a:xfrm>
            <a:off x="4098028" y="3736631"/>
            <a:ext cx="9392547" cy="1396369"/>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buNone/>
            </a:pPr>
            <a:r>
              <a:rPr lang="zh-CN" altLang="en-US" sz="2800" b="1" spc="150" dirty="0">
                <a:solidFill>
                  <a:srgbClr val="FF0000"/>
                </a:solidFill>
                <a:latin typeface="Arial" panose="020B0604020202020204" pitchFamily="34" charset="0"/>
                <a:ea typeface="微软雅黑" panose="020B0503020204020204" pitchFamily="34" charset="-122"/>
              </a:rPr>
              <a:t>它决定了你能做哪些事情</a:t>
            </a:r>
          </a:p>
        </p:txBody>
      </p:sp>
      <p:cxnSp>
        <p:nvCxnSpPr>
          <p:cNvPr id="5" name="直接连接符 4"/>
          <p:cNvCxnSpPr/>
          <p:nvPr>
            <p:custDataLst>
              <p:tags r:id="rId8"/>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9"/>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2" name="图片 1" descr="微信截图_20240112211134"/>
          <p:cNvPicPr>
            <a:picLocks noChangeAspect="1"/>
          </p:cNvPicPr>
          <p:nvPr>
            <p:custDataLst>
              <p:tags r:id="rId10"/>
            </p:custDataLst>
          </p:nvPr>
        </p:nvPicPr>
        <p:blipFill>
          <a:blip r:embed="rId13"/>
          <a:stretch>
            <a:fillRect/>
          </a:stretch>
        </p:blipFill>
        <p:spPr>
          <a:xfrm>
            <a:off x="9216390" y="201295"/>
            <a:ext cx="1895475" cy="485775"/>
          </a:xfrm>
          <a:prstGeom prst="rect">
            <a:avLst/>
          </a:prstGeom>
        </p:spPr>
      </p:pic>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1"/>
          <p:cNvSpPr/>
          <p:nvPr>
            <p:custDataLst>
              <p:tags r:id="rId2"/>
            </p:custDataLst>
          </p:nvPr>
        </p:nvSpPr>
        <p:spPr>
          <a:xfrm flipH="1">
            <a:off x="4481498" y="1692566"/>
            <a:ext cx="73900" cy="64088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p:cNvSpPr txBox="1"/>
          <p:nvPr>
            <p:custDataLst>
              <p:tags r:id="rId3"/>
            </p:custDataLst>
          </p:nvPr>
        </p:nvSpPr>
        <p:spPr>
          <a:xfrm>
            <a:off x="4815370" y="1528822"/>
            <a:ext cx="4276604" cy="963072"/>
          </a:xfrm>
          <a:prstGeom prst="rect">
            <a:avLst/>
          </a:prstGeom>
          <a:noFill/>
        </p:spPr>
        <p:txBody>
          <a:bodyPr wrap="square" rtlCol="0" anchor="ctr">
            <a:normAutofit/>
          </a:bodyPr>
          <a:lstStyle/>
          <a:p>
            <a:pPr marL="0" lvl="0" indent="0" algn="l">
              <a:lnSpc>
                <a:spcPct val="130000"/>
              </a:lnSpc>
              <a:spcBef>
                <a:spcPts val="0"/>
              </a:spcBef>
              <a:spcAft>
                <a:spcPts val="0"/>
              </a:spcAft>
              <a:buSzPct val="100000"/>
              <a:buNone/>
            </a:pPr>
            <a:r>
              <a:rPr lang="zh-CN" altLang="en-US" sz="2000" b="1" spc="150" dirty="0">
                <a:solidFill>
                  <a:schemeClr val="dk1">
                    <a:lumMod val="75000"/>
                  </a:schemeClr>
                </a:solidFill>
                <a:uFillTx/>
                <a:latin typeface="Arial" panose="020B0604020202020204" pitchFamily="34" charset="0"/>
                <a:ea typeface="微软雅黑" panose="020B0503020204020204" pitchFamily="34" charset="-122"/>
              </a:rPr>
              <a:t>哪些因素影响计算机的系统结构的发展?</a:t>
            </a:r>
          </a:p>
        </p:txBody>
      </p:sp>
      <p:sp>
        <p:nvSpPr>
          <p:cNvPr id="11"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4"/>
            </p:custDataLst>
          </p:nvPr>
        </p:nvSpPr>
        <p:spPr>
          <a:xfrm>
            <a:off x="4058870" y="1621141"/>
            <a:ext cx="422627" cy="757361"/>
          </a:xfrm>
          <a:prstGeom prst="rect">
            <a:avLst/>
          </a:prstGeom>
          <a:noFill/>
        </p:spPr>
        <p:txBody>
          <a:bodyPr wrap="square" lIns="0" tIns="0" rIns="0" bIns="0" rtlCol="0" anchor="ctr">
            <a:normAutofit/>
          </a:bodyPr>
          <a:lstStyle/>
          <a:p>
            <a:pPr algn="ctr"/>
            <a:r>
              <a:rPr lang="en-US" sz="2000" b="1" spc="300" dirty="0">
                <a:solidFill>
                  <a:schemeClr val="dk1">
                    <a:lumMod val="75000"/>
                  </a:schemeClr>
                </a:solidFill>
                <a:latin typeface="Arial" panose="020B0604020202020204" pitchFamily="34" charset="0"/>
                <a:ea typeface="微软雅黑" panose="020B0503020204020204" pitchFamily="34" charset="-122"/>
                <a:cs typeface="Montserrat Black"/>
              </a:rPr>
              <a:t>1</a:t>
            </a:r>
          </a:p>
        </p:txBody>
      </p:sp>
      <p:sp>
        <p:nvSpPr>
          <p:cNvPr id="12" name="Rounded Rectangle 1"/>
          <p:cNvSpPr/>
          <p:nvPr>
            <p:custDataLst>
              <p:tags r:id="rId5"/>
            </p:custDataLst>
          </p:nvPr>
        </p:nvSpPr>
        <p:spPr>
          <a:xfrm flipH="1">
            <a:off x="4481498" y="2836505"/>
            <a:ext cx="73900" cy="640886"/>
          </a:xfrm>
          <a:prstGeom prst="roundRect">
            <a:avLst>
              <a:gd name="adj" fmla="val 0"/>
            </a:avLst>
          </a:prstGeom>
          <a:solidFill>
            <a:schemeClr val="accent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p:cNvSpPr txBox="1"/>
          <p:nvPr>
            <p:custDataLst>
              <p:tags r:id="rId6"/>
            </p:custDataLst>
          </p:nvPr>
        </p:nvSpPr>
        <p:spPr>
          <a:xfrm>
            <a:off x="4815370" y="2672761"/>
            <a:ext cx="4276604" cy="963072"/>
          </a:xfrm>
          <a:prstGeom prst="rect">
            <a:avLst/>
          </a:prstGeom>
          <a:noFill/>
        </p:spPr>
        <p:txBody>
          <a:bodyPr wrap="square" rtlCol="0" anchor="ctr">
            <a:normAutofit/>
          </a:bodyPr>
          <a:lstStyle/>
          <a:p>
            <a:pPr marL="0" lvl="0" indent="0" algn="l">
              <a:lnSpc>
                <a:spcPct val="130000"/>
              </a:lnSpc>
              <a:spcBef>
                <a:spcPts val="0"/>
              </a:spcBef>
              <a:spcAft>
                <a:spcPts val="0"/>
              </a:spcAft>
              <a:buSzPct val="100000"/>
              <a:buNone/>
            </a:pPr>
            <a:r>
              <a:rPr lang="zh-CN" altLang="en-US" sz="2000" b="1" spc="150" dirty="0">
                <a:solidFill>
                  <a:schemeClr val="dk1">
                    <a:lumMod val="75000"/>
                  </a:schemeClr>
                </a:solidFill>
                <a:uFillTx/>
                <a:latin typeface="Arial" panose="020B0604020202020204" pitchFamily="34" charset="0"/>
                <a:ea typeface="微软雅黑" panose="020B0503020204020204" pitchFamily="34" charset="-122"/>
              </a:rPr>
              <a:t>为什么现在使用的计算机系统结构是这个样子，不是其它样子？</a:t>
            </a:r>
          </a:p>
        </p:txBody>
      </p:sp>
      <p:sp>
        <p:nvSpPr>
          <p:cNvPr id="16"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7"/>
            </p:custDataLst>
          </p:nvPr>
        </p:nvSpPr>
        <p:spPr>
          <a:xfrm>
            <a:off x="4058870" y="2765079"/>
            <a:ext cx="422627" cy="757361"/>
          </a:xfrm>
          <a:prstGeom prst="rect">
            <a:avLst/>
          </a:prstGeom>
          <a:noFill/>
        </p:spPr>
        <p:txBody>
          <a:bodyPr wrap="square" lIns="0" tIns="0" rIns="0" bIns="0" rtlCol="0" anchor="ctr">
            <a:normAutofit/>
          </a:bodyPr>
          <a:lstStyle/>
          <a:p>
            <a:pPr algn="ctr"/>
            <a:r>
              <a:rPr lang="en-US" sz="2000" b="1" spc="300" dirty="0">
                <a:solidFill>
                  <a:schemeClr val="dk1">
                    <a:lumMod val="75000"/>
                  </a:schemeClr>
                </a:solidFill>
                <a:latin typeface="Arial" panose="020B0604020202020204" pitchFamily="34" charset="0"/>
                <a:ea typeface="微软雅黑" panose="020B0503020204020204" pitchFamily="34" charset="-122"/>
                <a:cs typeface="Montserrat Black"/>
              </a:rPr>
              <a:t>2</a:t>
            </a:r>
          </a:p>
        </p:txBody>
      </p:sp>
      <p:sp>
        <p:nvSpPr>
          <p:cNvPr id="18" name="Rounded Rectangle 1"/>
          <p:cNvSpPr/>
          <p:nvPr>
            <p:custDataLst>
              <p:tags r:id="rId8"/>
            </p:custDataLst>
          </p:nvPr>
        </p:nvSpPr>
        <p:spPr>
          <a:xfrm flipH="1">
            <a:off x="4481498" y="3980446"/>
            <a:ext cx="73900" cy="640886"/>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TextBox"/>
          <p:cNvSpPr txBox="1"/>
          <p:nvPr>
            <p:custDataLst>
              <p:tags r:id="rId9"/>
            </p:custDataLst>
          </p:nvPr>
        </p:nvSpPr>
        <p:spPr>
          <a:xfrm>
            <a:off x="4815370" y="3816701"/>
            <a:ext cx="4276604" cy="963072"/>
          </a:xfrm>
          <a:prstGeom prst="rect">
            <a:avLst/>
          </a:prstGeom>
          <a:noFill/>
        </p:spPr>
        <p:txBody>
          <a:bodyPr wrap="square" rtlCol="0" anchor="ctr">
            <a:normAutofit/>
          </a:bodyPr>
          <a:lstStyle/>
          <a:p>
            <a:pPr marL="0" lvl="0" indent="0" algn="l">
              <a:lnSpc>
                <a:spcPct val="130000"/>
              </a:lnSpc>
              <a:spcBef>
                <a:spcPts val="0"/>
              </a:spcBef>
              <a:spcAft>
                <a:spcPts val="0"/>
              </a:spcAft>
              <a:buSzPct val="100000"/>
              <a:buNone/>
            </a:pPr>
            <a:r>
              <a:rPr lang="zh-CN" altLang="en-US" sz="2000" b="1" spc="150" dirty="0">
                <a:solidFill>
                  <a:schemeClr val="dk1">
                    <a:lumMod val="75000"/>
                  </a:schemeClr>
                </a:solidFill>
                <a:uFillTx/>
                <a:latin typeface="Arial" panose="020B0604020202020204" pitchFamily="34" charset="0"/>
                <a:ea typeface="微软雅黑" panose="020B0503020204020204" pitchFamily="34" charset="-122"/>
              </a:rPr>
              <a:t>为什么会存在系列机、兼容机的概念？</a:t>
            </a:r>
          </a:p>
        </p:txBody>
      </p:sp>
      <p:sp>
        <p:nvSpPr>
          <p:cNvPr id="21"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0"/>
            </p:custDataLst>
          </p:nvPr>
        </p:nvSpPr>
        <p:spPr>
          <a:xfrm>
            <a:off x="4058870" y="3909020"/>
            <a:ext cx="422627" cy="757361"/>
          </a:xfrm>
          <a:prstGeom prst="rect">
            <a:avLst/>
          </a:prstGeom>
          <a:noFill/>
        </p:spPr>
        <p:txBody>
          <a:bodyPr wrap="square" lIns="0" tIns="0" rIns="0" bIns="0" rtlCol="0" anchor="ctr">
            <a:normAutofit/>
          </a:bodyPr>
          <a:lstStyle/>
          <a:p>
            <a:pPr algn="ctr"/>
            <a:r>
              <a:rPr lang="en-US" sz="2000" b="1" spc="300" dirty="0">
                <a:solidFill>
                  <a:schemeClr val="dk1">
                    <a:lumMod val="75000"/>
                  </a:schemeClr>
                </a:solidFill>
                <a:latin typeface="Arial" panose="020B0604020202020204" pitchFamily="34" charset="0"/>
                <a:ea typeface="微软雅黑" panose="020B0503020204020204" pitchFamily="34" charset="-122"/>
                <a:cs typeface="Montserrat Black"/>
              </a:rPr>
              <a:t>3</a:t>
            </a:r>
          </a:p>
        </p:txBody>
      </p:sp>
      <p:sp>
        <p:nvSpPr>
          <p:cNvPr id="22" name="Rounded Rectangle 1"/>
          <p:cNvSpPr/>
          <p:nvPr>
            <p:custDataLst>
              <p:tags r:id="rId11"/>
            </p:custDataLst>
          </p:nvPr>
        </p:nvSpPr>
        <p:spPr>
          <a:xfrm flipH="1">
            <a:off x="4481498" y="5124384"/>
            <a:ext cx="73900" cy="640886"/>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p:cNvSpPr txBox="1"/>
          <p:nvPr>
            <p:custDataLst>
              <p:tags r:id="rId12"/>
            </p:custDataLst>
          </p:nvPr>
        </p:nvSpPr>
        <p:spPr>
          <a:xfrm>
            <a:off x="4815370" y="4960641"/>
            <a:ext cx="4276604" cy="963072"/>
          </a:xfrm>
          <a:prstGeom prst="rect">
            <a:avLst/>
          </a:prstGeom>
          <a:noFill/>
        </p:spPr>
        <p:txBody>
          <a:bodyPr wrap="square" rtlCol="0" anchor="ctr">
            <a:normAutofit/>
          </a:bodyPr>
          <a:lstStyle/>
          <a:p>
            <a:pPr marL="0" lvl="0" indent="0" algn="l">
              <a:lnSpc>
                <a:spcPct val="130000"/>
              </a:lnSpc>
              <a:spcBef>
                <a:spcPts val="0"/>
              </a:spcBef>
              <a:spcAft>
                <a:spcPts val="0"/>
              </a:spcAft>
              <a:buSzPct val="100000"/>
              <a:buNone/>
            </a:pPr>
            <a:r>
              <a:rPr lang="zh-CN" altLang="en-US" sz="2000" b="1" spc="150" dirty="0">
                <a:solidFill>
                  <a:schemeClr val="dk1">
                    <a:lumMod val="75000"/>
                  </a:schemeClr>
                </a:solidFill>
                <a:uFillTx/>
                <a:latin typeface="Arial" panose="020B0604020202020204" pitchFamily="34" charset="0"/>
                <a:ea typeface="微软雅黑" panose="020B0503020204020204" pitchFamily="34" charset="-122"/>
              </a:rPr>
              <a:t>为什么会存在模拟、仿真？</a:t>
            </a:r>
          </a:p>
        </p:txBody>
      </p:sp>
      <p:sp>
        <p:nvSpPr>
          <p:cNvPr id="25"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3"/>
            </p:custDataLst>
          </p:nvPr>
        </p:nvSpPr>
        <p:spPr>
          <a:xfrm>
            <a:off x="4058870" y="5052959"/>
            <a:ext cx="422627" cy="757361"/>
          </a:xfrm>
          <a:prstGeom prst="rect">
            <a:avLst/>
          </a:prstGeom>
          <a:noFill/>
        </p:spPr>
        <p:txBody>
          <a:bodyPr wrap="square" lIns="0" tIns="0" rIns="0" bIns="0" rtlCol="0" anchor="ctr">
            <a:normAutofit/>
          </a:bodyPr>
          <a:lstStyle/>
          <a:p>
            <a:pPr algn="ctr"/>
            <a:r>
              <a:rPr lang="en-US" sz="2000" b="1" spc="300" dirty="0">
                <a:solidFill>
                  <a:schemeClr val="dk1">
                    <a:lumMod val="75000"/>
                  </a:schemeClr>
                </a:solidFill>
                <a:latin typeface="Arial" panose="020B0604020202020204" pitchFamily="34" charset="0"/>
                <a:ea typeface="微软雅黑" panose="020B0503020204020204" pitchFamily="34" charset="-122"/>
                <a:cs typeface="Montserrat Black"/>
              </a:rPr>
              <a:t>4</a:t>
            </a:r>
          </a:p>
        </p:txBody>
      </p:sp>
      <p:cxnSp>
        <p:nvCxnSpPr>
          <p:cNvPr id="3" name="直接连接符 2"/>
          <p:cNvCxnSpPr/>
          <p:nvPr>
            <p:custDataLst>
              <p:tags r:id="rId14"/>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15"/>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1.3.2 计算机系统的性能评测与定量设计原理</a:t>
            </a:r>
          </a:p>
        </p:txBody>
      </p:sp>
      <p:pic>
        <p:nvPicPr>
          <p:cNvPr id="8" name="图片 7" descr="微信截图_20240112211134"/>
          <p:cNvPicPr>
            <a:picLocks noChangeAspect="1"/>
          </p:cNvPicPr>
          <p:nvPr>
            <p:custDataLst>
              <p:tags r:id="rId16"/>
            </p:custDataLst>
          </p:nvPr>
        </p:nvPicPr>
        <p:blipFill>
          <a:blip r:embed="rId19"/>
          <a:stretch>
            <a:fillRect/>
          </a:stretch>
        </p:blipFill>
        <p:spPr>
          <a:xfrm>
            <a:off x="9216390" y="201295"/>
            <a:ext cx="1895475" cy="485775"/>
          </a:xfrm>
          <a:prstGeom prst="rect">
            <a:avLst/>
          </a:prstGeom>
        </p:spPr>
      </p:pic>
      <p:sp>
        <p:nvSpPr>
          <p:cNvPr id="55" name="TextBox 54"/>
          <p:cNvSpPr txBox="1"/>
          <p:nvPr/>
        </p:nvSpPr>
        <p:spPr>
          <a:xfrm>
            <a:off x="1943735" y="3168650"/>
            <a:ext cx="1624330" cy="52197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defTabSz="863600">
              <a:defRPr/>
            </a:pP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思考题</a:t>
            </a: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0"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grpSp>
        <p:nvGrpSpPr>
          <p:cNvPr id="2" name="组合 1"/>
          <p:cNvGrpSpPr/>
          <p:nvPr/>
        </p:nvGrpSpPr>
        <p:grpSpPr>
          <a:xfrm>
            <a:off x="1536700" y="1151890"/>
            <a:ext cx="8446135" cy="5039995"/>
            <a:chOff x="2420" y="1814"/>
            <a:chExt cx="13301" cy="7937"/>
          </a:xfrm>
        </p:grpSpPr>
        <p:sp>
          <p:nvSpPr>
            <p:cNvPr id="7" name="矩形 6"/>
            <p:cNvSpPr/>
            <p:nvPr>
              <p:custDataLst>
                <p:tags r:id="rId6"/>
              </p:custDataLst>
            </p:nvPr>
          </p:nvSpPr>
          <p:spPr>
            <a:xfrm>
              <a:off x="2420" y="2226"/>
              <a:ext cx="13267" cy="711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8" name="直接连接符 7"/>
            <p:cNvCxnSpPr/>
            <p:nvPr>
              <p:custDataLst>
                <p:tags r:id="rId7"/>
              </p:custDataLst>
            </p:nvPr>
          </p:nvCxnSpPr>
          <p:spPr>
            <a:xfrm>
              <a:off x="2637" y="181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8"/>
              </p:custDataLst>
            </p:nvPr>
          </p:nvCxnSpPr>
          <p:spPr>
            <a:xfrm>
              <a:off x="2420" y="1916"/>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9"/>
              </p:custDataLst>
            </p:nvPr>
          </p:nvCxnSpPr>
          <p:spPr>
            <a:xfrm>
              <a:off x="15127" y="905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10"/>
              </p:custDataLst>
            </p:nvPr>
          </p:nvCxnSpPr>
          <p:spPr>
            <a:xfrm>
              <a:off x="14910" y="9157"/>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1" name="Title 6"/>
          <p:cNvSpPr txBox="1"/>
          <p:nvPr>
            <p:custDataLst>
              <p:tags r:id="rId4"/>
            </p:custDataLst>
          </p:nvPr>
        </p:nvSpPr>
        <p:spPr>
          <a:xfrm>
            <a:off x="2026083" y="1868318"/>
            <a:ext cx="7445773" cy="3606537"/>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0"/>
              </a:spcBef>
              <a:spcAft>
                <a:spcPts val="0"/>
              </a:spcAft>
              <a:buSzPct val="100000"/>
              <a:buFont typeface="Wingdings" panose="05000000000000000000" charset="0"/>
              <a:buChar char="l"/>
            </a:pP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1.4.1软件对系统结构的影响</a:t>
            </a:r>
          </a:p>
          <a:p>
            <a:pPr marL="285750" lvl="0" indent="-285750" algn="l" fontAlgn="ctr">
              <a:lnSpc>
                <a:spcPct val="130000"/>
              </a:lnSpc>
              <a:spcBef>
                <a:spcPts val="0"/>
              </a:spcBef>
              <a:spcAft>
                <a:spcPts val="0"/>
              </a:spcAft>
              <a:buSzPct val="100000"/>
              <a:buFont typeface="Wingdings" panose="05000000000000000000" charset="0"/>
              <a:buChar char="l"/>
            </a:pPr>
            <a:r>
              <a:rPr lang="zh-CN" altLang="en-US" sz="24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问题提出的背景</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现实问题：</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软件开发成本越来越高、软件的产量低、可靠性和稳定性也不如硬件，研制的周期也在不断地延长，这些都是困扰软件行业的危机</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人们希望：</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（软件的可移植）</a:t>
            </a:r>
          </a:p>
          <a:p>
            <a:pPr marL="285750" lvl="0" indent="-285750" algn="l" fontAlgn="ctr">
              <a:lnSpc>
                <a:spcPct val="130000"/>
              </a:lnSpc>
              <a:spcBef>
                <a:spcPts val="0"/>
              </a:spcBef>
              <a:spcAft>
                <a:spcPts val="0"/>
              </a:spcAft>
              <a:buSzPct val="100000"/>
              <a:buFont typeface="Wingdings" panose="05000000000000000000" charset="0"/>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软件不用修改或只需经少量加工就能由一台机器投到另一台机器上运行，即同一软件可以应用于不同的环境</a:t>
            </a:r>
          </a:p>
        </p:txBody>
      </p:sp>
      <p:pic>
        <p:nvPicPr>
          <p:cNvPr id="11" name="图片 10" descr="微信截图_20240112211134"/>
          <p:cNvPicPr>
            <a:picLocks noChangeAspect="1"/>
          </p:cNvPicPr>
          <p:nvPr>
            <p:custDataLst>
              <p:tags r:id="rId5"/>
            </p:custDataLst>
          </p:nvPr>
        </p:nvPicPr>
        <p:blipFill>
          <a:blip r:embed="rId13"/>
          <a:stretch>
            <a:fillRect/>
          </a:stretch>
        </p:blipFill>
        <p:spPr>
          <a:xfrm>
            <a:off x="9216390" y="201295"/>
            <a:ext cx="1895475" cy="485775"/>
          </a:xfrm>
          <a:prstGeom prst="rect">
            <a:avLst/>
          </a:prstGeom>
        </p:spPr>
      </p:pic>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8"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14" name="Title 6"/>
          <p:cNvSpPr txBox="1"/>
          <p:nvPr>
            <p:custDataLst>
              <p:tags r:id="rId4"/>
            </p:custDataLst>
          </p:nvPr>
        </p:nvSpPr>
        <p:spPr>
          <a:xfrm>
            <a:off x="1914158" y="1752771"/>
            <a:ext cx="9267925" cy="2133702"/>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30000"/>
              </a:lnSpc>
              <a:spcBef>
                <a:spcPts val="0"/>
              </a:spcBef>
              <a:spcAft>
                <a:spcPts val="0"/>
              </a:spcAft>
              <a:buSzPct val="100000"/>
              <a:buNone/>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软件移植的三种技术</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统一高级语言—</a:t>
            </a: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面向题目和算法，和具体结构关系不大</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系列机、兼容机—</a:t>
            </a: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具有相同结构的各种机器之间</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模拟与仿真—</a:t>
            </a: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软件在不同体系结构之间的移植</a:t>
            </a:r>
          </a:p>
        </p:txBody>
      </p:sp>
      <p:pic>
        <p:nvPicPr>
          <p:cNvPr id="11" name="图片 10" descr="微信截图_20240112211134"/>
          <p:cNvPicPr>
            <a:picLocks noChangeAspect="1"/>
          </p:cNvPicPr>
          <p:nvPr>
            <p:custDataLst>
              <p:tags r:id="rId5"/>
            </p:custDataLst>
          </p:nvPr>
        </p:nvPicPr>
        <p:blipFill>
          <a:blip r:embed="rId14"/>
          <a:stretch>
            <a:fillRect/>
          </a:stretch>
        </p:blipFill>
        <p:spPr>
          <a:xfrm>
            <a:off x="9216390" y="201295"/>
            <a:ext cx="1895475" cy="485775"/>
          </a:xfrm>
          <a:prstGeom prst="rect">
            <a:avLst/>
          </a:prstGeom>
        </p:spPr>
      </p:pic>
      <p:grpSp>
        <p:nvGrpSpPr>
          <p:cNvPr id="2" name="组合 1"/>
          <p:cNvGrpSpPr/>
          <p:nvPr/>
        </p:nvGrpSpPr>
        <p:grpSpPr>
          <a:xfrm>
            <a:off x="1536700" y="1151890"/>
            <a:ext cx="8446135" cy="5039995"/>
            <a:chOff x="2420" y="1814"/>
            <a:chExt cx="13301" cy="7937"/>
          </a:xfrm>
        </p:grpSpPr>
        <p:sp>
          <p:nvSpPr>
            <p:cNvPr id="3" name="矩形 2"/>
            <p:cNvSpPr/>
            <p:nvPr>
              <p:custDataLst>
                <p:tags r:id="rId7"/>
              </p:custDataLst>
            </p:nvPr>
          </p:nvSpPr>
          <p:spPr>
            <a:xfrm>
              <a:off x="2420" y="2226"/>
              <a:ext cx="13267" cy="711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4" name="直接连接符 3"/>
            <p:cNvCxnSpPr/>
            <p:nvPr>
              <p:custDataLst>
                <p:tags r:id="rId8"/>
              </p:custDataLst>
            </p:nvPr>
          </p:nvCxnSpPr>
          <p:spPr>
            <a:xfrm>
              <a:off x="2637" y="181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9"/>
              </p:custDataLst>
            </p:nvPr>
          </p:nvCxnSpPr>
          <p:spPr>
            <a:xfrm>
              <a:off x="2420" y="1916"/>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0"/>
              </p:custDataLst>
            </p:nvPr>
          </p:nvCxnSpPr>
          <p:spPr>
            <a:xfrm>
              <a:off x="15127" y="905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11"/>
              </p:custDataLst>
            </p:nvPr>
          </p:nvCxnSpPr>
          <p:spPr>
            <a:xfrm>
              <a:off x="14910" y="9157"/>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6436" name="AutoShape 4"/>
          <p:cNvSpPr/>
          <p:nvPr>
            <p:custDataLst>
              <p:tags r:id="rId6"/>
            </p:custDataLst>
          </p:nvPr>
        </p:nvSpPr>
        <p:spPr>
          <a:xfrm>
            <a:off x="2447925" y="4248150"/>
            <a:ext cx="6545580" cy="1129030"/>
          </a:xfrm>
          <a:prstGeom prst="horizontalScroll">
            <a:avLst>
              <a:gd name="adj" fmla="val 12500"/>
            </a:avLst>
          </a:prstGeom>
          <a:solidFill>
            <a:srgbClr val="FF0000"/>
          </a:solid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4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目前软件移植问题解决的如何？</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Effect transition="in" filter="slide(fromLeft)">
                                      <p:cBhvr>
                                        <p:cTn id="7" dur="10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custDataLst>
              <p:tags r:id="rId2"/>
            </p:custDataLst>
          </p:nvPr>
        </p:nvSpPr>
        <p:spPr>
          <a:xfrm>
            <a:off x="525065" y="1338384"/>
            <a:ext cx="460416" cy="460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5000" lnSpcReduction="10000"/>
          </a:bodyPr>
          <a:lstStyle/>
          <a:p>
            <a:pPr algn="ctr"/>
            <a:endParaRPr lang="zh-CN" altLang="en-US" sz="1700">
              <a:solidFill>
                <a:schemeClr val="tx1">
                  <a:lumMod val="85000"/>
                  <a:lumOff val="15000"/>
                </a:schemeClr>
              </a:solidFill>
            </a:endParaRPr>
          </a:p>
        </p:txBody>
      </p:sp>
      <p:sp>
        <p:nvSpPr>
          <p:cNvPr id="17" name="朋友圈_001"/>
          <p:cNvSpPr>
            <a:spLocks noChangeAspect="1"/>
          </p:cNvSpPr>
          <p:nvPr>
            <p:custDataLst>
              <p:tags r:id="rId3"/>
            </p:custDataLst>
          </p:nvPr>
        </p:nvSpPr>
        <p:spPr bwMode="auto">
          <a:xfrm>
            <a:off x="627138" y="1440457"/>
            <a:ext cx="256268" cy="256268"/>
          </a:xfrm>
          <a:custGeom>
            <a:avLst/>
            <a:gdLst>
              <a:gd name="connsiteX0" fmla="*/ 18488 w 609050"/>
              <a:gd name="connsiteY0" fmla="*/ 408715 h 608133"/>
              <a:gd name="connsiteX1" fmla="*/ 313028 w 609050"/>
              <a:gd name="connsiteY1" fmla="*/ 408715 h 608133"/>
              <a:gd name="connsiteX2" fmla="*/ 206953 w 609050"/>
              <a:gd name="connsiteY2" fmla="*/ 592115 h 608133"/>
              <a:gd name="connsiteX3" fmla="*/ 18488 w 609050"/>
              <a:gd name="connsiteY3" fmla="*/ 408715 h 608133"/>
              <a:gd name="connsiteX4" fmla="*/ 399533 w 609050"/>
              <a:gd name="connsiteY4" fmla="*/ 348946 h 608133"/>
              <a:gd name="connsiteX5" fmla="*/ 505460 w 609050"/>
              <a:gd name="connsiteY5" fmla="*/ 532271 h 608133"/>
              <a:gd name="connsiteX6" fmla="*/ 304491 w 609050"/>
              <a:gd name="connsiteY6" fmla="*/ 608133 h 608133"/>
              <a:gd name="connsiteX7" fmla="*/ 252201 w 609050"/>
              <a:gd name="connsiteY7" fmla="*/ 603539 h 608133"/>
              <a:gd name="connsiteX8" fmla="*/ 390862 w 609050"/>
              <a:gd name="connsiteY8" fmla="*/ 244298 h 608133"/>
              <a:gd name="connsiteX9" fmla="*/ 603101 w 609050"/>
              <a:gd name="connsiteY9" fmla="*/ 244298 h 608133"/>
              <a:gd name="connsiteX10" fmla="*/ 609050 w 609050"/>
              <a:gd name="connsiteY10" fmla="*/ 304026 h 608133"/>
              <a:gd name="connsiteX11" fmla="*/ 538004 w 609050"/>
              <a:gd name="connsiteY11" fmla="*/ 498898 h 608133"/>
              <a:gd name="connsiteX12" fmla="*/ 70934 w 609050"/>
              <a:gd name="connsiteY12" fmla="*/ 109165 h 608133"/>
              <a:gd name="connsiteX13" fmla="*/ 218188 w 609050"/>
              <a:gd name="connsiteY13" fmla="*/ 363836 h 608133"/>
              <a:gd name="connsiteX14" fmla="*/ 5949 w 609050"/>
              <a:gd name="connsiteY14" fmla="*/ 363836 h 608133"/>
              <a:gd name="connsiteX15" fmla="*/ 0 w 609050"/>
              <a:gd name="connsiteY15" fmla="*/ 304006 h 608133"/>
              <a:gd name="connsiteX16" fmla="*/ 70934 w 609050"/>
              <a:gd name="connsiteY16" fmla="*/ 109165 h 608133"/>
              <a:gd name="connsiteX17" fmla="*/ 402112 w 609050"/>
              <a:gd name="connsiteY17" fmla="*/ 16018 h 608133"/>
              <a:gd name="connsiteX18" fmla="*/ 590420 w 609050"/>
              <a:gd name="connsiteY18" fmla="*/ 199488 h 608133"/>
              <a:gd name="connsiteX19" fmla="*/ 295951 w 609050"/>
              <a:gd name="connsiteY19" fmla="*/ 199488 h 608133"/>
              <a:gd name="connsiteX20" fmla="*/ 304447 w 609050"/>
              <a:gd name="connsiteY20" fmla="*/ 0 h 608133"/>
              <a:gd name="connsiteX21" fmla="*/ 356849 w 609050"/>
              <a:gd name="connsiteY21" fmla="*/ 4482 h 608133"/>
              <a:gd name="connsiteX22" fmla="*/ 209517 w 609050"/>
              <a:gd name="connsiteY22" fmla="*/ 259187 h 608133"/>
              <a:gd name="connsiteX23" fmla="*/ 103590 w 609050"/>
              <a:gd name="connsiteY23" fmla="*/ 75862 h 608133"/>
              <a:gd name="connsiteX24" fmla="*/ 304447 w 609050"/>
              <a:gd name="connsiteY24" fmla="*/ 0 h 6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050" h="608133">
                <a:moveTo>
                  <a:pt x="18488" y="408715"/>
                </a:moveTo>
                <a:lnTo>
                  <a:pt x="313028" y="408715"/>
                </a:lnTo>
                <a:lnTo>
                  <a:pt x="206953" y="592115"/>
                </a:lnTo>
                <a:cubicBezTo>
                  <a:pt x="119736" y="562650"/>
                  <a:pt x="50254" y="494757"/>
                  <a:pt x="18488" y="408715"/>
                </a:cubicBezTo>
                <a:close/>
                <a:moveTo>
                  <a:pt x="399533" y="348946"/>
                </a:moveTo>
                <a:lnTo>
                  <a:pt x="505460" y="532271"/>
                </a:lnTo>
                <a:cubicBezTo>
                  <a:pt x="451823" y="579446"/>
                  <a:pt x="381467" y="608133"/>
                  <a:pt x="304491" y="608133"/>
                </a:cubicBezTo>
                <a:cubicBezTo>
                  <a:pt x="286650" y="608133"/>
                  <a:pt x="269145" y="606564"/>
                  <a:pt x="252201" y="603539"/>
                </a:cubicBezTo>
                <a:close/>
                <a:moveTo>
                  <a:pt x="390862" y="244298"/>
                </a:moveTo>
                <a:lnTo>
                  <a:pt x="603101" y="244298"/>
                </a:lnTo>
                <a:cubicBezTo>
                  <a:pt x="606917" y="263684"/>
                  <a:pt x="609050" y="283631"/>
                  <a:pt x="609050" y="304026"/>
                </a:cubicBezTo>
                <a:cubicBezTo>
                  <a:pt x="609050" y="378210"/>
                  <a:pt x="582338" y="446118"/>
                  <a:pt x="538004" y="498898"/>
                </a:cubicBezTo>
                <a:close/>
                <a:moveTo>
                  <a:pt x="70934" y="109165"/>
                </a:moveTo>
                <a:lnTo>
                  <a:pt x="218188" y="363836"/>
                </a:lnTo>
                <a:lnTo>
                  <a:pt x="5949" y="363836"/>
                </a:lnTo>
                <a:cubicBezTo>
                  <a:pt x="2020" y="344453"/>
                  <a:pt x="0" y="324509"/>
                  <a:pt x="0" y="304006"/>
                </a:cubicBezTo>
                <a:cubicBezTo>
                  <a:pt x="0" y="229946"/>
                  <a:pt x="26712" y="162049"/>
                  <a:pt x="70934" y="109165"/>
                </a:cubicBezTo>
                <a:close/>
                <a:moveTo>
                  <a:pt x="402112" y="16018"/>
                </a:moveTo>
                <a:cubicBezTo>
                  <a:pt x="489196" y="45494"/>
                  <a:pt x="558774" y="113413"/>
                  <a:pt x="590420" y="199488"/>
                </a:cubicBezTo>
                <a:lnTo>
                  <a:pt x="295951" y="199488"/>
                </a:lnTo>
                <a:close/>
                <a:moveTo>
                  <a:pt x="304447" y="0"/>
                </a:moveTo>
                <a:cubicBezTo>
                  <a:pt x="322288" y="0"/>
                  <a:pt x="339793" y="1569"/>
                  <a:pt x="356849" y="4482"/>
                </a:cubicBezTo>
                <a:lnTo>
                  <a:pt x="209517" y="259187"/>
                </a:lnTo>
                <a:lnTo>
                  <a:pt x="103590" y="75862"/>
                </a:lnTo>
                <a:cubicBezTo>
                  <a:pt x="157227" y="28686"/>
                  <a:pt x="227583" y="0"/>
                  <a:pt x="304447" y="0"/>
                </a:cubicBezTo>
                <a:close/>
              </a:path>
            </a:pathLst>
          </a:custGeom>
          <a:solidFill>
            <a:schemeClr val="bg1"/>
          </a:solidFill>
          <a:ln>
            <a:noFill/>
          </a:ln>
        </p:spPr>
        <p:txBody>
          <a:bodyPr wrap="square">
            <a:normAutofit fontScale="75000" lnSpcReduction="20000"/>
          </a:bodyPr>
          <a:lstStyle/>
          <a:p>
            <a:endParaRPr lang="zh-CN" altLang="en-US" sz="1700"/>
          </a:p>
        </p:txBody>
      </p:sp>
      <p:sp>
        <p:nvSpPr>
          <p:cNvPr id="18" name="文本框 17"/>
          <p:cNvSpPr txBox="1"/>
          <p:nvPr>
            <p:custDataLst>
              <p:tags r:id="rId4"/>
            </p:custDataLst>
          </p:nvPr>
        </p:nvSpPr>
        <p:spPr>
          <a:xfrm>
            <a:off x="431800" y="2155190"/>
            <a:ext cx="3185795" cy="2701925"/>
          </a:xfrm>
          <a:prstGeom prst="rect">
            <a:avLst/>
          </a:prstGeom>
          <a:noFill/>
        </p:spPr>
        <p:txBody>
          <a:bodyPr wrap="square" rtlCol="0">
            <a:normAutofit/>
          </a:bodyPr>
          <a:lstStyle/>
          <a:p>
            <a:pPr marL="285750" lvl="0" indent="-285750" algn="l" eaLnBrk="1" latinLnBrk="0" hangingPunct="1">
              <a:lnSpc>
                <a:spcPct val="130000"/>
              </a:lnSpc>
              <a:spcBef>
                <a:spcPts val="0"/>
              </a:spcBef>
              <a:spcAft>
                <a:spcPts val="0"/>
              </a:spcAft>
              <a:buSzPct val="100000"/>
              <a:buFont typeface="Wingdings" panose="05000000000000000000" charset="0"/>
              <a:buChar char="ü"/>
            </a:pPr>
            <a:r>
              <a:rPr lang="zh-CN" altLang="en-US" sz="1800" dirty="0">
                <a:solidFill>
                  <a:schemeClr val="dk1">
                    <a:lumMod val="75000"/>
                  </a:schemeClr>
                </a:solidFill>
                <a:uFillTx/>
                <a:latin typeface="Arial" panose="020B0604020202020204" pitchFamily="34" charset="0"/>
                <a:ea typeface="微软雅黑" panose="020B0503020204020204" pitchFamily="34" charset="-122"/>
              </a:rPr>
              <a:t>指一种完全通用的高级语言，为所有程序员所使用，并能在完全不同的机器之间实现程序的软件移植。</a:t>
            </a:r>
          </a:p>
        </p:txBody>
      </p:sp>
      <p:sp>
        <p:nvSpPr>
          <p:cNvPr id="19" name="文本框 18"/>
          <p:cNvSpPr txBox="1"/>
          <p:nvPr>
            <p:custDataLst>
              <p:tags r:id="rId5"/>
            </p:custDataLst>
          </p:nvPr>
        </p:nvSpPr>
        <p:spPr>
          <a:xfrm>
            <a:off x="431786" y="1856202"/>
            <a:ext cx="3494374" cy="414972"/>
          </a:xfrm>
          <a:prstGeom prst="rect">
            <a:avLst/>
          </a:prstGeom>
          <a:noFill/>
        </p:spPr>
        <p:txBody>
          <a:bodyPr wrap="square" rtlCol="0">
            <a:normAutofit/>
          </a:bodyPr>
          <a:lstStyle/>
          <a:p>
            <a:pPr marL="0" indent="0" algn="l">
              <a:lnSpc>
                <a:spcPct val="100000"/>
              </a:lnSpc>
              <a:spcBef>
                <a:spcPts val="0"/>
              </a:spcBef>
              <a:spcAft>
                <a:spcPts val="0"/>
              </a:spcAft>
              <a:buSzPct val="100000"/>
              <a:buNone/>
            </a:pPr>
            <a:r>
              <a:rPr lang="en-US" altLang="zh-CN" sz="2000" b="1" dirty="0">
                <a:solidFill>
                  <a:schemeClr val="dk1">
                    <a:lumMod val="75000"/>
                  </a:schemeClr>
                </a:solidFill>
                <a:latin typeface="微软雅黑" panose="020B0503020204020204" pitchFamily="34" charset="-122"/>
                <a:ea typeface="微软雅黑" panose="020B0503020204020204" pitchFamily="34" charset="-122"/>
              </a:rPr>
              <a:t>(1)</a:t>
            </a:r>
            <a:r>
              <a:rPr lang="zh-CN" altLang="en-US" sz="2000" b="1" dirty="0">
                <a:solidFill>
                  <a:schemeClr val="dk1">
                    <a:lumMod val="75000"/>
                  </a:schemeClr>
                </a:solidFill>
                <a:latin typeface="微软雅黑" panose="020B0503020204020204" pitchFamily="34" charset="-122"/>
                <a:ea typeface="微软雅黑" panose="020B0503020204020204" pitchFamily="34" charset="-122"/>
              </a:rPr>
              <a:t>统一高级语言</a:t>
            </a:r>
          </a:p>
        </p:txBody>
      </p:sp>
      <p:sp>
        <p:nvSpPr>
          <p:cNvPr id="20" name="椭圆 19"/>
          <p:cNvSpPr/>
          <p:nvPr>
            <p:custDataLst>
              <p:tags r:id="rId6"/>
            </p:custDataLst>
          </p:nvPr>
        </p:nvSpPr>
        <p:spPr>
          <a:xfrm>
            <a:off x="4105543" y="1337786"/>
            <a:ext cx="460416" cy="460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5000" lnSpcReduction="10000"/>
          </a:bodyPr>
          <a:lstStyle/>
          <a:p>
            <a:pPr algn="ctr"/>
            <a:endParaRPr lang="zh-CN" altLang="en-US" sz="1700">
              <a:solidFill>
                <a:schemeClr val="tx1">
                  <a:lumMod val="85000"/>
                  <a:lumOff val="15000"/>
                </a:schemeClr>
              </a:solidFill>
            </a:endParaRPr>
          </a:p>
        </p:txBody>
      </p:sp>
      <p:sp>
        <p:nvSpPr>
          <p:cNvPr id="21" name="数据库_001"/>
          <p:cNvSpPr>
            <a:spLocks noChangeAspect="1"/>
          </p:cNvSpPr>
          <p:nvPr>
            <p:custDataLst>
              <p:tags r:id="rId7"/>
            </p:custDataLst>
          </p:nvPr>
        </p:nvSpPr>
        <p:spPr bwMode="auto">
          <a:xfrm>
            <a:off x="4226075" y="1440402"/>
            <a:ext cx="219349" cy="255726"/>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5878" h="588607">
                <a:moveTo>
                  <a:pt x="0" y="414864"/>
                </a:moveTo>
                <a:cubicBezTo>
                  <a:pt x="41777" y="443695"/>
                  <a:pt x="127609" y="467215"/>
                  <a:pt x="252939" y="467215"/>
                </a:cubicBezTo>
                <a:cubicBezTo>
                  <a:pt x="378269" y="467215"/>
                  <a:pt x="464101" y="444453"/>
                  <a:pt x="505878" y="414864"/>
                </a:cubicBezTo>
                <a:lnTo>
                  <a:pt x="505878" y="497563"/>
                </a:lnTo>
                <a:cubicBezTo>
                  <a:pt x="505878" y="499080"/>
                  <a:pt x="505878" y="501356"/>
                  <a:pt x="505119" y="502115"/>
                </a:cubicBezTo>
                <a:cubicBezTo>
                  <a:pt x="492206" y="551431"/>
                  <a:pt x="385865" y="588607"/>
                  <a:pt x="252939" y="588607"/>
                </a:cubicBezTo>
                <a:cubicBezTo>
                  <a:pt x="120013" y="588607"/>
                  <a:pt x="12913" y="551431"/>
                  <a:pt x="760" y="502115"/>
                </a:cubicBezTo>
                <a:cubicBezTo>
                  <a:pt x="0" y="500597"/>
                  <a:pt x="0" y="499080"/>
                  <a:pt x="0" y="497563"/>
                </a:cubicBezTo>
                <a:close/>
                <a:moveTo>
                  <a:pt x="0" y="282911"/>
                </a:moveTo>
                <a:cubicBezTo>
                  <a:pt x="12913" y="292016"/>
                  <a:pt x="30383" y="300363"/>
                  <a:pt x="50132" y="307192"/>
                </a:cubicBezTo>
                <a:cubicBezTo>
                  <a:pt x="92668" y="321609"/>
                  <a:pt x="151915" y="332232"/>
                  <a:pt x="226354" y="334508"/>
                </a:cubicBezTo>
                <a:cubicBezTo>
                  <a:pt x="235469" y="334508"/>
                  <a:pt x="243824" y="334508"/>
                  <a:pt x="252939" y="334508"/>
                </a:cubicBezTo>
                <a:cubicBezTo>
                  <a:pt x="262054" y="334508"/>
                  <a:pt x="270409" y="334508"/>
                  <a:pt x="279524" y="334508"/>
                </a:cubicBezTo>
                <a:cubicBezTo>
                  <a:pt x="353203" y="332232"/>
                  <a:pt x="412450" y="322368"/>
                  <a:pt x="454986" y="307192"/>
                </a:cubicBezTo>
                <a:cubicBezTo>
                  <a:pt x="475495" y="300363"/>
                  <a:pt x="492965" y="292016"/>
                  <a:pt x="505878" y="282911"/>
                </a:cubicBezTo>
                <a:lnTo>
                  <a:pt x="505878" y="354995"/>
                </a:lnTo>
                <a:lnTo>
                  <a:pt x="505878" y="360307"/>
                </a:lnTo>
                <a:lnTo>
                  <a:pt x="505878" y="364859"/>
                </a:lnTo>
                <a:lnTo>
                  <a:pt x="505878" y="378518"/>
                </a:lnTo>
                <a:cubicBezTo>
                  <a:pt x="477014" y="408110"/>
                  <a:pt x="380548" y="436185"/>
                  <a:pt x="252939" y="436185"/>
                </a:cubicBezTo>
                <a:cubicBezTo>
                  <a:pt x="125330" y="436185"/>
                  <a:pt x="28864" y="408110"/>
                  <a:pt x="0" y="378518"/>
                </a:cubicBezTo>
                <a:lnTo>
                  <a:pt x="0" y="364859"/>
                </a:lnTo>
                <a:lnTo>
                  <a:pt x="0" y="360307"/>
                </a:lnTo>
                <a:lnTo>
                  <a:pt x="0" y="354995"/>
                </a:lnTo>
                <a:close/>
                <a:moveTo>
                  <a:pt x="0" y="150959"/>
                </a:moveTo>
                <a:cubicBezTo>
                  <a:pt x="49373" y="184325"/>
                  <a:pt x="153435" y="202524"/>
                  <a:pt x="252939" y="202524"/>
                </a:cubicBezTo>
                <a:cubicBezTo>
                  <a:pt x="352444" y="202524"/>
                  <a:pt x="456506" y="184325"/>
                  <a:pt x="505878" y="150959"/>
                </a:cubicBezTo>
                <a:lnTo>
                  <a:pt x="505878" y="222240"/>
                </a:lnTo>
                <a:lnTo>
                  <a:pt x="505878" y="227549"/>
                </a:lnTo>
                <a:lnTo>
                  <a:pt x="505878" y="232857"/>
                </a:lnTo>
                <a:lnTo>
                  <a:pt x="505878" y="245748"/>
                </a:lnTo>
                <a:cubicBezTo>
                  <a:pt x="479293" y="273806"/>
                  <a:pt x="394220" y="299588"/>
                  <a:pt x="280284" y="302622"/>
                </a:cubicBezTo>
                <a:cubicBezTo>
                  <a:pt x="279524" y="302622"/>
                  <a:pt x="278005" y="303380"/>
                  <a:pt x="277246" y="303380"/>
                </a:cubicBezTo>
                <a:cubicBezTo>
                  <a:pt x="273448" y="303380"/>
                  <a:pt x="270409" y="303380"/>
                  <a:pt x="266611" y="303380"/>
                </a:cubicBezTo>
                <a:cubicBezTo>
                  <a:pt x="262054" y="303380"/>
                  <a:pt x="257497" y="303380"/>
                  <a:pt x="252939" y="303380"/>
                </a:cubicBezTo>
                <a:cubicBezTo>
                  <a:pt x="248382" y="303380"/>
                  <a:pt x="243824" y="303380"/>
                  <a:pt x="239267" y="303380"/>
                </a:cubicBezTo>
                <a:cubicBezTo>
                  <a:pt x="235469" y="303380"/>
                  <a:pt x="232431" y="303380"/>
                  <a:pt x="228633" y="303380"/>
                </a:cubicBezTo>
                <a:cubicBezTo>
                  <a:pt x="227873" y="302622"/>
                  <a:pt x="226354" y="302622"/>
                  <a:pt x="225594" y="302622"/>
                </a:cubicBezTo>
                <a:cubicBezTo>
                  <a:pt x="111658" y="299588"/>
                  <a:pt x="26585" y="273806"/>
                  <a:pt x="0" y="245748"/>
                </a:cubicBezTo>
                <a:lnTo>
                  <a:pt x="0" y="232857"/>
                </a:lnTo>
                <a:lnTo>
                  <a:pt x="0" y="227549"/>
                </a:lnTo>
                <a:lnTo>
                  <a:pt x="0" y="222240"/>
                </a:lnTo>
                <a:close/>
                <a:moveTo>
                  <a:pt x="252939" y="0"/>
                </a:moveTo>
                <a:cubicBezTo>
                  <a:pt x="406374" y="0"/>
                  <a:pt x="493725" y="43229"/>
                  <a:pt x="505119" y="86459"/>
                </a:cubicBezTo>
                <a:cubicBezTo>
                  <a:pt x="505878" y="87976"/>
                  <a:pt x="505878" y="89492"/>
                  <a:pt x="505878" y="91009"/>
                </a:cubicBezTo>
                <a:lnTo>
                  <a:pt x="505878" y="96318"/>
                </a:lnTo>
                <a:lnTo>
                  <a:pt x="505878" y="114520"/>
                </a:lnTo>
                <a:cubicBezTo>
                  <a:pt x="477774" y="144098"/>
                  <a:pt x="381308" y="172159"/>
                  <a:pt x="252939" y="172159"/>
                </a:cubicBezTo>
                <a:cubicBezTo>
                  <a:pt x="124571" y="172159"/>
                  <a:pt x="28104" y="144098"/>
                  <a:pt x="0" y="114520"/>
                </a:cubicBezTo>
                <a:lnTo>
                  <a:pt x="0" y="96318"/>
                </a:lnTo>
                <a:lnTo>
                  <a:pt x="0" y="91009"/>
                </a:lnTo>
                <a:cubicBezTo>
                  <a:pt x="0" y="89492"/>
                  <a:pt x="0" y="87217"/>
                  <a:pt x="1519" y="85700"/>
                </a:cubicBezTo>
                <a:cubicBezTo>
                  <a:pt x="12913" y="42471"/>
                  <a:pt x="100264" y="0"/>
                  <a:pt x="252939" y="0"/>
                </a:cubicBezTo>
                <a:close/>
              </a:path>
            </a:pathLst>
          </a:custGeom>
          <a:solidFill>
            <a:schemeClr val="bg1"/>
          </a:solidFill>
          <a:ln>
            <a:noFill/>
          </a:ln>
        </p:spPr>
        <p:txBody>
          <a:bodyPr wrap="square">
            <a:normAutofit fontScale="75000" lnSpcReduction="20000"/>
          </a:bodyPr>
          <a:lstStyle/>
          <a:p>
            <a:endParaRPr lang="zh-CN" altLang="en-US" sz="1700"/>
          </a:p>
        </p:txBody>
      </p:sp>
      <p:sp>
        <p:nvSpPr>
          <p:cNvPr id="22" name="文本框 21"/>
          <p:cNvSpPr txBox="1"/>
          <p:nvPr>
            <p:custDataLst>
              <p:tags r:id="rId8"/>
            </p:custDataLst>
          </p:nvPr>
        </p:nvSpPr>
        <p:spPr>
          <a:xfrm>
            <a:off x="4012565" y="2155190"/>
            <a:ext cx="3095625" cy="2701925"/>
          </a:xfrm>
          <a:prstGeom prst="rect">
            <a:avLst/>
          </a:prstGeom>
          <a:noFill/>
        </p:spPr>
        <p:txBody>
          <a:bodyPr wrap="square" rtlCol="0">
            <a:noAutofit/>
          </a:bodyPr>
          <a:lstStyle/>
          <a:p>
            <a:pPr marL="0" lvl="0" indent="-285750" algn="l" eaLnBrk="1" fontAlgn="ctr" latinLnBrk="0" hangingPunct="1">
              <a:lnSpc>
                <a:spcPct val="130000"/>
              </a:lnSpc>
              <a:spcBef>
                <a:spcPts val="0"/>
              </a:spcBef>
              <a:spcAft>
                <a:spcPts val="0"/>
              </a:spcAft>
              <a:buSzPct val="100000"/>
              <a:buFont typeface="Wingdings" panose="05000000000000000000" charset="0"/>
              <a:buChar char="ü"/>
            </a:pPr>
            <a:r>
              <a:rPr lang="zh-CN" altLang="en-US" sz="1800" dirty="0">
                <a:solidFill>
                  <a:schemeClr val="dk1">
                    <a:lumMod val="75000"/>
                  </a:schemeClr>
                </a:solidFill>
                <a:uFillTx/>
                <a:latin typeface="Arial" panose="020B0604020202020204" pitchFamily="34" charset="0"/>
                <a:ea typeface="微软雅黑" panose="020B0503020204020204" pitchFamily="34" charset="-122"/>
              </a:rPr>
              <a:t>由于高级语言是面向题目和算法的，与机器的具体结构关系不大，如果能统一出一种可满足各种应用需要的通用高级语言，那么用这种高级语言编写的应用软件就可以移植于不同机器</a:t>
            </a:r>
          </a:p>
          <a:p>
            <a:pPr marL="0" lvl="0" indent="-285750" algn="l" eaLnBrk="1" fontAlgn="ctr" latinLnBrk="0" hangingPunct="1">
              <a:lnSpc>
                <a:spcPct val="130000"/>
              </a:lnSpc>
              <a:spcBef>
                <a:spcPts val="0"/>
              </a:spcBef>
              <a:spcAft>
                <a:spcPts val="0"/>
              </a:spcAft>
              <a:buSzPct val="100000"/>
              <a:buFont typeface="Wingdings" panose="05000000000000000000" charset="0"/>
              <a:buChar char="ü"/>
            </a:pPr>
            <a:r>
              <a:rPr lang="en-US" altLang="zh-CN" sz="1800" dirty="0">
                <a:solidFill>
                  <a:schemeClr val="dk1">
                    <a:lumMod val="75000"/>
                  </a:schemeClr>
                </a:solidFill>
                <a:uFillTx/>
                <a:latin typeface="Arial" panose="020B0604020202020204" pitchFamily="34" charset="0"/>
                <a:ea typeface="微软雅黑" panose="020B0503020204020204" pitchFamily="34" charset="-122"/>
              </a:rPr>
              <a:t>统一之后确实解决问题了吗？</a:t>
            </a:r>
          </a:p>
          <a:p>
            <a:pPr marL="0" lvl="0" indent="-285750" algn="l" eaLnBrk="1" fontAlgn="ctr" latinLnBrk="0" hangingPunct="1">
              <a:lnSpc>
                <a:spcPct val="130000"/>
              </a:lnSpc>
              <a:spcBef>
                <a:spcPts val="0"/>
              </a:spcBef>
              <a:spcAft>
                <a:spcPts val="0"/>
              </a:spcAft>
              <a:buSzPct val="100000"/>
              <a:buFont typeface="Wingdings" panose="05000000000000000000" charset="0"/>
              <a:buChar char="ü"/>
            </a:pPr>
            <a:r>
              <a:rPr lang="en-US" altLang="zh-CN" sz="1800" dirty="0">
                <a:solidFill>
                  <a:schemeClr val="dk1">
                    <a:lumMod val="75000"/>
                  </a:schemeClr>
                </a:solidFill>
                <a:uFillTx/>
                <a:latin typeface="Arial" panose="020B0604020202020204" pitchFamily="34" charset="0"/>
                <a:ea typeface="微软雅黑" panose="020B0503020204020204" pitchFamily="34" charset="-122"/>
              </a:rPr>
              <a:t>高级语言能不能统一？</a:t>
            </a:r>
          </a:p>
        </p:txBody>
      </p:sp>
      <p:sp>
        <p:nvSpPr>
          <p:cNvPr id="23" name="文本框 22"/>
          <p:cNvSpPr txBox="1"/>
          <p:nvPr>
            <p:custDataLst>
              <p:tags r:id="rId9"/>
            </p:custDataLst>
          </p:nvPr>
        </p:nvSpPr>
        <p:spPr>
          <a:xfrm>
            <a:off x="4012263" y="1856202"/>
            <a:ext cx="3494374" cy="414972"/>
          </a:xfrm>
          <a:prstGeom prst="rect">
            <a:avLst/>
          </a:prstGeom>
          <a:noFill/>
        </p:spPr>
        <p:txBody>
          <a:bodyPr wrap="square" rtlCol="0">
            <a:normAutofit/>
          </a:bodyPr>
          <a:lstStyle/>
          <a:p>
            <a:pPr marL="0" indent="0" algn="l">
              <a:lnSpc>
                <a:spcPct val="100000"/>
              </a:lnSpc>
              <a:spcBef>
                <a:spcPts val="0"/>
              </a:spcBef>
              <a:spcAft>
                <a:spcPts val="0"/>
              </a:spcAft>
              <a:buSzPct val="100000"/>
              <a:buNone/>
            </a:pPr>
            <a:r>
              <a:rPr lang="zh-CN" altLang="en-US" sz="2000" b="1" dirty="0">
                <a:solidFill>
                  <a:schemeClr val="dk1">
                    <a:lumMod val="75000"/>
                  </a:schemeClr>
                </a:solidFill>
                <a:latin typeface="微软雅黑" panose="020B0503020204020204" pitchFamily="34" charset="-122"/>
                <a:ea typeface="微软雅黑" panose="020B0503020204020204" pitchFamily="34" charset="-122"/>
              </a:rPr>
              <a:t>问题：</a:t>
            </a:r>
          </a:p>
        </p:txBody>
      </p:sp>
      <p:sp>
        <p:nvSpPr>
          <p:cNvPr id="24" name="椭圆 23"/>
          <p:cNvSpPr/>
          <p:nvPr>
            <p:custDataLst>
              <p:tags r:id="rId10"/>
            </p:custDataLst>
          </p:nvPr>
        </p:nvSpPr>
        <p:spPr>
          <a:xfrm>
            <a:off x="7686020" y="1337786"/>
            <a:ext cx="460416" cy="460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5000" lnSpcReduction="10000"/>
          </a:bodyPr>
          <a:lstStyle/>
          <a:p>
            <a:pPr algn="ctr"/>
            <a:endParaRPr lang="zh-CN" altLang="en-US" sz="1700" dirty="0">
              <a:solidFill>
                <a:schemeClr val="tx1">
                  <a:lumMod val="85000"/>
                  <a:lumOff val="15000"/>
                </a:schemeClr>
              </a:solidFill>
            </a:endParaRPr>
          </a:p>
        </p:txBody>
      </p:sp>
      <p:sp>
        <p:nvSpPr>
          <p:cNvPr id="25" name="盒子_001"/>
          <p:cNvSpPr>
            <a:spLocks noChangeAspect="1"/>
          </p:cNvSpPr>
          <p:nvPr>
            <p:custDataLst>
              <p:tags r:id="rId11"/>
            </p:custDataLst>
          </p:nvPr>
        </p:nvSpPr>
        <p:spPr bwMode="auto">
          <a:xfrm>
            <a:off x="7791351" y="1443118"/>
            <a:ext cx="249754" cy="249211"/>
          </a:xfrm>
          <a:custGeom>
            <a:avLst/>
            <a:gdLst>
              <a:gd name="connsiteX0" fmla="*/ 231499 w 609191"/>
              <a:gd name="connsiteY0" fmla="*/ 251036 h 607710"/>
              <a:gd name="connsiteX1" fmla="*/ 180078 w 609191"/>
              <a:gd name="connsiteY1" fmla="*/ 302378 h 607710"/>
              <a:gd name="connsiteX2" fmla="*/ 231499 w 609191"/>
              <a:gd name="connsiteY2" fmla="*/ 353720 h 607710"/>
              <a:gd name="connsiteX3" fmla="*/ 377694 w 609191"/>
              <a:gd name="connsiteY3" fmla="*/ 353720 h 607710"/>
              <a:gd name="connsiteX4" fmla="*/ 429114 w 609191"/>
              <a:gd name="connsiteY4" fmla="*/ 302378 h 607710"/>
              <a:gd name="connsiteX5" fmla="*/ 377694 w 609191"/>
              <a:gd name="connsiteY5" fmla="*/ 251036 h 607710"/>
              <a:gd name="connsiteX6" fmla="*/ 24910 w 609191"/>
              <a:gd name="connsiteY6" fmla="*/ 187916 h 607710"/>
              <a:gd name="connsiteX7" fmla="*/ 27027 w 609191"/>
              <a:gd name="connsiteY7" fmla="*/ 187916 h 607710"/>
              <a:gd name="connsiteX8" fmla="*/ 582165 w 609191"/>
              <a:gd name="connsiteY8" fmla="*/ 187916 h 607710"/>
              <a:gd name="connsiteX9" fmla="*/ 584282 w 609191"/>
              <a:gd name="connsiteY9" fmla="*/ 187916 h 607710"/>
              <a:gd name="connsiteX10" fmla="*/ 584282 w 609191"/>
              <a:gd name="connsiteY10" fmla="*/ 556972 h 607710"/>
              <a:gd name="connsiteX11" fmla="*/ 533467 w 609191"/>
              <a:gd name="connsiteY11" fmla="*/ 607710 h 607710"/>
              <a:gd name="connsiteX12" fmla="*/ 75725 w 609191"/>
              <a:gd name="connsiteY12" fmla="*/ 607710 h 607710"/>
              <a:gd name="connsiteX13" fmla="*/ 24910 w 609191"/>
              <a:gd name="connsiteY13" fmla="*/ 556972 h 607710"/>
              <a:gd name="connsiteX14" fmla="*/ 27022 w 609191"/>
              <a:gd name="connsiteY14" fmla="*/ 0 h 607710"/>
              <a:gd name="connsiteX15" fmla="*/ 582170 w 609191"/>
              <a:gd name="connsiteY15" fmla="*/ 0 h 607710"/>
              <a:gd name="connsiteX16" fmla="*/ 609191 w 609191"/>
              <a:gd name="connsiteY16" fmla="*/ 26882 h 607710"/>
              <a:gd name="connsiteX17" fmla="*/ 609191 w 609191"/>
              <a:gd name="connsiteY17" fmla="*/ 102293 h 607710"/>
              <a:gd name="connsiteX18" fmla="*/ 582170 w 609191"/>
              <a:gd name="connsiteY18" fmla="*/ 129276 h 607710"/>
              <a:gd name="connsiteX19" fmla="*/ 27022 w 609191"/>
              <a:gd name="connsiteY19" fmla="*/ 129276 h 607710"/>
              <a:gd name="connsiteX20" fmla="*/ 0 w 609191"/>
              <a:gd name="connsiteY20" fmla="*/ 102293 h 607710"/>
              <a:gd name="connsiteX21" fmla="*/ 0 w 609191"/>
              <a:gd name="connsiteY21" fmla="*/ 26882 h 607710"/>
              <a:gd name="connsiteX22" fmla="*/ 27022 w 609191"/>
              <a:gd name="connsiteY22" fmla="*/ 0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191" h="607710">
                <a:moveTo>
                  <a:pt x="231499" y="251036"/>
                </a:moveTo>
                <a:cubicBezTo>
                  <a:pt x="203066" y="251036"/>
                  <a:pt x="180078" y="273989"/>
                  <a:pt x="180078" y="302378"/>
                </a:cubicBezTo>
                <a:cubicBezTo>
                  <a:pt x="180078" y="330666"/>
                  <a:pt x="203066" y="353720"/>
                  <a:pt x="231499" y="353720"/>
                </a:cubicBezTo>
                <a:lnTo>
                  <a:pt x="377694" y="353720"/>
                </a:lnTo>
                <a:cubicBezTo>
                  <a:pt x="406126" y="353720"/>
                  <a:pt x="429114" y="330666"/>
                  <a:pt x="429114" y="302378"/>
                </a:cubicBezTo>
                <a:cubicBezTo>
                  <a:pt x="429114" y="273989"/>
                  <a:pt x="406126" y="251036"/>
                  <a:pt x="377694" y="251036"/>
                </a:cubicBezTo>
                <a:close/>
                <a:moveTo>
                  <a:pt x="24910" y="187916"/>
                </a:moveTo>
                <a:cubicBezTo>
                  <a:pt x="25616" y="187916"/>
                  <a:pt x="26221" y="187916"/>
                  <a:pt x="27027" y="187916"/>
                </a:cubicBezTo>
                <a:lnTo>
                  <a:pt x="582165" y="187916"/>
                </a:lnTo>
                <a:cubicBezTo>
                  <a:pt x="582871" y="187916"/>
                  <a:pt x="583576" y="187916"/>
                  <a:pt x="584282" y="187916"/>
                </a:cubicBezTo>
                <a:lnTo>
                  <a:pt x="584282" y="556972"/>
                </a:lnTo>
                <a:cubicBezTo>
                  <a:pt x="584282" y="584959"/>
                  <a:pt x="561496" y="607710"/>
                  <a:pt x="533467" y="607710"/>
                </a:cubicBezTo>
                <a:lnTo>
                  <a:pt x="75725" y="607710"/>
                </a:lnTo>
                <a:cubicBezTo>
                  <a:pt x="47596" y="607710"/>
                  <a:pt x="24910" y="584959"/>
                  <a:pt x="24910" y="556972"/>
                </a:cubicBezTo>
                <a:close/>
                <a:moveTo>
                  <a:pt x="27022" y="0"/>
                </a:moveTo>
                <a:lnTo>
                  <a:pt x="582170" y="0"/>
                </a:lnTo>
                <a:cubicBezTo>
                  <a:pt x="597092" y="0"/>
                  <a:pt x="609191" y="11981"/>
                  <a:pt x="609191" y="26882"/>
                </a:cubicBezTo>
                <a:lnTo>
                  <a:pt x="609191" y="102293"/>
                </a:lnTo>
                <a:cubicBezTo>
                  <a:pt x="609191" y="117194"/>
                  <a:pt x="597092" y="129276"/>
                  <a:pt x="582170" y="129276"/>
                </a:cubicBezTo>
                <a:lnTo>
                  <a:pt x="27022" y="129276"/>
                </a:lnTo>
                <a:cubicBezTo>
                  <a:pt x="12099" y="129276"/>
                  <a:pt x="0" y="117194"/>
                  <a:pt x="0" y="102293"/>
                </a:cubicBezTo>
                <a:lnTo>
                  <a:pt x="0" y="26882"/>
                </a:lnTo>
                <a:cubicBezTo>
                  <a:pt x="0" y="11981"/>
                  <a:pt x="12099" y="0"/>
                  <a:pt x="27022" y="0"/>
                </a:cubicBezTo>
                <a:close/>
              </a:path>
            </a:pathLst>
          </a:custGeom>
          <a:solidFill>
            <a:schemeClr val="bg1"/>
          </a:solidFill>
          <a:ln>
            <a:noFill/>
          </a:ln>
        </p:spPr>
        <p:txBody>
          <a:bodyPr wrap="square">
            <a:normAutofit fontScale="67500" lnSpcReduction="20000"/>
          </a:bodyPr>
          <a:lstStyle/>
          <a:p>
            <a:endParaRPr lang="zh-CN" altLang="en-US" sz="1700"/>
          </a:p>
        </p:txBody>
      </p:sp>
      <p:sp>
        <p:nvSpPr>
          <p:cNvPr id="26" name="文本框 25"/>
          <p:cNvSpPr txBox="1"/>
          <p:nvPr>
            <p:custDataLst>
              <p:tags r:id="rId12"/>
            </p:custDataLst>
          </p:nvPr>
        </p:nvSpPr>
        <p:spPr>
          <a:xfrm>
            <a:off x="7592740" y="2155174"/>
            <a:ext cx="3494374" cy="2702100"/>
          </a:xfrm>
          <a:prstGeom prst="rect">
            <a:avLst/>
          </a:prstGeom>
          <a:noFill/>
        </p:spPr>
        <p:txBody>
          <a:bodyPr wrap="square" rtlCol="0">
            <a:noAutofit/>
          </a:bodyPr>
          <a:lstStyle/>
          <a:p>
            <a:pPr marL="285750" lvl="0" indent="-285750" algn="l" eaLnBrk="1" fontAlgn="ctr" latinLnBrk="0" hangingPunct="1">
              <a:lnSpc>
                <a:spcPct val="130000"/>
              </a:lnSpc>
              <a:spcBef>
                <a:spcPts val="0"/>
              </a:spcBef>
              <a:spcAft>
                <a:spcPts val="0"/>
              </a:spcAft>
              <a:buSzPct val="100000"/>
              <a:buFont typeface="Wingdings" panose="05000000000000000000" charset="0"/>
              <a:buChar char="ü"/>
            </a:pPr>
            <a:r>
              <a:rPr lang="zh-CN" altLang="en-US" sz="1800" dirty="0">
                <a:solidFill>
                  <a:schemeClr val="dk1">
                    <a:lumMod val="75000"/>
                  </a:schemeClr>
                </a:solidFill>
                <a:uFillTx/>
                <a:latin typeface="Arial" panose="020B0604020202020204" pitchFamily="34" charset="0"/>
                <a:ea typeface="微软雅黑" panose="020B0503020204020204" pitchFamily="34" charset="-122"/>
              </a:rPr>
              <a:t>各种应用差距大</a:t>
            </a:r>
          </a:p>
          <a:p>
            <a:pPr marL="285750" lvl="0" indent="-285750" algn="l" eaLnBrk="1" fontAlgn="ctr" latinLnBrk="0" hangingPunct="1">
              <a:lnSpc>
                <a:spcPct val="130000"/>
              </a:lnSpc>
              <a:spcBef>
                <a:spcPts val="0"/>
              </a:spcBef>
              <a:spcAft>
                <a:spcPts val="0"/>
              </a:spcAft>
              <a:buSzPct val="100000"/>
              <a:buFont typeface="Wingdings" panose="05000000000000000000" charset="0"/>
              <a:buChar char="ü"/>
            </a:pPr>
            <a:r>
              <a:rPr lang="zh-CN" altLang="en-US" sz="1800" dirty="0">
                <a:solidFill>
                  <a:schemeClr val="dk1">
                    <a:lumMod val="75000"/>
                  </a:schemeClr>
                </a:solidFill>
                <a:uFillTx/>
                <a:latin typeface="Arial" panose="020B0604020202020204" pitchFamily="34" charset="0"/>
                <a:ea typeface="微软雅黑" panose="020B0503020204020204" pitchFamily="34" charset="-122"/>
              </a:rPr>
              <a:t>各种高级语言的语法、语义差距较大</a:t>
            </a:r>
          </a:p>
          <a:p>
            <a:pPr marL="285750" lvl="0" indent="-285750" algn="l" eaLnBrk="1" fontAlgn="ctr" latinLnBrk="0" hangingPunct="1">
              <a:lnSpc>
                <a:spcPct val="130000"/>
              </a:lnSpc>
              <a:spcBef>
                <a:spcPts val="0"/>
              </a:spcBef>
              <a:spcAft>
                <a:spcPts val="0"/>
              </a:spcAft>
              <a:buSzPct val="100000"/>
              <a:buFont typeface="Wingdings" panose="05000000000000000000" charset="0"/>
              <a:buChar char="ü"/>
            </a:pPr>
            <a:r>
              <a:rPr lang="zh-CN" altLang="en-US" sz="1800" dirty="0">
                <a:solidFill>
                  <a:schemeClr val="dk1">
                    <a:lumMod val="75000"/>
                  </a:schemeClr>
                </a:solidFill>
                <a:uFillTx/>
                <a:latin typeface="Arial" panose="020B0604020202020204" pitchFamily="34" charset="0"/>
                <a:ea typeface="微软雅黑" panose="020B0503020204020204" pitchFamily="34" charset="-122"/>
              </a:rPr>
              <a:t>人们对统一高级语言的基本结构看法不一</a:t>
            </a:r>
          </a:p>
          <a:p>
            <a:pPr marL="285750" lvl="0" indent="-285750" algn="l" eaLnBrk="1" fontAlgn="ctr" latinLnBrk="0" hangingPunct="1">
              <a:lnSpc>
                <a:spcPct val="130000"/>
              </a:lnSpc>
              <a:spcBef>
                <a:spcPts val="0"/>
              </a:spcBef>
              <a:spcAft>
                <a:spcPts val="0"/>
              </a:spcAft>
              <a:buSzPct val="100000"/>
              <a:buFont typeface="Wingdings" panose="05000000000000000000" charset="0"/>
              <a:buChar char="ü"/>
            </a:pPr>
            <a:r>
              <a:rPr lang="zh-CN" altLang="en-US" sz="1800" dirty="0">
                <a:solidFill>
                  <a:schemeClr val="dk1">
                    <a:lumMod val="75000"/>
                  </a:schemeClr>
                </a:solidFill>
                <a:uFillTx/>
                <a:latin typeface="Arial" panose="020B0604020202020204" pitchFamily="34" charset="0"/>
                <a:ea typeface="微软雅黑" panose="020B0503020204020204" pitchFamily="34" charset="-122"/>
              </a:rPr>
              <a:t>厂家在自己的实现机器中引用“方言”</a:t>
            </a:r>
          </a:p>
          <a:p>
            <a:pPr marL="285750" lvl="0" indent="-285750" algn="l" eaLnBrk="1" fontAlgn="ctr" latinLnBrk="0" hangingPunct="1">
              <a:lnSpc>
                <a:spcPct val="130000"/>
              </a:lnSpc>
              <a:spcBef>
                <a:spcPts val="0"/>
              </a:spcBef>
              <a:spcAft>
                <a:spcPts val="0"/>
              </a:spcAft>
              <a:buSzPct val="100000"/>
              <a:buFont typeface="Wingdings" panose="05000000000000000000" charset="0"/>
              <a:buChar char="ü"/>
            </a:pPr>
            <a:r>
              <a:rPr lang="zh-CN" altLang="en-US" sz="1800" dirty="0">
                <a:solidFill>
                  <a:schemeClr val="dk1">
                    <a:lumMod val="75000"/>
                  </a:schemeClr>
                </a:solidFill>
                <a:uFillTx/>
                <a:latin typeface="Arial" panose="020B0604020202020204" pitchFamily="34" charset="0"/>
                <a:ea typeface="微软雅黑" panose="020B0503020204020204" pitchFamily="34" charset="-122"/>
              </a:rPr>
              <a:t>用户在高级语言中往往嵌入“汇编程序”等</a:t>
            </a:r>
          </a:p>
          <a:p>
            <a:pPr marL="285750" lvl="0" indent="-285750" algn="l" eaLnBrk="1" fontAlgn="ctr" latinLnBrk="0" hangingPunct="1">
              <a:lnSpc>
                <a:spcPct val="130000"/>
              </a:lnSpc>
              <a:spcBef>
                <a:spcPts val="0"/>
              </a:spcBef>
              <a:spcAft>
                <a:spcPts val="0"/>
              </a:spcAft>
              <a:buSzPct val="100000"/>
              <a:buFont typeface="Wingdings" panose="05000000000000000000" charset="0"/>
              <a:buChar char="ü"/>
            </a:pPr>
            <a:r>
              <a:rPr lang="zh-CN" altLang="en-US" sz="1800" dirty="0">
                <a:solidFill>
                  <a:schemeClr val="dk1">
                    <a:lumMod val="75000"/>
                  </a:schemeClr>
                </a:solidFill>
                <a:uFillTx/>
                <a:latin typeface="Arial" panose="020B0604020202020204" pitchFamily="34" charset="0"/>
                <a:ea typeface="微软雅黑" panose="020B0503020204020204" pitchFamily="34" charset="-122"/>
              </a:rPr>
              <a:t>习惯势力</a:t>
            </a:r>
          </a:p>
        </p:txBody>
      </p:sp>
      <p:sp>
        <p:nvSpPr>
          <p:cNvPr id="27" name="文本框 26"/>
          <p:cNvSpPr txBox="1"/>
          <p:nvPr>
            <p:custDataLst>
              <p:tags r:id="rId13"/>
            </p:custDataLst>
          </p:nvPr>
        </p:nvSpPr>
        <p:spPr>
          <a:xfrm>
            <a:off x="7592740" y="1856202"/>
            <a:ext cx="3494374" cy="414972"/>
          </a:xfrm>
          <a:prstGeom prst="rect">
            <a:avLst/>
          </a:prstGeom>
          <a:noFill/>
        </p:spPr>
        <p:txBody>
          <a:bodyPr wrap="square" rtlCol="0">
            <a:normAutofit/>
          </a:bodyPr>
          <a:lstStyle/>
          <a:p>
            <a:pPr marL="0" indent="0" algn="l">
              <a:lnSpc>
                <a:spcPct val="100000"/>
              </a:lnSpc>
              <a:spcBef>
                <a:spcPts val="0"/>
              </a:spcBef>
              <a:spcAft>
                <a:spcPts val="0"/>
              </a:spcAft>
              <a:buSzPct val="100000"/>
              <a:buNone/>
            </a:pPr>
            <a:r>
              <a:rPr lang="zh-CN" altLang="en-US" sz="2000" b="1" dirty="0">
                <a:solidFill>
                  <a:schemeClr val="dk1">
                    <a:lumMod val="75000"/>
                  </a:schemeClr>
                </a:solidFill>
                <a:latin typeface="微软雅黑" panose="020B0503020204020204" pitchFamily="34" charset="-122"/>
                <a:ea typeface="微软雅黑" panose="020B0503020204020204" pitchFamily="34" charset="-122"/>
              </a:rPr>
              <a:t>障碍</a:t>
            </a:r>
          </a:p>
        </p:txBody>
      </p:sp>
      <p:cxnSp>
        <p:nvCxnSpPr>
          <p:cNvPr id="11" name="直接连接符 10"/>
          <p:cNvCxnSpPr/>
          <p:nvPr>
            <p:custDataLst>
              <p:tags r:id="rId14"/>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15"/>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2" name="图片 1" descr="微信截图_20240112211134"/>
          <p:cNvPicPr>
            <a:picLocks noChangeAspect="1"/>
          </p:cNvPicPr>
          <p:nvPr>
            <p:custDataLst>
              <p:tags r:id="rId16"/>
            </p:custDataLst>
          </p:nvPr>
        </p:nvPicPr>
        <p:blipFill>
          <a:blip r:embed="rId19"/>
          <a:stretch>
            <a:fillRect/>
          </a:stretch>
        </p:blipFill>
        <p:spPr>
          <a:xfrm>
            <a:off x="9216390" y="201295"/>
            <a:ext cx="1895475" cy="485775"/>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1.1 计算机系统的多级层次结构</a:t>
            </a:r>
          </a:p>
        </p:txBody>
      </p:sp>
      <p:sp>
        <p:nvSpPr>
          <p:cNvPr id="4" name="文本框 3"/>
          <p:cNvSpPr txBox="1"/>
          <p:nvPr>
            <p:custDataLst>
              <p:tags r:id="rId4"/>
            </p:custDataLst>
          </p:nvPr>
        </p:nvSpPr>
        <p:spPr>
          <a:xfrm>
            <a:off x="747004" y="1151890"/>
            <a:ext cx="9988004" cy="812473"/>
          </a:xfrm>
          <a:prstGeom prst="rect">
            <a:avLst/>
          </a:prstGeom>
          <a:noFill/>
        </p:spPr>
        <p:txBody>
          <a:bodyPr wrap="square" rtlCol="0">
            <a:normAutofit lnSpcReduction="10000"/>
          </a:bodyPr>
          <a:lstStyle/>
          <a:p>
            <a:pPr marL="0" indent="0">
              <a:buFont typeface="微软雅黑" panose="020B0503020204020204" pitchFamily="34" charset="-122"/>
              <a:buNone/>
            </a:pPr>
            <a:r>
              <a:rPr lang="en-US" altLang="zh-CN" sz="24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八十年代后，有两种技术使得体系结构技术对计算机性能发展的影响越来越大</a:t>
            </a:r>
            <a:endParaRPr lang="zh-CN" altLang="en-US" sz="24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Rectangle 4"/>
          <p:cNvSpPr/>
          <p:nvPr>
            <p:custDataLst>
              <p:tags r:id="rId5"/>
            </p:custDataLst>
          </p:nvPr>
        </p:nvSpPr>
        <p:spPr>
          <a:xfrm>
            <a:off x="755567" y="2494072"/>
            <a:ext cx="10016329" cy="1058314"/>
          </a:xfrm>
          <a:prstGeom prst="rect">
            <a:avLst/>
          </a:prstGeom>
          <a:solidFill>
            <a:srgbClr val="FFC000"/>
          </a:solidFill>
          <a:ln w="19050" cap="flat" cmpd="sng">
            <a:noFill/>
            <a:prstDash val="solid"/>
            <a:miter/>
            <a:headEnd type="none" w="med" len="med"/>
            <a:tailEnd type="none" w="med" len="med"/>
          </a:ln>
          <a:effectLst/>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使得体系结构的发展空间一下子被打开</a:t>
            </a:r>
          </a:p>
        </p:txBody>
      </p:sp>
      <p:sp>
        <p:nvSpPr>
          <p:cNvPr id="6" name="Text Box 6"/>
          <p:cNvSpPr txBox="1"/>
          <p:nvPr>
            <p:custDataLst>
              <p:tags r:id="rId6"/>
            </p:custDataLst>
          </p:nvPr>
        </p:nvSpPr>
        <p:spPr>
          <a:xfrm>
            <a:off x="830331" y="2179868"/>
            <a:ext cx="2345004" cy="452075"/>
          </a:xfrm>
          <a:prstGeom prst="rect">
            <a:avLst/>
          </a:prstGeom>
          <a:solidFill>
            <a:srgbClr val="000000"/>
          </a:solidFill>
          <a:ln w="25400">
            <a:noFill/>
          </a:ln>
        </p:spPr>
        <p:txBody>
          <a:bodyPr lIns="90000" tIns="46800" rIns="90000" bIns="4680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en-US" altLang="zh-CN" sz="2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RISC</a:t>
            </a:r>
            <a:r>
              <a:rPr lang="zh-CN" altLang="en-US" sz="2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技术</a:t>
            </a:r>
          </a:p>
        </p:txBody>
      </p:sp>
      <p:sp>
        <p:nvSpPr>
          <p:cNvPr id="7" name="Rectangle 5"/>
          <p:cNvSpPr/>
          <p:nvPr>
            <p:custDataLst>
              <p:tags r:id="rId7"/>
            </p:custDataLst>
          </p:nvPr>
        </p:nvSpPr>
        <p:spPr>
          <a:xfrm>
            <a:off x="755567" y="4056957"/>
            <a:ext cx="10015670" cy="1177484"/>
          </a:xfrm>
          <a:prstGeom prst="rect">
            <a:avLst/>
          </a:prstGeom>
          <a:solidFill>
            <a:srgbClr val="0070C0"/>
          </a:solidFill>
          <a:ln w="28575" cap="flat" cmpd="sng">
            <a:noFill/>
            <a:prstDash val="solid"/>
            <a:miter/>
            <a:headEnd type="none" w="med" len="med"/>
            <a:tailEnd type="none" w="med" len="med"/>
          </a:ln>
          <a:effectLst/>
        </p:spPr>
        <p:txBody>
          <a:bodyPr wrap="none" anchor="ctr" anchorCtr="0">
            <a:norm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使得设计新型体系结构的风险、成本、耗时都大为降低</a:t>
            </a:r>
          </a:p>
        </p:txBody>
      </p:sp>
      <p:sp>
        <p:nvSpPr>
          <p:cNvPr id="14" name="文本框 13"/>
          <p:cNvSpPr txBox="1"/>
          <p:nvPr>
            <p:custDataLst>
              <p:tags r:id="rId8"/>
            </p:custDataLst>
          </p:nvPr>
        </p:nvSpPr>
        <p:spPr>
          <a:xfrm>
            <a:off x="821439" y="5544034"/>
            <a:ext cx="9857580" cy="647064"/>
          </a:xfrm>
          <a:prstGeom prst="rect">
            <a:avLst/>
          </a:prstGeom>
          <a:noFill/>
        </p:spPr>
        <p:txBody>
          <a:bodyPr wrap="square" rtlCol="0">
            <a:normAutofit/>
          </a:bodyPr>
          <a:lstStyle/>
          <a:p>
            <a:pPr marL="457200" indent="-457200" eaLnBrk="1" hangingPunct="1">
              <a:buNone/>
            </a:pP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体系结构对计算机性能发展的影响很显著、体系结构的发展带动芯片技术、编译技术的进步</a:t>
            </a:r>
            <a:endPar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Text Box 7"/>
          <p:cNvSpPr txBox="1"/>
          <p:nvPr>
            <p:custDataLst>
              <p:tags r:id="rId9"/>
            </p:custDataLst>
          </p:nvPr>
        </p:nvSpPr>
        <p:spPr>
          <a:xfrm>
            <a:off x="830001" y="3750328"/>
            <a:ext cx="2820922" cy="452075"/>
          </a:xfrm>
          <a:prstGeom prst="rect">
            <a:avLst/>
          </a:prstGeom>
          <a:solidFill>
            <a:srgbClr val="000000"/>
          </a:solidFill>
          <a:ln w="25400" cap="sq" cmpd="sng">
            <a:solidFill>
              <a:srgbClr val="000000"/>
            </a:solidFill>
            <a:prstDash val="solid"/>
            <a:miter/>
            <a:headEnd type="none" w="med" len="med"/>
            <a:tailEnd type="none" w="med" len="med"/>
          </a:ln>
        </p:spPr>
        <p:txBody>
          <a:bodyPr lIns="90000" tIns="46800" rIns="90000" bIns="46800">
            <a:normAutofit fontScale="97500"/>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50000"/>
              </a:spcBef>
              <a:buClrTx/>
              <a:buFontTx/>
              <a:buNone/>
            </a:pPr>
            <a:r>
              <a:rPr lang="zh-CN" altLang="en-US" sz="2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微处理器技术</a:t>
            </a:r>
          </a:p>
        </p:txBody>
      </p:sp>
      <p:pic>
        <p:nvPicPr>
          <p:cNvPr id="11" name="图片 10" descr="微信截图_20240112211134"/>
          <p:cNvPicPr>
            <a:picLocks noChangeAspect="1"/>
          </p:cNvPicPr>
          <p:nvPr>
            <p:custDataLst>
              <p:tags r:id="rId10"/>
            </p:custDataLst>
          </p:nvPr>
        </p:nvPicPr>
        <p:blipFill>
          <a:blip r:embed="rId13"/>
          <a:stretch>
            <a:fillRect/>
          </a:stretch>
        </p:blipFill>
        <p:spPr>
          <a:xfrm>
            <a:off x="9216390" y="201295"/>
            <a:ext cx="1895475" cy="485775"/>
          </a:xfrm>
          <a:prstGeom prst="rect">
            <a:avLst/>
          </a:prstGeom>
        </p:spPr>
      </p:pic>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11" name="图片 10" descr="微信截图_20240112211134"/>
          <p:cNvPicPr>
            <a:picLocks noChangeAspect="1"/>
          </p:cNvPicPr>
          <p:nvPr>
            <p:custDataLst>
              <p:tags r:id="rId4"/>
            </p:custDataLst>
          </p:nvPr>
        </p:nvPicPr>
        <p:blipFill>
          <a:blip r:embed="rId15"/>
          <a:stretch>
            <a:fillRect/>
          </a:stretch>
        </p:blipFill>
        <p:spPr>
          <a:xfrm>
            <a:off x="9216390" y="201295"/>
            <a:ext cx="1895475" cy="485775"/>
          </a:xfrm>
          <a:prstGeom prst="rect">
            <a:avLst/>
          </a:prstGeom>
        </p:spPr>
      </p:pic>
      <p:sp>
        <p:nvSpPr>
          <p:cNvPr id="20" name="椭圆 19"/>
          <p:cNvSpPr/>
          <p:nvPr>
            <p:custDataLst>
              <p:tags r:id="rId5"/>
            </p:custDataLst>
          </p:nvPr>
        </p:nvSpPr>
        <p:spPr>
          <a:xfrm>
            <a:off x="2105928" y="1295876"/>
            <a:ext cx="460416" cy="460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5000" lnSpcReduction="10000"/>
          </a:bodyPr>
          <a:lstStyle/>
          <a:p>
            <a:pPr algn="ctr"/>
            <a:endParaRPr lang="zh-CN" altLang="en-US" sz="1700">
              <a:solidFill>
                <a:schemeClr val="tx1">
                  <a:lumMod val="85000"/>
                  <a:lumOff val="15000"/>
                </a:schemeClr>
              </a:solidFill>
            </a:endParaRPr>
          </a:p>
        </p:txBody>
      </p:sp>
      <p:sp>
        <p:nvSpPr>
          <p:cNvPr id="21" name="数据库_001"/>
          <p:cNvSpPr>
            <a:spLocks noChangeAspect="1"/>
          </p:cNvSpPr>
          <p:nvPr>
            <p:custDataLst>
              <p:tags r:id="rId6"/>
            </p:custDataLst>
          </p:nvPr>
        </p:nvSpPr>
        <p:spPr bwMode="auto">
          <a:xfrm>
            <a:off x="2226460" y="1398492"/>
            <a:ext cx="219349" cy="255726"/>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5878" h="588607">
                <a:moveTo>
                  <a:pt x="0" y="414864"/>
                </a:moveTo>
                <a:cubicBezTo>
                  <a:pt x="41777" y="443695"/>
                  <a:pt x="127609" y="467215"/>
                  <a:pt x="252939" y="467215"/>
                </a:cubicBezTo>
                <a:cubicBezTo>
                  <a:pt x="378269" y="467215"/>
                  <a:pt x="464101" y="444453"/>
                  <a:pt x="505878" y="414864"/>
                </a:cubicBezTo>
                <a:lnTo>
                  <a:pt x="505878" y="497563"/>
                </a:lnTo>
                <a:cubicBezTo>
                  <a:pt x="505878" y="499080"/>
                  <a:pt x="505878" y="501356"/>
                  <a:pt x="505119" y="502115"/>
                </a:cubicBezTo>
                <a:cubicBezTo>
                  <a:pt x="492206" y="551431"/>
                  <a:pt x="385865" y="588607"/>
                  <a:pt x="252939" y="588607"/>
                </a:cubicBezTo>
                <a:cubicBezTo>
                  <a:pt x="120013" y="588607"/>
                  <a:pt x="12913" y="551431"/>
                  <a:pt x="760" y="502115"/>
                </a:cubicBezTo>
                <a:cubicBezTo>
                  <a:pt x="0" y="500597"/>
                  <a:pt x="0" y="499080"/>
                  <a:pt x="0" y="497563"/>
                </a:cubicBezTo>
                <a:close/>
                <a:moveTo>
                  <a:pt x="0" y="282911"/>
                </a:moveTo>
                <a:cubicBezTo>
                  <a:pt x="12913" y="292016"/>
                  <a:pt x="30383" y="300363"/>
                  <a:pt x="50132" y="307192"/>
                </a:cubicBezTo>
                <a:cubicBezTo>
                  <a:pt x="92668" y="321609"/>
                  <a:pt x="151915" y="332232"/>
                  <a:pt x="226354" y="334508"/>
                </a:cubicBezTo>
                <a:cubicBezTo>
                  <a:pt x="235469" y="334508"/>
                  <a:pt x="243824" y="334508"/>
                  <a:pt x="252939" y="334508"/>
                </a:cubicBezTo>
                <a:cubicBezTo>
                  <a:pt x="262054" y="334508"/>
                  <a:pt x="270409" y="334508"/>
                  <a:pt x="279524" y="334508"/>
                </a:cubicBezTo>
                <a:cubicBezTo>
                  <a:pt x="353203" y="332232"/>
                  <a:pt x="412450" y="322368"/>
                  <a:pt x="454986" y="307192"/>
                </a:cubicBezTo>
                <a:cubicBezTo>
                  <a:pt x="475495" y="300363"/>
                  <a:pt x="492965" y="292016"/>
                  <a:pt x="505878" y="282911"/>
                </a:cubicBezTo>
                <a:lnTo>
                  <a:pt x="505878" y="354995"/>
                </a:lnTo>
                <a:lnTo>
                  <a:pt x="505878" y="360307"/>
                </a:lnTo>
                <a:lnTo>
                  <a:pt x="505878" y="364859"/>
                </a:lnTo>
                <a:lnTo>
                  <a:pt x="505878" y="378518"/>
                </a:lnTo>
                <a:cubicBezTo>
                  <a:pt x="477014" y="408110"/>
                  <a:pt x="380548" y="436185"/>
                  <a:pt x="252939" y="436185"/>
                </a:cubicBezTo>
                <a:cubicBezTo>
                  <a:pt x="125330" y="436185"/>
                  <a:pt x="28864" y="408110"/>
                  <a:pt x="0" y="378518"/>
                </a:cubicBezTo>
                <a:lnTo>
                  <a:pt x="0" y="364859"/>
                </a:lnTo>
                <a:lnTo>
                  <a:pt x="0" y="360307"/>
                </a:lnTo>
                <a:lnTo>
                  <a:pt x="0" y="354995"/>
                </a:lnTo>
                <a:close/>
                <a:moveTo>
                  <a:pt x="0" y="150959"/>
                </a:moveTo>
                <a:cubicBezTo>
                  <a:pt x="49373" y="184325"/>
                  <a:pt x="153435" y="202524"/>
                  <a:pt x="252939" y="202524"/>
                </a:cubicBezTo>
                <a:cubicBezTo>
                  <a:pt x="352444" y="202524"/>
                  <a:pt x="456506" y="184325"/>
                  <a:pt x="505878" y="150959"/>
                </a:cubicBezTo>
                <a:lnTo>
                  <a:pt x="505878" y="222240"/>
                </a:lnTo>
                <a:lnTo>
                  <a:pt x="505878" y="227549"/>
                </a:lnTo>
                <a:lnTo>
                  <a:pt x="505878" y="232857"/>
                </a:lnTo>
                <a:lnTo>
                  <a:pt x="505878" y="245748"/>
                </a:lnTo>
                <a:cubicBezTo>
                  <a:pt x="479293" y="273806"/>
                  <a:pt x="394220" y="299588"/>
                  <a:pt x="280284" y="302622"/>
                </a:cubicBezTo>
                <a:cubicBezTo>
                  <a:pt x="279524" y="302622"/>
                  <a:pt x="278005" y="303380"/>
                  <a:pt x="277246" y="303380"/>
                </a:cubicBezTo>
                <a:cubicBezTo>
                  <a:pt x="273448" y="303380"/>
                  <a:pt x="270409" y="303380"/>
                  <a:pt x="266611" y="303380"/>
                </a:cubicBezTo>
                <a:cubicBezTo>
                  <a:pt x="262054" y="303380"/>
                  <a:pt x="257497" y="303380"/>
                  <a:pt x="252939" y="303380"/>
                </a:cubicBezTo>
                <a:cubicBezTo>
                  <a:pt x="248382" y="303380"/>
                  <a:pt x="243824" y="303380"/>
                  <a:pt x="239267" y="303380"/>
                </a:cubicBezTo>
                <a:cubicBezTo>
                  <a:pt x="235469" y="303380"/>
                  <a:pt x="232431" y="303380"/>
                  <a:pt x="228633" y="303380"/>
                </a:cubicBezTo>
                <a:cubicBezTo>
                  <a:pt x="227873" y="302622"/>
                  <a:pt x="226354" y="302622"/>
                  <a:pt x="225594" y="302622"/>
                </a:cubicBezTo>
                <a:cubicBezTo>
                  <a:pt x="111658" y="299588"/>
                  <a:pt x="26585" y="273806"/>
                  <a:pt x="0" y="245748"/>
                </a:cubicBezTo>
                <a:lnTo>
                  <a:pt x="0" y="232857"/>
                </a:lnTo>
                <a:lnTo>
                  <a:pt x="0" y="227549"/>
                </a:lnTo>
                <a:lnTo>
                  <a:pt x="0" y="222240"/>
                </a:lnTo>
                <a:close/>
                <a:moveTo>
                  <a:pt x="252939" y="0"/>
                </a:moveTo>
                <a:cubicBezTo>
                  <a:pt x="406374" y="0"/>
                  <a:pt x="493725" y="43229"/>
                  <a:pt x="505119" y="86459"/>
                </a:cubicBezTo>
                <a:cubicBezTo>
                  <a:pt x="505878" y="87976"/>
                  <a:pt x="505878" y="89492"/>
                  <a:pt x="505878" y="91009"/>
                </a:cubicBezTo>
                <a:lnTo>
                  <a:pt x="505878" y="96318"/>
                </a:lnTo>
                <a:lnTo>
                  <a:pt x="505878" y="114520"/>
                </a:lnTo>
                <a:cubicBezTo>
                  <a:pt x="477774" y="144098"/>
                  <a:pt x="381308" y="172159"/>
                  <a:pt x="252939" y="172159"/>
                </a:cubicBezTo>
                <a:cubicBezTo>
                  <a:pt x="124571" y="172159"/>
                  <a:pt x="28104" y="144098"/>
                  <a:pt x="0" y="114520"/>
                </a:cubicBezTo>
                <a:lnTo>
                  <a:pt x="0" y="96318"/>
                </a:lnTo>
                <a:lnTo>
                  <a:pt x="0" y="91009"/>
                </a:lnTo>
                <a:cubicBezTo>
                  <a:pt x="0" y="89492"/>
                  <a:pt x="0" y="87217"/>
                  <a:pt x="1519" y="85700"/>
                </a:cubicBezTo>
                <a:cubicBezTo>
                  <a:pt x="12913" y="42471"/>
                  <a:pt x="100264" y="0"/>
                  <a:pt x="252939" y="0"/>
                </a:cubicBezTo>
                <a:close/>
              </a:path>
            </a:pathLst>
          </a:custGeom>
          <a:solidFill>
            <a:schemeClr val="bg1"/>
          </a:solidFill>
          <a:ln>
            <a:noFill/>
          </a:ln>
        </p:spPr>
        <p:txBody>
          <a:bodyPr wrap="square">
            <a:normAutofit fontScale="75000" lnSpcReduction="20000"/>
          </a:bodyPr>
          <a:lstStyle/>
          <a:p>
            <a:endParaRPr lang="zh-CN" altLang="en-US" sz="1700"/>
          </a:p>
        </p:txBody>
      </p:sp>
      <p:sp>
        <p:nvSpPr>
          <p:cNvPr id="22" name="文本框 21"/>
          <p:cNvSpPr txBox="1"/>
          <p:nvPr>
            <p:custDataLst>
              <p:tags r:id="rId7"/>
            </p:custDataLst>
          </p:nvPr>
        </p:nvSpPr>
        <p:spPr>
          <a:xfrm>
            <a:off x="2012950" y="2176145"/>
            <a:ext cx="3493770" cy="2701925"/>
          </a:xfrm>
          <a:prstGeom prst="rect">
            <a:avLst/>
          </a:prstGeom>
          <a:noFill/>
        </p:spPr>
        <p:txBody>
          <a:bodyPr wrap="square" rtlCol="0">
            <a:noAutofit/>
          </a:bodyPr>
          <a:lstStyle/>
          <a:p>
            <a:pPr marL="285750" indent="-285750" eaLnBrk="1" latinLnBrk="0" hangingPunct="1">
              <a:lnSpc>
                <a:spcPct val="130000"/>
              </a:lnSpc>
              <a:buFont typeface="Wingdings" panose="05000000000000000000" charset="0"/>
              <a:buChar char="ü"/>
            </a:pPr>
            <a:r>
              <a:rPr lang="zh-CN" altLang="en-US" sz="1800" dirty="0">
                <a:solidFill>
                  <a:srgbClr val="000000"/>
                </a:solidFill>
                <a:ea typeface="微软雅黑" panose="020B0503020204020204" pitchFamily="34" charset="-122"/>
                <a:sym typeface="+mn-ea"/>
              </a:rPr>
              <a:t>引子：</a:t>
            </a:r>
            <a:r>
              <a:rPr lang="zh-CN" altLang="en-US" sz="1800" dirty="0">
                <a:ea typeface="微软雅黑" panose="020B0503020204020204" pitchFamily="34" charset="-122"/>
                <a:sym typeface="+mn-ea"/>
              </a:rPr>
              <a:t>受相对统一成少数几种语言的启发，</a:t>
            </a:r>
            <a:r>
              <a:rPr lang="zh-CN" altLang="en-US" sz="1800" dirty="0">
                <a:solidFill>
                  <a:srgbClr val="FF0000"/>
                </a:solidFill>
                <a:ea typeface="微软雅黑" panose="020B0503020204020204" pitchFamily="34" charset="-122"/>
                <a:sym typeface="+mn-ea"/>
              </a:rPr>
              <a:t>如果能在一定范围内不同型号的机器之间统一汇编语言</a:t>
            </a:r>
            <a:r>
              <a:rPr lang="zh-CN" altLang="en-US" sz="1800" dirty="0">
                <a:ea typeface="微软雅黑" panose="020B0503020204020204" pitchFamily="34" charset="-122"/>
                <a:sym typeface="+mn-ea"/>
              </a:rPr>
              <a:t>，就可以在一定程度上解决用汇编语言编制的系统软件和应用软件的移植。</a:t>
            </a:r>
            <a:r>
              <a:rPr lang="zh-CN" altLang="en-US" sz="1800" dirty="0">
                <a:solidFill>
                  <a:srgbClr val="FF0000"/>
                </a:solidFill>
                <a:ea typeface="微软雅黑" panose="020B0503020204020204" pitchFamily="34" charset="-122"/>
                <a:sym typeface="+mn-ea"/>
              </a:rPr>
              <a:t>显然，结构相同或相似才可以</a:t>
            </a:r>
            <a:r>
              <a:rPr lang="zh-CN" altLang="en-US" sz="1800" dirty="0">
                <a:ea typeface="微软雅黑" panose="020B0503020204020204" pitchFamily="34" charset="-122"/>
                <a:sym typeface="+mn-ea"/>
              </a:rPr>
              <a:t>，否则，配上不同的汇编翻译程序想使不同型号的机器具有相同的汇编语言几乎是不可能的。</a:t>
            </a:r>
            <a:endParaRPr lang="en-US" altLang="zh-CN" sz="180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23" name="文本框 22"/>
          <p:cNvSpPr txBox="1"/>
          <p:nvPr>
            <p:custDataLst>
              <p:tags r:id="rId8"/>
            </p:custDataLst>
          </p:nvPr>
        </p:nvSpPr>
        <p:spPr>
          <a:xfrm>
            <a:off x="2012648" y="1814292"/>
            <a:ext cx="3494374" cy="414972"/>
          </a:xfrm>
          <a:prstGeom prst="rect">
            <a:avLst/>
          </a:prstGeom>
          <a:noFill/>
        </p:spPr>
        <p:txBody>
          <a:bodyPr wrap="square" rtlCol="0">
            <a:noAutofit/>
          </a:bodyPr>
          <a:lstStyle/>
          <a:p>
            <a:pPr marL="0" indent="0" algn="l">
              <a:lnSpc>
                <a:spcPct val="100000"/>
              </a:lnSpc>
              <a:spcBef>
                <a:spcPts val="0"/>
              </a:spcBef>
              <a:spcAft>
                <a:spcPts val="0"/>
              </a:spcAft>
              <a:buSzPct val="100000"/>
              <a:buNone/>
            </a:pPr>
            <a:r>
              <a:rPr lang="en-US" altLang="zh-CN"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系列机</a:t>
            </a:r>
            <a:r>
              <a:rPr lang="zh-CN" altLang="en-US" sz="20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24" name="椭圆 23"/>
          <p:cNvSpPr/>
          <p:nvPr>
            <p:custDataLst>
              <p:tags r:id="rId9"/>
            </p:custDataLst>
          </p:nvPr>
        </p:nvSpPr>
        <p:spPr>
          <a:xfrm>
            <a:off x="5901670" y="1295876"/>
            <a:ext cx="460416" cy="460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5000" lnSpcReduction="10000"/>
          </a:bodyPr>
          <a:lstStyle/>
          <a:p>
            <a:pPr algn="ctr"/>
            <a:endParaRPr lang="zh-CN" altLang="en-US" sz="1700" dirty="0">
              <a:solidFill>
                <a:schemeClr val="tx1">
                  <a:lumMod val="85000"/>
                  <a:lumOff val="15000"/>
                </a:schemeClr>
              </a:solidFill>
            </a:endParaRPr>
          </a:p>
        </p:txBody>
      </p:sp>
      <p:sp>
        <p:nvSpPr>
          <p:cNvPr id="25" name="盒子_001"/>
          <p:cNvSpPr>
            <a:spLocks noChangeAspect="1"/>
          </p:cNvSpPr>
          <p:nvPr>
            <p:custDataLst>
              <p:tags r:id="rId10"/>
            </p:custDataLst>
          </p:nvPr>
        </p:nvSpPr>
        <p:spPr bwMode="auto">
          <a:xfrm>
            <a:off x="6007001" y="1401208"/>
            <a:ext cx="249754" cy="249211"/>
          </a:xfrm>
          <a:custGeom>
            <a:avLst/>
            <a:gdLst>
              <a:gd name="connsiteX0" fmla="*/ 231499 w 609191"/>
              <a:gd name="connsiteY0" fmla="*/ 251036 h 607710"/>
              <a:gd name="connsiteX1" fmla="*/ 180078 w 609191"/>
              <a:gd name="connsiteY1" fmla="*/ 302378 h 607710"/>
              <a:gd name="connsiteX2" fmla="*/ 231499 w 609191"/>
              <a:gd name="connsiteY2" fmla="*/ 353720 h 607710"/>
              <a:gd name="connsiteX3" fmla="*/ 377694 w 609191"/>
              <a:gd name="connsiteY3" fmla="*/ 353720 h 607710"/>
              <a:gd name="connsiteX4" fmla="*/ 429114 w 609191"/>
              <a:gd name="connsiteY4" fmla="*/ 302378 h 607710"/>
              <a:gd name="connsiteX5" fmla="*/ 377694 w 609191"/>
              <a:gd name="connsiteY5" fmla="*/ 251036 h 607710"/>
              <a:gd name="connsiteX6" fmla="*/ 24910 w 609191"/>
              <a:gd name="connsiteY6" fmla="*/ 187916 h 607710"/>
              <a:gd name="connsiteX7" fmla="*/ 27027 w 609191"/>
              <a:gd name="connsiteY7" fmla="*/ 187916 h 607710"/>
              <a:gd name="connsiteX8" fmla="*/ 582165 w 609191"/>
              <a:gd name="connsiteY8" fmla="*/ 187916 h 607710"/>
              <a:gd name="connsiteX9" fmla="*/ 584282 w 609191"/>
              <a:gd name="connsiteY9" fmla="*/ 187916 h 607710"/>
              <a:gd name="connsiteX10" fmla="*/ 584282 w 609191"/>
              <a:gd name="connsiteY10" fmla="*/ 556972 h 607710"/>
              <a:gd name="connsiteX11" fmla="*/ 533467 w 609191"/>
              <a:gd name="connsiteY11" fmla="*/ 607710 h 607710"/>
              <a:gd name="connsiteX12" fmla="*/ 75725 w 609191"/>
              <a:gd name="connsiteY12" fmla="*/ 607710 h 607710"/>
              <a:gd name="connsiteX13" fmla="*/ 24910 w 609191"/>
              <a:gd name="connsiteY13" fmla="*/ 556972 h 607710"/>
              <a:gd name="connsiteX14" fmla="*/ 27022 w 609191"/>
              <a:gd name="connsiteY14" fmla="*/ 0 h 607710"/>
              <a:gd name="connsiteX15" fmla="*/ 582170 w 609191"/>
              <a:gd name="connsiteY15" fmla="*/ 0 h 607710"/>
              <a:gd name="connsiteX16" fmla="*/ 609191 w 609191"/>
              <a:gd name="connsiteY16" fmla="*/ 26882 h 607710"/>
              <a:gd name="connsiteX17" fmla="*/ 609191 w 609191"/>
              <a:gd name="connsiteY17" fmla="*/ 102293 h 607710"/>
              <a:gd name="connsiteX18" fmla="*/ 582170 w 609191"/>
              <a:gd name="connsiteY18" fmla="*/ 129276 h 607710"/>
              <a:gd name="connsiteX19" fmla="*/ 27022 w 609191"/>
              <a:gd name="connsiteY19" fmla="*/ 129276 h 607710"/>
              <a:gd name="connsiteX20" fmla="*/ 0 w 609191"/>
              <a:gd name="connsiteY20" fmla="*/ 102293 h 607710"/>
              <a:gd name="connsiteX21" fmla="*/ 0 w 609191"/>
              <a:gd name="connsiteY21" fmla="*/ 26882 h 607710"/>
              <a:gd name="connsiteX22" fmla="*/ 27022 w 609191"/>
              <a:gd name="connsiteY22" fmla="*/ 0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191" h="607710">
                <a:moveTo>
                  <a:pt x="231499" y="251036"/>
                </a:moveTo>
                <a:cubicBezTo>
                  <a:pt x="203066" y="251036"/>
                  <a:pt x="180078" y="273989"/>
                  <a:pt x="180078" y="302378"/>
                </a:cubicBezTo>
                <a:cubicBezTo>
                  <a:pt x="180078" y="330666"/>
                  <a:pt x="203066" y="353720"/>
                  <a:pt x="231499" y="353720"/>
                </a:cubicBezTo>
                <a:lnTo>
                  <a:pt x="377694" y="353720"/>
                </a:lnTo>
                <a:cubicBezTo>
                  <a:pt x="406126" y="353720"/>
                  <a:pt x="429114" y="330666"/>
                  <a:pt x="429114" y="302378"/>
                </a:cubicBezTo>
                <a:cubicBezTo>
                  <a:pt x="429114" y="273989"/>
                  <a:pt x="406126" y="251036"/>
                  <a:pt x="377694" y="251036"/>
                </a:cubicBezTo>
                <a:close/>
                <a:moveTo>
                  <a:pt x="24910" y="187916"/>
                </a:moveTo>
                <a:cubicBezTo>
                  <a:pt x="25616" y="187916"/>
                  <a:pt x="26221" y="187916"/>
                  <a:pt x="27027" y="187916"/>
                </a:cubicBezTo>
                <a:lnTo>
                  <a:pt x="582165" y="187916"/>
                </a:lnTo>
                <a:cubicBezTo>
                  <a:pt x="582871" y="187916"/>
                  <a:pt x="583576" y="187916"/>
                  <a:pt x="584282" y="187916"/>
                </a:cubicBezTo>
                <a:lnTo>
                  <a:pt x="584282" y="556972"/>
                </a:lnTo>
                <a:cubicBezTo>
                  <a:pt x="584282" y="584959"/>
                  <a:pt x="561496" y="607710"/>
                  <a:pt x="533467" y="607710"/>
                </a:cubicBezTo>
                <a:lnTo>
                  <a:pt x="75725" y="607710"/>
                </a:lnTo>
                <a:cubicBezTo>
                  <a:pt x="47596" y="607710"/>
                  <a:pt x="24910" y="584959"/>
                  <a:pt x="24910" y="556972"/>
                </a:cubicBezTo>
                <a:close/>
                <a:moveTo>
                  <a:pt x="27022" y="0"/>
                </a:moveTo>
                <a:lnTo>
                  <a:pt x="582170" y="0"/>
                </a:lnTo>
                <a:cubicBezTo>
                  <a:pt x="597092" y="0"/>
                  <a:pt x="609191" y="11981"/>
                  <a:pt x="609191" y="26882"/>
                </a:cubicBezTo>
                <a:lnTo>
                  <a:pt x="609191" y="102293"/>
                </a:lnTo>
                <a:cubicBezTo>
                  <a:pt x="609191" y="117194"/>
                  <a:pt x="597092" y="129276"/>
                  <a:pt x="582170" y="129276"/>
                </a:cubicBezTo>
                <a:lnTo>
                  <a:pt x="27022" y="129276"/>
                </a:lnTo>
                <a:cubicBezTo>
                  <a:pt x="12099" y="129276"/>
                  <a:pt x="0" y="117194"/>
                  <a:pt x="0" y="102293"/>
                </a:cubicBezTo>
                <a:lnTo>
                  <a:pt x="0" y="26882"/>
                </a:lnTo>
                <a:cubicBezTo>
                  <a:pt x="0" y="11981"/>
                  <a:pt x="12099" y="0"/>
                  <a:pt x="27022" y="0"/>
                </a:cubicBezTo>
                <a:close/>
              </a:path>
            </a:pathLst>
          </a:custGeom>
          <a:solidFill>
            <a:schemeClr val="bg1"/>
          </a:solidFill>
          <a:ln>
            <a:noFill/>
          </a:ln>
        </p:spPr>
        <p:txBody>
          <a:bodyPr wrap="square">
            <a:normAutofit fontScale="67500" lnSpcReduction="20000"/>
          </a:bodyPr>
          <a:lstStyle/>
          <a:p>
            <a:endParaRPr lang="zh-CN" altLang="en-US" sz="1700"/>
          </a:p>
        </p:txBody>
      </p:sp>
      <p:sp>
        <p:nvSpPr>
          <p:cNvPr id="26" name="文本框 25"/>
          <p:cNvSpPr txBox="1"/>
          <p:nvPr>
            <p:custDataLst>
              <p:tags r:id="rId11"/>
            </p:custDataLst>
          </p:nvPr>
        </p:nvSpPr>
        <p:spPr>
          <a:xfrm>
            <a:off x="5808390" y="2113264"/>
            <a:ext cx="3494374" cy="2702100"/>
          </a:xfrm>
          <a:prstGeom prst="rect">
            <a:avLst/>
          </a:prstGeom>
          <a:noFill/>
        </p:spPr>
        <p:txBody>
          <a:bodyPr wrap="square" rtlCol="0">
            <a:noAutofit/>
          </a:bodyPr>
          <a:lstStyle/>
          <a:p>
            <a:pPr marL="285750" lvl="0" indent="-285750" algn="l" eaLnBrk="1" fontAlgn="ctr" latinLnBrk="0" hangingPunct="1">
              <a:lnSpc>
                <a:spcPct val="130000"/>
              </a:lnSpc>
              <a:spcBef>
                <a:spcPts val="0"/>
              </a:spcBef>
              <a:spcAft>
                <a:spcPts val="0"/>
              </a:spcAft>
              <a:buSzPct val="100000"/>
              <a:buFont typeface="Wingdings" panose="05000000000000000000" charset="0"/>
              <a:buChar char="ü"/>
            </a:pPr>
            <a:r>
              <a:rPr lang="zh-CN" altLang="en-US" sz="1800" dirty="0">
                <a:ea typeface="微软雅黑" panose="020B0503020204020204" pitchFamily="34" charset="-122"/>
                <a:sym typeface="+mn-ea"/>
              </a:rPr>
              <a:t>较好地解决了</a:t>
            </a:r>
            <a:r>
              <a:rPr lang="zh-CN" altLang="en-US" sz="1800" dirty="0">
                <a:solidFill>
                  <a:srgbClr val="FF0000"/>
                </a:solidFill>
                <a:ea typeface="微软雅黑" panose="020B0503020204020204" pitchFamily="34" charset="-122"/>
                <a:sym typeface="+mn-ea"/>
              </a:rPr>
              <a:t>软件设计环境要求相对稳定</a:t>
            </a:r>
            <a:r>
              <a:rPr lang="zh-CN" altLang="en-US" sz="1800" dirty="0">
                <a:ea typeface="微软雅黑" panose="020B0503020204020204" pitchFamily="34" charset="-122"/>
                <a:sym typeface="+mn-ea"/>
              </a:rPr>
              <a:t>与硬件、器件、组成等技术飞速发展之间的矛盾。</a:t>
            </a:r>
            <a:endParaRPr lang="zh-CN" altLang="en-US" sz="180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27" name="文本框 26"/>
          <p:cNvSpPr txBox="1"/>
          <p:nvPr>
            <p:custDataLst>
              <p:tags r:id="rId12"/>
            </p:custDataLst>
          </p:nvPr>
        </p:nvSpPr>
        <p:spPr>
          <a:xfrm>
            <a:off x="5808390" y="1814292"/>
            <a:ext cx="3494374" cy="414972"/>
          </a:xfrm>
          <a:prstGeom prst="rect">
            <a:avLst/>
          </a:prstGeom>
          <a:noFill/>
        </p:spPr>
        <p:txBody>
          <a:bodyPr wrap="square" rtlCol="0">
            <a:normAutofit/>
          </a:bodyPr>
          <a:lstStyle/>
          <a:p>
            <a:pPr marL="0" indent="0" algn="l">
              <a:lnSpc>
                <a:spcPct val="100000"/>
              </a:lnSpc>
              <a:spcBef>
                <a:spcPts val="0"/>
              </a:spcBef>
              <a:spcAft>
                <a:spcPts val="0"/>
              </a:spcAft>
              <a:buSzPct val="100000"/>
              <a:buNone/>
            </a:pPr>
            <a:r>
              <a:rPr lang="zh-CN" altLang="en-US" sz="2000" b="1" dirty="0">
                <a:solidFill>
                  <a:schemeClr val="dk1">
                    <a:lumMod val="75000"/>
                  </a:schemeClr>
                </a:solidFill>
                <a:latin typeface="微软雅黑" panose="020B0503020204020204" pitchFamily="34" charset="-122"/>
                <a:ea typeface="微软雅黑" panose="020B0503020204020204" pitchFamily="34" charset="-122"/>
              </a:rPr>
              <a:t>效果</a:t>
            </a:r>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11" name="图片 10" descr="微信截图_20240112211134"/>
          <p:cNvPicPr>
            <a:picLocks noChangeAspect="1"/>
          </p:cNvPicPr>
          <p:nvPr>
            <p:custDataLst>
              <p:tags r:id="rId4"/>
            </p:custDataLst>
          </p:nvPr>
        </p:nvPicPr>
        <p:blipFill>
          <a:blip r:embed="rId12"/>
          <a:stretch>
            <a:fillRect/>
          </a:stretch>
        </p:blipFill>
        <p:spPr>
          <a:xfrm>
            <a:off x="9216390" y="201295"/>
            <a:ext cx="1895475" cy="485775"/>
          </a:xfrm>
          <a:prstGeom prst="rect">
            <a:avLst/>
          </a:prstGeom>
        </p:spPr>
      </p:pic>
      <p:grpSp>
        <p:nvGrpSpPr>
          <p:cNvPr id="3" name="组合 2"/>
          <p:cNvGrpSpPr/>
          <p:nvPr/>
        </p:nvGrpSpPr>
        <p:grpSpPr>
          <a:xfrm>
            <a:off x="1536700" y="1151890"/>
            <a:ext cx="8446135" cy="5039995"/>
            <a:chOff x="2420" y="1814"/>
            <a:chExt cx="13301" cy="7937"/>
          </a:xfrm>
        </p:grpSpPr>
        <p:sp>
          <p:nvSpPr>
            <p:cNvPr id="7" name="矩形 6"/>
            <p:cNvSpPr/>
            <p:nvPr>
              <p:custDataLst>
                <p:tags r:id="rId5"/>
              </p:custDataLst>
            </p:nvPr>
          </p:nvSpPr>
          <p:spPr>
            <a:xfrm>
              <a:off x="2420" y="2226"/>
              <a:ext cx="13267" cy="711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8" name="直接连接符 7"/>
            <p:cNvCxnSpPr/>
            <p:nvPr>
              <p:custDataLst>
                <p:tags r:id="rId6"/>
              </p:custDataLst>
            </p:nvPr>
          </p:nvCxnSpPr>
          <p:spPr>
            <a:xfrm>
              <a:off x="2637" y="181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a:xfrm>
              <a:off x="2420" y="1916"/>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8"/>
              </p:custDataLst>
            </p:nvPr>
          </p:nvCxnSpPr>
          <p:spPr>
            <a:xfrm>
              <a:off x="15127" y="905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9"/>
              </p:custDataLst>
            </p:nvPr>
          </p:nvCxnSpPr>
          <p:spPr>
            <a:xfrm>
              <a:off x="14910" y="9157"/>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2039620" y="2160270"/>
            <a:ext cx="7428230" cy="2891790"/>
          </a:xfrm>
          <a:prstGeom prst="rect">
            <a:avLst/>
          </a:prstGeom>
          <a:noFill/>
        </p:spPr>
        <p:txBody>
          <a:bodyPr wrap="square" rtlCol="0" anchor="t">
            <a:spAutoFit/>
          </a:bodyPr>
          <a:lstStyle/>
          <a:p>
            <a:pPr eaLnBrk="1" latinLnBrk="0" hangingPunct="1">
              <a:lnSpc>
                <a:spcPct val="130000"/>
              </a:lnSpc>
            </a:pPr>
            <a:r>
              <a:rPr lang="zh-CN" altLang="en-US" sz="2000" dirty="0">
                <a:solidFill>
                  <a:srgbClr val="000000"/>
                </a:solidFill>
                <a:latin typeface="微软雅黑" panose="020B0503020204020204" pitchFamily="34" charset="-122"/>
                <a:ea typeface="微软雅黑" panose="020B0503020204020204" pitchFamily="34" charset="-122"/>
                <a:sym typeface="+mn-ea"/>
              </a:rPr>
              <a:t>系列机从程序设计者看都具有相同的机器属性，因此按这个属性</a:t>
            </a:r>
            <a:r>
              <a:rPr lang="en-US" altLang="zh-CN" sz="2000" dirty="0">
                <a:solidFill>
                  <a:srgbClr val="000000"/>
                </a:solidFill>
                <a:latin typeface="微软雅黑" panose="020B0503020204020204" pitchFamily="34" charset="-122"/>
                <a:ea typeface="微软雅黑" panose="020B0503020204020204" pitchFamily="34" charset="-122"/>
                <a:sym typeface="+mn-ea"/>
              </a:rPr>
              <a:t>(</a:t>
            </a:r>
            <a:r>
              <a:rPr lang="zh-CN" altLang="en-US" sz="2000" dirty="0">
                <a:solidFill>
                  <a:srgbClr val="000000"/>
                </a:solidFill>
                <a:latin typeface="微软雅黑" panose="020B0503020204020204" pitchFamily="34" charset="-122"/>
                <a:ea typeface="微软雅黑" panose="020B0503020204020204" pitchFamily="34" charset="-122"/>
                <a:sym typeface="+mn-ea"/>
              </a:rPr>
              <a:t>指令集结构</a:t>
            </a:r>
            <a:r>
              <a:rPr lang="en-US" altLang="zh-CN" sz="2000" dirty="0">
                <a:solidFill>
                  <a:srgbClr val="000000"/>
                </a:solidFill>
                <a:latin typeface="微软雅黑" panose="020B0503020204020204" pitchFamily="34" charset="-122"/>
                <a:ea typeface="微软雅黑" panose="020B0503020204020204" pitchFamily="34" charset="-122"/>
                <a:sym typeface="+mn-ea"/>
              </a:rPr>
              <a:t>)</a:t>
            </a:r>
            <a:r>
              <a:rPr lang="zh-CN" altLang="en-US" sz="2000" dirty="0">
                <a:solidFill>
                  <a:srgbClr val="000000"/>
                </a:solidFill>
                <a:latin typeface="微软雅黑" panose="020B0503020204020204" pitchFamily="34" charset="-122"/>
                <a:ea typeface="微软雅黑" panose="020B0503020204020204" pitchFamily="34" charset="-122"/>
                <a:sym typeface="+mn-ea"/>
              </a:rPr>
              <a:t>编制的机器语言程序以及编译程序都能通用于各档机器，称这种情况下的各档机器是</a:t>
            </a:r>
            <a:r>
              <a:rPr lang="zh-CN" altLang="en-US" sz="2000" dirty="0">
                <a:solidFill>
                  <a:srgbClr val="FF0000"/>
                </a:solidFill>
                <a:latin typeface="微软雅黑" panose="020B0503020204020204" pitchFamily="34" charset="-122"/>
                <a:ea typeface="微软雅黑" panose="020B0503020204020204" pitchFamily="34" charset="-122"/>
                <a:sym typeface="+mn-ea"/>
              </a:rPr>
              <a:t>软件兼容</a:t>
            </a:r>
            <a:r>
              <a:rPr lang="zh-CN" altLang="en-US" sz="2000" dirty="0">
                <a:solidFill>
                  <a:srgbClr val="000000"/>
                </a:solidFill>
                <a:latin typeface="微软雅黑" panose="020B0503020204020204" pitchFamily="34" charset="-122"/>
                <a:ea typeface="微软雅黑" panose="020B0503020204020204" pitchFamily="34" charset="-122"/>
                <a:sym typeface="+mn-ea"/>
              </a:rPr>
              <a:t>的 </a:t>
            </a:r>
            <a:r>
              <a:rPr lang="en-US" altLang="zh-CN" sz="2000" dirty="0">
                <a:solidFill>
                  <a:srgbClr val="000000"/>
                </a:solidFill>
                <a:latin typeface="微软雅黑" panose="020B0503020204020204" pitchFamily="34" charset="-122"/>
                <a:ea typeface="微软雅黑" panose="020B0503020204020204" pitchFamily="34" charset="-122"/>
                <a:sym typeface="+mn-ea"/>
              </a:rPr>
              <a:t>(software compatibility)</a:t>
            </a:r>
            <a:endParaRPr lang="en-US" altLang="zh-CN" sz="2000" b="0" dirty="0">
              <a:solidFill>
                <a:srgbClr val="000000"/>
              </a:solidFill>
              <a:latin typeface="微软雅黑" panose="020B0503020204020204" pitchFamily="34" charset="-122"/>
              <a:ea typeface="微软雅黑" panose="020B0503020204020204" pitchFamily="34" charset="-122"/>
            </a:endParaRPr>
          </a:p>
          <a:p>
            <a:pPr marL="742950" lvl="1" indent="-285750" algn="l" eaLnBrk="1" latinLnBrk="0" hangingPunct="1">
              <a:lnSpc>
                <a:spcPct val="130000"/>
              </a:lnSpc>
              <a:buClr>
                <a:schemeClr val="tx2"/>
              </a:buClr>
              <a:buSzPct val="60000"/>
              <a:buFont typeface="Wingdings" panose="05000000000000000000" pitchFamily="2" charset="2"/>
              <a:buChar char="n"/>
            </a:pPr>
            <a:r>
              <a:rPr lang="zh-CN" altLang="en-US" sz="2000" b="1"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即同一个软件可以不加修改地运行于体系结构相同的各档机器，而且它们所获得的结果一样，差别只在于有不同的运行时间。</a:t>
            </a:r>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graphicFrame>
        <p:nvGraphicFramePr>
          <p:cNvPr id="6" name="Object 7"/>
          <p:cNvGraphicFramePr>
            <a:graphicFrameLocks noChangeAspect="1"/>
          </p:cNvGraphicFramePr>
          <p:nvPr/>
        </p:nvGraphicFramePr>
        <p:xfrm>
          <a:off x="719481" y="3024261"/>
          <a:ext cx="4933861" cy="2612882"/>
        </p:xfrm>
        <a:graphic>
          <a:graphicData uri="http://schemas.openxmlformats.org/presentationml/2006/ole">
            <mc:AlternateContent xmlns:mc="http://schemas.openxmlformats.org/markup-compatibility/2006">
              <mc:Choice xmlns:v="urn:schemas-microsoft-com:vml" Requires="v">
                <p:oleObj r:id="rId12" imgW="3086100" imgH="1781810" progId="Word.Picture.8">
                  <p:embed/>
                </p:oleObj>
              </mc:Choice>
              <mc:Fallback>
                <p:oleObj r:id="rId12" imgW="3086100" imgH="1781810" progId="Word.Picture.8">
                  <p:embed/>
                  <p:pic>
                    <p:nvPicPr>
                      <p:cNvPr id="0" name="图片 3076"/>
                      <p:cNvPicPr/>
                      <p:nvPr/>
                    </p:nvPicPr>
                    <p:blipFill>
                      <a:blip r:embed="rId13"/>
                      <a:stretch>
                        <a:fillRect/>
                      </a:stretch>
                    </p:blipFill>
                    <p:spPr>
                      <a:xfrm>
                        <a:off x="719481" y="3024261"/>
                        <a:ext cx="4933861" cy="2612882"/>
                      </a:xfrm>
                      <a:prstGeom prst="rect">
                        <a:avLst/>
                      </a:prstGeom>
                      <a:noFill/>
                      <a:ln w="38100">
                        <a:noFill/>
                        <a:miter/>
                      </a:ln>
                    </p:spPr>
                  </p:pic>
                </p:oleObj>
              </mc:Fallback>
            </mc:AlternateContent>
          </a:graphicData>
        </a:graphic>
      </p:graphicFrame>
      <p:pic>
        <p:nvPicPr>
          <p:cNvPr id="3" name="图片 2" descr="微信截图_20240112211134"/>
          <p:cNvPicPr>
            <a:picLocks noChangeAspect="1"/>
          </p:cNvPicPr>
          <p:nvPr>
            <p:custDataLst>
              <p:tags r:id="rId4"/>
            </p:custDataLst>
          </p:nvPr>
        </p:nvPicPr>
        <p:blipFill>
          <a:blip r:embed="rId14"/>
          <a:stretch>
            <a:fillRect/>
          </a:stretch>
        </p:blipFill>
        <p:spPr>
          <a:xfrm>
            <a:off x="9216390" y="201295"/>
            <a:ext cx="1895475" cy="485775"/>
          </a:xfrm>
          <a:prstGeom prst="rect">
            <a:avLst/>
          </a:prstGeom>
        </p:spPr>
      </p:pic>
      <p:sp>
        <p:nvSpPr>
          <p:cNvPr id="149510" name="Rectangle 4"/>
          <p:cNvSpPr/>
          <p:nvPr>
            <p:custDataLst>
              <p:tags r:id="rId5"/>
            </p:custDataLst>
          </p:nvPr>
        </p:nvSpPr>
        <p:spPr>
          <a:xfrm>
            <a:off x="647700" y="1224280"/>
            <a:ext cx="10275570" cy="491490"/>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just" eaLnBrk="1" latinLnBrk="0" hangingPunct="1">
              <a:lnSpc>
                <a:spcPct val="130000"/>
              </a:lnSpc>
              <a:spcBef>
                <a:spcPct val="0"/>
              </a:spcBef>
              <a:buClrTx/>
              <a:buFontTx/>
              <a:buNone/>
            </a:pPr>
            <a:r>
              <a:rPr lang="zh-CN" altLang="en-US" sz="20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向上</a:t>
            </a:r>
            <a:r>
              <a:rPr lang="en-US" altLang="zh-CN" sz="20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下</a:t>
            </a:r>
            <a:r>
              <a:rPr lang="en-US" altLang="zh-CN" sz="20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兼容</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指的是按某档机器编制的程序，不加修改的就能运行于比它高</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档的机器</a:t>
            </a:r>
            <a:r>
              <a:rPr lang="zh-CN" altLang="en-US" sz="2000" dirty="0">
                <a:solidFill>
                  <a:schemeClr val="accent1">
                    <a:lumMod val="50000"/>
                  </a:schemeClr>
                </a:solidFill>
                <a:latin typeface="华文中宋" panose="02010600040101010101" pitchFamily="2" charset="-122"/>
                <a:ea typeface="华文中宋" panose="02010600040101010101" pitchFamily="2" charset="-122"/>
                <a:cs typeface="微软雅黑" panose="020B0503020204020204" pitchFamily="34" charset="-122"/>
              </a:rPr>
              <a:t>。</a:t>
            </a:r>
          </a:p>
        </p:txBody>
      </p:sp>
      <p:sp>
        <p:nvSpPr>
          <p:cNvPr id="149511" name="Rectangle 5"/>
          <p:cNvSpPr/>
          <p:nvPr>
            <p:custDataLst>
              <p:tags r:id="rId6"/>
            </p:custDataLst>
          </p:nvPr>
        </p:nvSpPr>
        <p:spPr>
          <a:xfrm>
            <a:off x="647700" y="1728470"/>
            <a:ext cx="10012680" cy="891540"/>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just" eaLnBrk="1" latinLnBrk="0" hangingPunct="1">
              <a:lnSpc>
                <a:spcPct val="130000"/>
              </a:lnSpc>
              <a:spcBef>
                <a:spcPct val="0"/>
              </a:spcBef>
              <a:buClrTx/>
              <a:buFontTx/>
              <a:buNone/>
            </a:pPr>
            <a:r>
              <a:rPr lang="zh-CN" altLang="en-US" sz="20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向前</a:t>
            </a:r>
            <a:r>
              <a:rPr lang="en-US" altLang="zh-CN" sz="20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兼容</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指的是按某个时期投入市场的某种型号机器编制的程序，不加修改地就能运行于在它之前</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投入市场的机器。</a:t>
            </a:r>
          </a:p>
        </p:txBody>
      </p:sp>
      <p:sp>
        <p:nvSpPr>
          <p:cNvPr id="4" name="Rectangle 8"/>
          <p:cNvSpPr>
            <a:spLocks noChangeArrowheads="1"/>
          </p:cNvSpPr>
          <p:nvPr>
            <p:custDataLst>
              <p:tags r:id="rId7"/>
            </p:custDataLst>
          </p:nvPr>
        </p:nvSpPr>
        <p:spPr bwMode="auto">
          <a:xfrm>
            <a:off x="2231390" y="3096260"/>
            <a:ext cx="2270125" cy="730885"/>
          </a:xfrm>
          <a:prstGeom prst="rect">
            <a:avLst/>
          </a:prstGeom>
          <a:noFill/>
          <a:ln>
            <a:noFill/>
          </a:ln>
          <a:effectLst/>
        </p:spPr>
        <p:txBody>
          <a:bodyPr wrap="square">
            <a:spAutoFit/>
          </a:bodyPr>
          <a:lstStyle/>
          <a:p>
            <a:pPr marL="0" marR="0" lvl="0" indent="0" algn="l" defTabSz="914400" rtl="0" eaLnBrk="1" latinLnBrk="0" hangingPunct="1">
              <a:lnSpc>
                <a:spcPct val="130000"/>
              </a:lnSpc>
              <a:spcBef>
                <a:spcPct val="0"/>
              </a:spcBef>
              <a:spcAft>
                <a:spcPct val="0"/>
              </a:spcAft>
              <a:buClrTx/>
              <a:buSzTx/>
              <a:buFontTx/>
              <a:buNone/>
              <a:defRPr/>
            </a:pPr>
            <a:r>
              <a:rPr kumimoji="1" lang="zh-CN" altLang="en-US" sz="1600" b="0" i="0" u="sng" strike="noStrike" kern="1200" cap="none" spc="0" normalizeH="0" baseline="0" noProof="0">
                <a:ln>
                  <a:noFill/>
                </a:ln>
                <a:solidFill>
                  <a:srgbClr val="FF0000"/>
                </a:solidFill>
                <a:effectLst/>
                <a:uLnTx/>
                <a:uFillTx/>
                <a:latin typeface="+mn-lt"/>
                <a:ea typeface="+mn-lt"/>
                <a:cs typeface="微软雅黑" panose="020B0503020204020204" pitchFamily="34" charset="-122"/>
              </a:rPr>
              <a:t>向上兼容</a:t>
            </a:r>
            <a:r>
              <a:rPr kumimoji="1" lang="zh-CN" altLang="en-US" sz="1600" b="0" i="0" u="none" strike="noStrike" kern="1200" cap="none" spc="0" normalizeH="0" baseline="0" noProof="0">
                <a:ln>
                  <a:noFill/>
                </a:ln>
                <a:solidFill>
                  <a:srgbClr val="FF0000"/>
                </a:solidFill>
                <a:effectLst/>
                <a:uLnTx/>
                <a:uFillTx/>
                <a:latin typeface="+mn-lt"/>
                <a:ea typeface="+mn-lt"/>
                <a:cs typeface="微软雅黑" panose="020B0503020204020204" pitchFamily="34" charset="-122"/>
              </a:rPr>
              <a:t>、</a:t>
            </a:r>
            <a:r>
              <a:rPr kumimoji="1" lang="zh-CN" altLang="en-US" sz="1600" b="0" i="0" u="sng" strike="noStrike" kern="1200" cap="none" spc="0" normalizeH="0" baseline="0" noProof="0">
                <a:ln>
                  <a:noFill/>
                </a:ln>
                <a:solidFill>
                  <a:srgbClr val="FF0000"/>
                </a:solidFill>
                <a:effectLst/>
                <a:uLnTx/>
                <a:uFillTx/>
                <a:latin typeface="+mn-lt"/>
                <a:ea typeface="+mn-lt"/>
                <a:cs typeface="微软雅黑" panose="020B0503020204020204" pitchFamily="34" charset="-122"/>
              </a:rPr>
              <a:t>向下兼容</a:t>
            </a:r>
            <a:r>
              <a:rPr kumimoji="1" lang="zh-CN" altLang="en-US" sz="1600" b="0" i="0" u="none" strike="noStrike" kern="1200" cap="none" spc="0" normalizeH="0" baseline="0" noProof="0">
                <a:ln>
                  <a:noFill/>
                </a:ln>
                <a:solidFill>
                  <a:srgbClr val="FF0000"/>
                </a:solidFill>
                <a:effectLst/>
                <a:uLnTx/>
                <a:uFillTx/>
                <a:latin typeface="+mn-lt"/>
                <a:ea typeface="+mn-lt"/>
                <a:cs typeface="微软雅黑" panose="020B0503020204020204" pitchFamily="34" charset="-122"/>
              </a:rPr>
              <a:t>、</a:t>
            </a:r>
            <a:r>
              <a:rPr kumimoji="1" lang="zh-CN" altLang="en-US" sz="1600" b="0" i="0" u="sng" strike="noStrike" kern="1200" cap="none" spc="0" normalizeH="0" baseline="0" noProof="0">
                <a:ln>
                  <a:noFill/>
                </a:ln>
                <a:solidFill>
                  <a:srgbClr val="FF0000"/>
                </a:solidFill>
                <a:effectLst/>
                <a:uLnTx/>
                <a:uFillTx/>
                <a:latin typeface="+mn-lt"/>
                <a:ea typeface="+mn-lt"/>
                <a:cs typeface="微软雅黑" panose="020B0503020204020204" pitchFamily="34" charset="-122"/>
              </a:rPr>
              <a:t>向前兼容</a:t>
            </a:r>
            <a:r>
              <a:rPr kumimoji="1" lang="zh-CN" altLang="en-US" sz="1600" b="0" i="0" u="none" strike="noStrike" kern="1200" cap="none" spc="0" normalizeH="0" baseline="0" noProof="0">
                <a:ln>
                  <a:noFill/>
                </a:ln>
                <a:solidFill>
                  <a:srgbClr val="FF0000"/>
                </a:solidFill>
                <a:effectLst/>
                <a:uLnTx/>
                <a:uFillTx/>
                <a:latin typeface="+mn-lt"/>
                <a:ea typeface="+mn-lt"/>
                <a:cs typeface="微软雅黑" panose="020B0503020204020204" pitchFamily="34" charset="-122"/>
              </a:rPr>
              <a:t>、</a:t>
            </a:r>
            <a:r>
              <a:rPr kumimoji="1" lang="zh-CN" altLang="en-US" sz="1600" b="0" i="0" u="sng" strike="noStrike" kern="1200" cap="none" spc="0" normalizeH="0" baseline="0" noProof="0">
                <a:ln>
                  <a:noFill/>
                </a:ln>
                <a:solidFill>
                  <a:srgbClr val="FF0000"/>
                </a:solidFill>
                <a:effectLst/>
                <a:uLnTx/>
                <a:uFillTx/>
                <a:latin typeface="+mn-lt"/>
                <a:ea typeface="+mn-lt"/>
                <a:cs typeface="微软雅黑" panose="020B0503020204020204" pitchFamily="34" charset="-122"/>
              </a:rPr>
              <a:t>向后兼容</a:t>
            </a:r>
            <a:r>
              <a:rPr kumimoji="1" lang="zh-CN" altLang="en-US" sz="1600" b="0" i="0" u="none" strike="noStrike" kern="1200" cap="none" spc="0" normalizeH="0" baseline="0" noProof="0">
                <a:ln>
                  <a:noFill/>
                </a:ln>
                <a:solidFill>
                  <a:srgbClr val="FF0000"/>
                </a:solidFill>
                <a:effectLst/>
                <a:uLnTx/>
                <a:uFillTx/>
                <a:latin typeface="+mn-lt"/>
                <a:ea typeface="+mn-lt"/>
                <a:cs typeface="微软雅黑" panose="020B0503020204020204" pitchFamily="34" charset="-122"/>
              </a:rPr>
              <a:t>。</a:t>
            </a:r>
          </a:p>
        </p:txBody>
      </p:sp>
      <p:sp>
        <p:nvSpPr>
          <p:cNvPr id="413706" name="Text Box 10"/>
          <p:cNvSpPr txBox="1"/>
          <p:nvPr>
            <p:custDataLst>
              <p:tags r:id="rId8"/>
            </p:custDataLst>
          </p:nvPr>
        </p:nvSpPr>
        <p:spPr>
          <a:xfrm>
            <a:off x="6480175" y="4536440"/>
            <a:ext cx="3897630" cy="8464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latinLnBrk="0">
              <a:lnSpc>
                <a:spcPct val="130000"/>
              </a:lnSpc>
              <a:spcBef>
                <a:spcPct val="0"/>
              </a:spcBef>
              <a:buClrTx/>
              <a:buFontTx/>
              <a:buNone/>
            </a:pPr>
            <a:r>
              <a:rPr lang="zh-CN" altLang="en-US" sz="189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系列机软件兼容性必须保证做到向后兼容，力争向上兼容</a:t>
            </a:r>
          </a:p>
        </p:txBody>
      </p:sp>
      <p:sp>
        <p:nvSpPr>
          <p:cNvPr id="413707" name="AutoShape 11"/>
          <p:cNvSpPr/>
          <p:nvPr>
            <p:custDataLst>
              <p:tags r:id="rId9"/>
            </p:custDataLst>
          </p:nvPr>
        </p:nvSpPr>
        <p:spPr>
          <a:xfrm>
            <a:off x="7200265" y="2858135"/>
            <a:ext cx="2392680" cy="1440180"/>
          </a:xfrm>
          <a:prstGeom prst="wedgeEllipseCallout">
            <a:avLst>
              <a:gd name="adj1" fmla="val -52444"/>
              <a:gd name="adj2" fmla="val 63810"/>
            </a:avLst>
          </a:prstGeom>
          <a:solidFill>
            <a:schemeClr val="accent1"/>
          </a:solidFill>
          <a:ln w="9525"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7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商用的角度，系列机厂商考虑的问题</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3706"/>
                                        </p:tgtEl>
                                        <p:attrNameLst>
                                          <p:attrName>style.visibility</p:attrName>
                                        </p:attrNameLst>
                                      </p:cBhvr>
                                      <p:to>
                                        <p:strVal val="visible"/>
                                      </p:to>
                                    </p:set>
                                    <p:animEffect transition="in" filter="fade">
                                      <p:cBhvr>
                                        <p:cTn id="7" dur="1000"/>
                                        <p:tgtEl>
                                          <p:spTgt spid="41370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13707"/>
                                        </p:tgtEl>
                                        <p:attrNameLst>
                                          <p:attrName>style.visibility</p:attrName>
                                        </p:attrNameLst>
                                      </p:cBhvr>
                                      <p:to>
                                        <p:strVal val="visible"/>
                                      </p:to>
                                    </p:set>
                                    <p:anim calcmode="lin" valueType="num">
                                      <p:cBhvr>
                                        <p:cTn id="12" dur="500" fill="hold"/>
                                        <p:tgtEl>
                                          <p:spTgt spid="413707"/>
                                        </p:tgtEl>
                                        <p:attrNameLst>
                                          <p:attrName>ppt_w</p:attrName>
                                        </p:attrNameLst>
                                      </p:cBhvr>
                                      <p:tavLst>
                                        <p:tav tm="0">
                                          <p:val>
                                            <p:fltVal val="0"/>
                                          </p:val>
                                        </p:tav>
                                        <p:tav tm="100000">
                                          <p:val>
                                            <p:strVal val="#ppt_w"/>
                                          </p:val>
                                        </p:tav>
                                      </p:tavLst>
                                    </p:anim>
                                    <p:anim calcmode="lin" valueType="num">
                                      <p:cBhvr>
                                        <p:cTn id="13" dur="500" fill="hold"/>
                                        <p:tgtEl>
                                          <p:spTgt spid="413707"/>
                                        </p:tgtEl>
                                        <p:attrNameLst>
                                          <p:attrName>ppt_h</p:attrName>
                                        </p:attrNameLst>
                                      </p:cBhvr>
                                      <p:tavLst>
                                        <p:tav tm="0">
                                          <p:val>
                                            <p:fltVal val="0"/>
                                          </p:val>
                                        </p:tav>
                                        <p:tav tm="100000">
                                          <p:val>
                                            <p:strVal val="#ppt_h"/>
                                          </p:val>
                                        </p:tav>
                                      </p:tavLst>
                                    </p:anim>
                                    <p:animEffect transition="in" filter="fade">
                                      <p:cBhvr>
                                        <p:cTn id="14" dur="500"/>
                                        <p:tgtEl>
                                          <p:spTgt spid="413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06" grpId="0"/>
      <p:bldP spid="413707"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直接连接符 62"/>
          <p:cNvCxnSpPr>
            <a:stCxn id="8" idx="2"/>
            <a:endCxn id="45" idx="0"/>
          </p:cNvCxnSpPr>
          <p:nvPr>
            <p:custDataLst>
              <p:tags r:id="rId2"/>
            </p:custDataLst>
          </p:nvPr>
        </p:nvCxnSpPr>
        <p:spPr>
          <a:xfrm>
            <a:off x="1534145" y="3137171"/>
            <a:ext cx="0" cy="929005"/>
          </a:xfrm>
          <a:prstGeom prst="line">
            <a:avLst/>
          </a:prstGeom>
          <a:ln w="285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矩形: 圆角 37"/>
          <p:cNvSpPr/>
          <p:nvPr>
            <p:custDataLst>
              <p:tags r:id="rId3"/>
            </p:custDataLst>
          </p:nvPr>
        </p:nvSpPr>
        <p:spPr>
          <a:xfrm>
            <a:off x="934670" y="1695190"/>
            <a:ext cx="1198950" cy="1005179"/>
          </a:xfrm>
          <a:prstGeom prst="round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 name="矩形: 圆角 1"/>
          <p:cNvSpPr/>
          <p:nvPr>
            <p:custDataLst>
              <p:tags r:id="rId4"/>
            </p:custDataLst>
          </p:nvPr>
        </p:nvSpPr>
        <p:spPr>
          <a:xfrm>
            <a:off x="718411" y="1513882"/>
            <a:ext cx="1631469" cy="1367796"/>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任意多边形: 形状 7"/>
          <p:cNvSpPr/>
          <p:nvPr>
            <p:custDataLst>
              <p:tags r:id="rId5"/>
            </p:custDataLst>
          </p:nvPr>
        </p:nvSpPr>
        <p:spPr>
          <a:xfrm rot="8100000">
            <a:off x="1353483" y="2701016"/>
            <a:ext cx="361323" cy="361323"/>
          </a:xfrm>
          <a:custGeom>
            <a:avLst/>
            <a:gdLst>
              <a:gd name="connsiteX0" fmla="*/ 202513 w 202513"/>
              <a:gd name="connsiteY0" fmla="*/ 202513 h 202513"/>
              <a:gd name="connsiteX1" fmla="*/ 0 w 202513"/>
              <a:gd name="connsiteY1" fmla="*/ 0 h 202513"/>
              <a:gd name="connsiteX2" fmla="*/ 202513 w 202513"/>
              <a:gd name="connsiteY2" fmla="*/ 0 h 202513"/>
            </a:gdLst>
            <a:ahLst/>
            <a:cxnLst>
              <a:cxn ang="0">
                <a:pos x="connsiteX0" y="connsiteY0"/>
              </a:cxn>
              <a:cxn ang="0">
                <a:pos x="connsiteX1" y="connsiteY1"/>
              </a:cxn>
              <a:cxn ang="0">
                <a:pos x="connsiteX2" y="connsiteY2"/>
              </a:cxn>
            </a:cxnLst>
            <a:rect l="l" t="t" r="r" b="b"/>
            <a:pathLst>
              <a:path w="202513" h="202513">
                <a:moveTo>
                  <a:pt x="202513" y="202513"/>
                </a:moveTo>
                <a:lnTo>
                  <a:pt x="0" y="0"/>
                </a:lnTo>
                <a:lnTo>
                  <a:pt x="202513" y="0"/>
                </a:lnTo>
                <a:close/>
              </a:path>
            </a:pathLst>
          </a:cu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p>
        </p:txBody>
      </p:sp>
      <p:sp>
        <p:nvSpPr>
          <p:cNvPr id="13" name="文本框 12"/>
          <p:cNvSpPr txBox="1"/>
          <p:nvPr>
            <p:custDataLst>
              <p:tags r:id="rId6"/>
            </p:custDataLst>
          </p:nvPr>
        </p:nvSpPr>
        <p:spPr>
          <a:xfrm>
            <a:off x="993377" y="1677777"/>
            <a:ext cx="1081536" cy="896499"/>
          </a:xfrm>
          <a:prstGeom prst="rect">
            <a:avLst/>
          </a:prstGeom>
          <a:noFill/>
          <a:ln w="19050">
            <a:noFill/>
          </a:ln>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0"/>
              </a:spcBef>
              <a:spcAft>
                <a:spcPts val="0"/>
              </a:spcAft>
            </a:pPr>
            <a:r>
              <a:rPr lang="en-US" altLang="zh-CN" sz="3780" b="1" spc="300" dirty="0">
                <a:solidFill>
                  <a:srgbClr val="FFFFFF"/>
                </a:solidFill>
                <a:latin typeface="Arial" panose="020B0604020202020204" pitchFamily="34" charset="0"/>
                <a:cs typeface="Arial" panose="020B0604020202020204" pitchFamily="34" charset="0"/>
              </a:rPr>
              <a:t>01</a:t>
            </a:r>
          </a:p>
        </p:txBody>
      </p:sp>
      <p:sp>
        <p:nvSpPr>
          <p:cNvPr id="72" name="文本框 71"/>
          <p:cNvSpPr txBox="1"/>
          <p:nvPr>
            <p:custDataLst>
              <p:tags r:id="rId7"/>
            </p:custDataLst>
          </p:nvPr>
        </p:nvSpPr>
        <p:spPr>
          <a:xfrm>
            <a:off x="2792095" y="1464310"/>
            <a:ext cx="8068945" cy="1791335"/>
          </a:xfrm>
          <a:prstGeom prst="rect">
            <a:avLst/>
          </a:prstGeom>
          <a:noFill/>
        </p:spPr>
        <p:txBody>
          <a:bodyPr vert="horz" wrap="square" lIns="85040" tIns="44221" rIns="85040" bIns="44221"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fontAlgn="auto">
              <a:lnSpc>
                <a:spcPct val="130000"/>
              </a:lnSpc>
              <a:spcBef>
                <a:spcPts val="0"/>
              </a:spcBef>
              <a:spcAft>
                <a:spcPts val="0"/>
              </a:spcAft>
              <a:buSzPct val="100000"/>
              <a:buNone/>
            </a:pPr>
            <a:r>
              <a:rPr lang="zh-CN" altLang="en-US" sz="2000" spc="150" dirty="0">
                <a:solidFill>
                  <a:schemeClr val="dk1">
                    <a:lumMod val="75000"/>
                  </a:schemeClr>
                </a:solidFill>
                <a:latin typeface="Arial" panose="020B0604020202020204" pitchFamily="34" charset="0"/>
                <a:ea typeface="微软雅黑" panose="020B0503020204020204" pitchFamily="34" charset="-122"/>
              </a:rPr>
              <a:t>一个系列机的系统结构设计得是否好，是否有生命力，就看它在保证软件向</a:t>
            </a:r>
            <a:r>
              <a:rPr lang="zh-CN" altLang="en-US" sz="2000" b="1" spc="150" dirty="0">
                <a:solidFill>
                  <a:srgbClr val="FF0000"/>
                </a:solidFill>
                <a:latin typeface="Arial" panose="020B0604020202020204" pitchFamily="34" charset="0"/>
                <a:ea typeface="微软雅黑" panose="020B0503020204020204" pitchFamily="34" charset="-122"/>
              </a:rPr>
              <a:t>后兼容的前提下</a:t>
            </a:r>
            <a:r>
              <a:rPr lang="zh-CN" altLang="en-US" sz="2000" spc="150" dirty="0">
                <a:solidFill>
                  <a:schemeClr val="dk1">
                    <a:lumMod val="75000"/>
                  </a:schemeClr>
                </a:solidFill>
                <a:latin typeface="Arial" panose="020B0604020202020204" pitchFamily="34" charset="0"/>
                <a:ea typeface="微软雅黑" panose="020B0503020204020204" pitchFamily="34" charset="-122"/>
              </a:rPr>
              <a:t>，能否不断改进其组成和实现，不断</a:t>
            </a:r>
            <a:r>
              <a:rPr lang="zh-CN" altLang="en-US" sz="2000" b="1" spc="150" dirty="0">
                <a:solidFill>
                  <a:srgbClr val="FF0000"/>
                </a:solidFill>
                <a:latin typeface="Arial" panose="020B0604020202020204" pitchFamily="34" charset="0"/>
                <a:ea typeface="微软雅黑" panose="020B0503020204020204" pitchFamily="34" charset="-122"/>
              </a:rPr>
              <a:t>提出性能价格比更优的新机型。</a:t>
            </a:r>
          </a:p>
        </p:txBody>
      </p:sp>
      <p:sp>
        <p:nvSpPr>
          <p:cNvPr id="44" name="矩形: 圆角 43"/>
          <p:cNvSpPr/>
          <p:nvPr>
            <p:custDataLst>
              <p:tags r:id="rId8"/>
            </p:custDataLst>
          </p:nvPr>
        </p:nvSpPr>
        <p:spPr>
          <a:xfrm>
            <a:off x="934670" y="4247448"/>
            <a:ext cx="1198950" cy="1005179"/>
          </a:xfrm>
          <a:prstGeom prst="roundRect">
            <a:avLst/>
          </a:prstGeom>
          <a:solidFill>
            <a:schemeClr val="accent2">
              <a:lumMod val="95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45" name="矩形: 圆角 44"/>
          <p:cNvSpPr/>
          <p:nvPr>
            <p:custDataLst>
              <p:tags r:id="rId9"/>
            </p:custDataLst>
          </p:nvPr>
        </p:nvSpPr>
        <p:spPr>
          <a:xfrm>
            <a:off x="718411" y="4066140"/>
            <a:ext cx="1631469" cy="1367796"/>
          </a:xfrm>
          <a:prstGeom prst="roundRect">
            <a:avLst/>
          </a:prstGeom>
          <a:noFill/>
          <a:ln w="28575">
            <a:solidFill>
              <a:schemeClr val="accent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46" name="任意多边形: 形状 45"/>
          <p:cNvSpPr/>
          <p:nvPr>
            <p:custDataLst>
              <p:tags r:id="rId10"/>
            </p:custDataLst>
          </p:nvPr>
        </p:nvSpPr>
        <p:spPr>
          <a:xfrm rot="8100000">
            <a:off x="1353483" y="5253272"/>
            <a:ext cx="361323" cy="361323"/>
          </a:xfrm>
          <a:custGeom>
            <a:avLst/>
            <a:gdLst>
              <a:gd name="connsiteX0" fmla="*/ 202513 w 202513"/>
              <a:gd name="connsiteY0" fmla="*/ 202513 h 202513"/>
              <a:gd name="connsiteX1" fmla="*/ 0 w 202513"/>
              <a:gd name="connsiteY1" fmla="*/ 0 h 202513"/>
              <a:gd name="connsiteX2" fmla="*/ 202513 w 202513"/>
              <a:gd name="connsiteY2" fmla="*/ 0 h 202513"/>
            </a:gdLst>
            <a:ahLst/>
            <a:cxnLst>
              <a:cxn ang="0">
                <a:pos x="connsiteX0" y="connsiteY0"/>
              </a:cxn>
              <a:cxn ang="0">
                <a:pos x="connsiteX1" y="connsiteY1"/>
              </a:cxn>
              <a:cxn ang="0">
                <a:pos x="connsiteX2" y="connsiteY2"/>
              </a:cxn>
            </a:cxnLst>
            <a:rect l="l" t="t" r="r" b="b"/>
            <a:pathLst>
              <a:path w="202513" h="202513">
                <a:moveTo>
                  <a:pt x="202513" y="202513"/>
                </a:moveTo>
                <a:lnTo>
                  <a:pt x="0" y="0"/>
                </a:lnTo>
                <a:lnTo>
                  <a:pt x="202513" y="0"/>
                </a:lnTo>
                <a:close/>
              </a:path>
            </a:pathLst>
          </a:custGeom>
          <a:solidFill>
            <a:schemeClr val="accent2"/>
          </a:solidFill>
          <a:ln>
            <a:solidFill>
              <a:schemeClr val="accent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p>
        </p:txBody>
      </p:sp>
      <p:sp>
        <p:nvSpPr>
          <p:cNvPr id="47" name="文本框 46"/>
          <p:cNvSpPr txBox="1"/>
          <p:nvPr>
            <p:custDataLst>
              <p:tags r:id="rId11"/>
            </p:custDataLst>
          </p:nvPr>
        </p:nvSpPr>
        <p:spPr>
          <a:xfrm>
            <a:off x="993377" y="4230033"/>
            <a:ext cx="1081536" cy="896499"/>
          </a:xfrm>
          <a:prstGeom prst="rect">
            <a:avLst/>
          </a:prstGeom>
          <a:noFill/>
          <a:ln w="19050">
            <a:noFill/>
          </a:ln>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0"/>
              </a:spcBef>
              <a:spcAft>
                <a:spcPts val="0"/>
              </a:spcAft>
            </a:pPr>
            <a:r>
              <a:rPr lang="en-US" altLang="zh-CN" sz="3780" b="1" spc="300" dirty="0">
                <a:solidFill>
                  <a:schemeClr val="dk1">
                    <a:lumMod val="75000"/>
                  </a:schemeClr>
                </a:solidFill>
                <a:latin typeface="Arial" panose="020B0604020202020204" pitchFamily="34" charset="0"/>
                <a:cs typeface="Arial" panose="020B0604020202020204" pitchFamily="34" charset="0"/>
              </a:rPr>
              <a:t>02</a:t>
            </a:r>
          </a:p>
        </p:txBody>
      </p:sp>
      <p:sp>
        <p:nvSpPr>
          <p:cNvPr id="74" name="文本框 73"/>
          <p:cNvSpPr txBox="1"/>
          <p:nvPr>
            <p:custDataLst>
              <p:tags r:id="rId12"/>
            </p:custDataLst>
          </p:nvPr>
        </p:nvSpPr>
        <p:spPr>
          <a:xfrm>
            <a:off x="2792095" y="3944620"/>
            <a:ext cx="7880350" cy="1791335"/>
          </a:xfrm>
          <a:prstGeom prst="rect">
            <a:avLst/>
          </a:prstGeom>
          <a:noFill/>
        </p:spPr>
        <p:txBody>
          <a:bodyPr vert="horz" wrap="square" lIns="85040" tIns="44221" rIns="85040" bIns="44221"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fontAlgn="auto">
              <a:lnSpc>
                <a:spcPct val="130000"/>
              </a:lnSpc>
              <a:spcBef>
                <a:spcPts val="0"/>
              </a:spcBef>
              <a:spcAft>
                <a:spcPts val="0"/>
              </a:spcAft>
              <a:buSzPct val="100000"/>
              <a:buNone/>
            </a:pPr>
            <a:r>
              <a:rPr lang="zh-CN" altLang="en-US" sz="2000" spc="150" dirty="0">
                <a:solidFill>
                  <a:schemeClr val="dk1">
                    <a:lumMod val="75000"/>
                  </a:schemeClr>
                </a:solidFill>
                <a:latin typeface="Arial" panose="020B0604020202020204" pitchFamily="34" charset="0"/>
                <a:ea typeface="微软雅黑" panose="020B0503020204020204" pitchFamily="34" charset="-122"/>
              </a:rPr>
              <a:t>从某种意义上讲，</a:t>
            </a:r>
            <a:r>
              <a:rPr lang="zh-CN" altLang="en-US" sz="2000" b="1" spc="150" dirty="0">
                <a:solidFill>
                  <a:srgbClr val="FF0000"/>
                </a:solidFill>
                <a:latin typeface="Arial" panose="020B0604020202020204" pitchFamily="34" charset="0"/>
                <a:ea typeface="微软雅黑" panose="020B0503020204020204" pitchFamily="34" charset="-122"/>
              </a:rPr>
              <a:t>系列机和软件兼容的概念阻碍了计算机系统结构的进一步变革</a:t>
            </a:r>
            <a:r>
              <a:rPr lang="zh-CN" altLang="en-US" sz="2000" spc="150" dirty="0">
                <a:solidFill>
                  <a:schemeClr val="dk1">
                    <a:lumMod val="75000"/>
                  </a:schemeClr>
                </a:solidFill>
                <a:latin typeface="Arial" panose="020B0604020202020204" pitchFamily="34" charset="0"/>
                <a:ea typeface="微软雅黑" panose="020B0503020204020204" pitchFamily="34" charset="-122"/>
              </a:rPr>
              <a:t>，可为了保证新的系统结构具有强的生命力，系列机和软件兼容又要存在。</a:t>
            </a:r>
          </a:p>
        </p:txBody>
      </p:sp>
      <p:cxnSp>
        <p:nvCxnSpPr>
          <p:cNvPr id="4" name="直接连接符 3"/>
          <p:cNvCxnSpPr/>
          <p:nvPr>
            <p:custDataLst>
              <p:tags r:id="rId1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1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11" name="图片 10" descr="微信截图_20240112211134"/>
          <p:cNvPicPr>
            <a:picLocks noChangeAspect="1"/>
          </p:cNvPicPr>
          <p:nvPr>
            <p:custDataLst>
              <p:tags r:id="rId15"/>
            </p:custDataLst>
          </p:nvPr>
        </p:nvPicPr>
        <p:blipFill>
          <a:blip r:embed="rId18"/>
          <a:stretch>
            <a:fillRect/>
          </a:stretch>
        </p:blipFill>
        <p:spPr>
          <a:xfrm>
            <a:off x="9216390" y="201295"/>
            <a:ext cx="1895475" cy="485775"/>
          </a:xfrm>
          <a:prstGeom prst="rect">
            <a:avLst/>
          </a:prstGeom>
        </p:spPr>
      </p:pic>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5"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6" name="矩形 4"/>
          <p:cNvSpPr/>
          <p:nvPr>
            <p:custDataLst>
              <p:tags r:id="rId4"/>
            </p:custDataLst>
          </p:nvPr>
        </p:nvSpPr>
        <p:spPr>
          <a:xfrm>
            <a:off x="566248" y="1609227"/>
            <a:ext cx="10386405" cy="4124014"/>
          </a:xfrm>
          <a:custGeom>
            <a:avLst/>
            <a:gdLst>
              <a:gd name="connsiteX0" fmla="*/ 0 w 9899943"/>
              <a:gd name="connsiteY0" fmla="*/ 0 h 4048220"/>
              <a:gd name="connsiteX1" fmla="*/ 9899943 w 9899943"/>
              <a:gd name="connsiteY1" fmla="*/ 0 h 4048220"/>
              <a:gd name="connsiteX2" fmla="*/ 9899943 w 9899943"/>
              <a:gd name="connsiteY2" fmla="*/ 4048220 h 4048220"/>
              <a:gd name="connsiteX3" fmla="*/ 0 w 9899943"/>
              <a:gd name="connsiteY3" fmla="*/ 4048220 h 4048220"/>
              <a:gd name="connsiteX4" fmla="*/ 0 w 9899943"/>
              <a:gd name="connsiteY4" fmla="*/ 0 h 4048220"/>
              <a:gd name="connsiteX0-1" fmla="*/ 0 w 9899943"/>
              <a:gd name="connsiteY0-2" fmla="*/ 0 h 4048220"/>
              <a:gd name="connsiteX1-3" fmla="*/ 9899943 w 9899943"/>
              <a:gd name="connsiteY1-4" fmla="*/ 0 h 4048220"/>
              <a:gd name="connsiteX2-5" fmla="*/ 9899943 w 9899943"/>
              <a:gd name="connsiteY2-6" fmla="*/ 4048220 h 4048220"/>
              <a:gd name="connsiteX3-7" fmla="*/ 808083 w 9899943"/>
              <a:gd name="connsiteY3-8" fmla="*/ 4043410 h 4048220"/>
              <a:gd name="connsiteX4-9" fmla="*/ 0 w 9899943"/>
              <a:gd name="connsiteY4-10" fmla="*/ 4048220 h 4048220"/>
              <a:gd name="connsiteX5" fmla="*/ 0 w 9899943"/>
              <a:gd name="connsiteY5" fmla="*/ 0 h 4048220"/>
              <a:gd name="connsiteX0-11" fmla="*/ 0 w 9899943"/>
              <a:gd name="connsiteY0-12" fmla="*/ 0 h 4048220"/>
              <a:gd name="connsiteX1-13" fmla="*/ 9899943 w 9899943"/>
              <a:gd name="connsiteY1-14" fmla="*/ 0 h 4048220"/>
              <a:gd name="connsiteX2-15" fmla="*/ 9899943 w 9899943"/>
              <a:gd name="connsiteY2-16" fmla="*/ 4048220 h 4048220"/>
              <a:gd name="connsiteX3-17" fmla="*/ 1730103 w 9899943"/>
              <a:gd name="connsiteY3-18" fmla="*/ 4043410 h 4048220"/>
              <a:gd name="connsiteX4-19" fmla="*/ 808083 w 9899943"/>
              <a:gd name="connsiteY4-20" fmla="*/ 4043410 h 4048220"/>
              <a:gd name="connsiteX5-21" fmla="*/ 0 w 9899943"/>
              <a:gd name="connsiteY5-22" fmla="*/ 4048220 h 4048220"/>
              <a:gd name="connsiteX6" fmla="*/ 0 w 9899943"/>
              <a:gd name="connsiteY6" fmla="*/ 0 h 4048220"/>
              <a:gd name="connsiteX0-23" fmla="*/ 808083 w 9899943"/>
              <a:gd name="connsiteY0-24" fmla="*/ 4043410 h 4134850"/>
              <a:gd name="connsiteX1-25" fmla="*/ 0 w 9899943"/>
              <a:gd name="connsiteY1-26" fmla="*/ 4048220 h 4134850"/>
              <a:gd name="connsiteX2-27" fmla="*/ 0 w 9899943"/>
              <a:gd name="connsiteY2-28" fmla="*/ 0 h 4134850"/>
              <a:gd name="connsiteX3-29" fmla="*/ 9899943 w 9899943"/>
              <a:gd name="connsiteY3-30" fmla="*/ 0 h 4134850"/>
              <a:gd name="connsiteX4-31" fmla="*/ 9899943 w 9899943"/>
              <a:gd name="connsiteY4-32" fmla="*/ 4048220 h 4134850"/>
              <a:gd name="connsiteX5-33" fmla="*/ 1730103 w 9899943"/>
              <a:gd name="connsiteY5-34" fmla="*/ 4043410 h 4134850"/>
              <a:gd name="connsiteX6-35" fmla="*/ 899523 w 9899943"/>
              <a:gd name="connsiteY6-36" fmla="*/ 4134850 h 4134850"/>
              <a:gd name="connsiteX0-37" fmla="*/ 808083 w 9899943"/>
              <a:gd name="connsiteY0-38" fmla="*/ 4043410 h 4048220"/>
              <a:gd name="connsiteX1-39" fmla="*/ 0 w 9899943"/>
              <a:gd name="connsiteY1-40" fmla="*/ 4048220 h 4048220"/>
              <a:gd name="connsiteX2-41" fmla="*/ 0 w 9899943"/>
              <a:gd name="connsiteY2-42" fmla="*/ 0 h 4048220"/>
              <a:gd name="connsiteX3-43" fmla="*/ 9899943 w 9899943"/>
              <a:gd name="connsiteY3-44" fmla="*/ 0 h 4048220"/>
              <a:gd name="connsiteX4-45" fmla="*/ 9899943 w 9899943"/>
              <a:gd name="connsiteY4-46" fmla="*/ 4048220 h 4048220"/>
              <a:gd name="connsiteX5-47" fmla="*/ 1730103 w 9899943"/>
              <a:gd name="connsiteY5-48" fmla="*/ 4043410 h 4048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899943" h="4048220">
                <a:moveTo>
                  <a:pt x="808083" y="4043410"/>
                </a:moveTo>
                <a:lnTo>
                  <a:pt x="0" y="4048220"/>
                </a:lnTo>
                <a:lnTo>
                  <a:pt x="0" y="0"/>
                </a:lnTo>
                <a:lnTo>
                  <a:pt x="9899943" y="0"/>
                </a:lnTo>
                <a:lnTo>
                  <a:pt x="9899943" y="4048220"/>
                </a:lnTo>
                <a:lnTo>
                  <a:pt x="1730103" y="4043410"/>
                </a:ln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7" name="Oval 5"/>
          <p:cNvSpPr/>
          <p:nvPr>
            <p:custDataLst>
              <p:tags r:id="rId5"/>
            </p:custDataLst>
          </p:nvPr>
        </p:nvSpPr>
        <p:spPr>
          <a:xfrm>
            <a:off x="1589647" y="5427744"/>
            <a:ext cx="634508" cy="63450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8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lt"/>
            </a:endParaRPr>
          </a:p>
        </p:txBody>
      </p:sp>
      <p:sp>
        <p:nvSpPr>
          <p:cNvPr id="14" name="衬底"/>
          <p:cNvSpPr/>
          <p:nvPr>
            <p:custDataLst>
              <p:tags r:id="rId6"/>
            </p:custDataLst>
          </p:nvPr>
        </p:nvSpPr>
        <p:spPr>
          <a:xfrm>
            <a:off x="5454607" y="1151659"/>
            <a:ext cx="5039784" cy="5039148"/>
          </a:xfrm>
          <a:prstGeom prst="rect">
            <a:avLst/>
          </a:prstGeom>
          <a:solidFill>
            <a:srgbClr val="FFFFFF"/>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510" b="1">
              <a:solidFill>
                <a:schemeClr val="lt1"/>
              </a:solidFill>
              <a:latin typeface="微软雅黑" panose="020B0503020204020204" pitchFamily="34" charset="-122"/>
              <a:ea typeface="微软雅黑" panose="020B0503020204020204" pitchFamily="34" charset="-122"/>
            </a:endParaRPr>
          </a:p>
        </p:txBody>
      </p:sp>
      <p:sp>
        <p:nvSpPr>
          <p:cNvPr id="16" name="Title 6"/>
          <p:cNvSpPr txBox="1"/>
          <p:nvPr>
            <p:custDataLst>
              <p:tags r:id="rId7"/>
            </p:custDataLst>
          </p:nvPr>
        </p:nvSpPr>
        <p:spPr>
          <a:xfrm>
            <a:off x="1728148" y="3024248"/>
            <a:ext cx="3207565" cy="1069180"/>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0"/>
              </a:spcBef>
              <a:spcAft>
                <a:spcPts val="0"/>
              </a:spcAft>
              <a:buSzPct val="100000"/>
              <a:buFont typeface="Wingdings" panose="05000000000000000000" charset="0"/>
              <a:buNone/>
            </a:pPr>
            <a:r>
              <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不能每个生产厂家</a:t>
            </a:r>
          </a:p>
          <a:p>
            <a:pPr marL="0" lvl="0" indent="-285750" algn="l" fontAlgn="ctr">
              <a:lnSpc>
                <a:spcPct val="130000"/>
              </a:lnSpc>
              <a:spcBef>
                <a:spcPts val="0"/>
              </a:spcBef>
              <a:spcAft>
                <a:spcPts val="0"/>
              </a:spcAft>
              <a:buSzPct val="100000"/>
              <a:buFont typeface="Wingdings" panose="05000000000000000000" charset="0"/>
              <a:buNone/>
            </a:pPr>
            <a:r>
              <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有一套自己的标准</a:t>
            </a:r>
          </a:p>
        </p:txBody>
      </p:sp>
      <p:sp>
        <p:nvSpPr>
          <p:cNvPr id="21" name="Title 6"/>
          <p:cNvSpPr txBox="1"/>
          <p:nvPr>
            <p:custDataLst>
              <p:tags r:id="rId8"/>
            </p:custDataLst>
          </p:nvPr>
        </p:nvSpPr>
        <p:spPr>
          <a:xfrm>
            <a:off x="5759750" y="1456485"/>
            <a:ext cx="4429486" cy="4429486"/>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30000"/>
              </a:lnSpc>
              <a:spcBef>
                <a:spcPts val="0"/>
              </a:spcBef>
              <a:spcAft>
                <a:spcPts val="0"/>
              </a:spcAft>
              <a:buSzPct val="100000"/>
              <a:buFont typeface="Wingdings" panose="05000000000000000000" pitchFamily="2" charset="2"/>
              <a:buNone/>
            </a:pP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IBM PC系列机</a:t>
            </a:r>
          </a:p>
          <a:p>
            <a:pPr marL="628650" lvl="1" indent="-342900" algn="l" fontAlgn="ctr">
              <a:lnSpc>
                <a:spcPct val="130000"/>
              </a:lnSpc>
              <a:spcBef>
                <a:spcPts val="0"/>
              </a:spcBef>
              <a:spcAft>
                <a:spcPts val="0"/>
              </a:spcAft>
              <a:buSzPct val="100000"/>
              <a:buFont typeface="Wingdings" panose="05000000000000000000" charset="0"/>
              <a:buChar char="l"/>
            </a:pP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如IBM 370系列有370/115、125、135、145、158、168等一系列从低速到高速的各种型号</a:t>
            </a:r>
          </a:p>
          <a:p>
            <a:pPr marL="628650" lvl="1" indent="-342900" algn="l" fontAlgn="ctr">
              <a:lnSpc>
                <a:spcPct val="130000"/>
              </a:lnSpc>
              <a:spcBef>
                <a:spcPts val="0"/>
              </a:spcBef>
              <a:spcAft>
                <a:spcPts val="0"/>
              </a:spcAft>
              <a:buSzPct val="100000"/>
              <a:buFont typeface="Wingdings" panose="05000000000000000000" charset="0"/>
              <a:buChar char="l"/>
            </a:pP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处理器、处理器字宽、I/O总线、地址空间、寻址方式和计算机结构）</a:t>
            </a:r>
          </a:p>
        </p:txBody>
      </p:sp>
      <p:pic>
        <p:nvPicPr>
          <p:cNvPr id="11" name="图片 10" descr="微信截图_20240112211134"/>
          <p:cNvPicPr>
            <a:picLocks noChangeAspect="1"/>
          </p:cNvPicPr>
          <p:nvPr>
            <p:custDataLst>
              <p:tags r:id="rId9"/>
            </p:custDataLst>
          </p:nvPr>
        </p:nvPicPr>
        <p:blipFill>
          <a:blip r:embed="rId12"/>
          <a:stretch>
            <a:fillRect/>
          </a:stretch>
        </p:blipFill>
        <p:spPr>
          <a:xfrm>
            <a:off x="9216390" y="201295"/>
            <a:ext cx="1895475" cy="485775"/>
          </a:xfrm>
          <a:prstGeom prst="rect">
            <a:avLst/>
          </a:prstGeom>
        </p:spPr>
      </p:pic>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51"/>
          <p:cNvSpPr/>
          <p:nvPr>
            <p:custDataLst>
              <p:tags r:id="rId2"/>
            </p:custDataLst>
          </p:nvPr>
        </p:nvSpPr>
        <p:spPr>
          <a:xfrm>
            <a:off x="431775" y="1347980"/>
            <a:ext cx="3392008" cy="4647937"/>
          </a:xfrm>
          <a:prstGeom prst="roundRect">
            <a:avLst>
              <a:gd name="adj" fmla="val 3433"/>
            </a:avLst>
          </a:prstGeom>
          <a:solidFill>
            <a:schemeClr val="bg2">
              <a:lumMod val="20000"/>
              <a:lumOff val="80000"/>
              <a:alpha val="75000"/>
            </a:schemeClr>
          </a:solidFill>
          <a:ln>
            <a:noFill/>
          </a:ln>
          <a:effectLst>
            <a:outerShdw blurRad="292100" sx="98000" sy="98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11" name="矩形: 圆角 52"/>
          <p:cNvSpPr/>
          <p:nvPr>
            <p:custDataLst>
              <p:tags r:id="rId3"/>
            </p:custDataLst>
          </p:nvPr>
        </p:nvSpPr>
        <p:spPr>
          <a:xfrm>
            <a:off x="479641" y="1396559"/>
            <a:ext cx="3296992" cy="4550777"/>
          </a:xfrm>
          <a:prstGeom prst="roundRect">
            <a:avLst>
              <a:gd name="adj" fmla="val 3433"/>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12" name="直接连接符 11"/>
          <p:cNvCxnSpPr/>
          <p:nvPr>
            <p:custDataLst>
              <p:tags r:id="rId4"/>
            </p:custDataLst>
          </p:nvPr>
        </p:nvCxnSpPr>
        <p:spPr>
          <a:xfrm>
            <a:off x="646812" y="2002377"/>
            <a:ext cx="286263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5"/>
            </p:custDataLst>
          </p:nvPr>
        </p:nvSpPr>
        <p:spPr>
          <a:xfrm>
            <a:off x="1191190" y="1422278"/>
            <a:ext cx="2446132" cy="544379"/>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30000"/>
              </a:lnSpc>
              <a:spcBef>
                <a:spcPts val="0"/>
              </a:spcBef>
              <a:spcAft>
                <a:spcPts val="0"/>
              </a:spcAft>
              <a:buSzPct val="100000"/>
              <a:buNone/>
            </a:pPr>
            <a:r>
              <a:rPr lang="zh-CN" altLang="en-US" sz="2000" b="1" spc="300" dirty="0">
                <a:solidFill>
                  <a:schemeClr val="accent1">
                    <a:lumMod val="50000"/>
                  </a:schemeClr>
                </a:solidFill>
                <a:uFillTx/>
                <a:latin typeface="Arial" panose="020B0604020202020204" pitchFamily="34" charset="0"/>
                <a:ea typeface="微软雅黑" panose="020B0503020204020204" pitchFamily="34" charset="-122"/>
              </a:rPr>
              <a:t>兼容机</a:t>
            </a:r>
          </a:p>
        </p:txBody>
      </p:sp>
      <p:sp>
        <p:nvSpPr>
          <p:cNvPr id="14" name="椭圆 13"/>
          <p:cNvSpPr/>
          <p:nvPr>
            <p:custDataLst>
              <p:tags r:id="rId6"/>
            </p:custDataLst>
          </p:nvPr>
        </p:nvSpPr>
        <p:spPr>
          <a:xfrm>
            <a:off x="1006159" y="1647316"/>
            <a:ext cx="157884" cy="1578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5" name="文本框 41"/>
          <p:cNvSpPr txBox="1"/>
          <p:nvPr>
            <p:custDataLst>
              <p:tags r:id="rId7"/>
            </p:custDataLst>
          </p:nvPr>
        </p:nvSpPr>
        <p:spPr>
          <a:xfrm>
            <a:off x="800410" y="2217413"/>
            <a:ext cx="2655454" cy="3227694"/>
          </a:xfrm>
          <a:prstGeom prst="rect">
            <a:avLst/>
          </a:prstGeom>
          <a:noFill/>
        </p:spPr>
        <p:txBody>
          <a:bodyPr wrap="square" rtlCol="0" anchor="t">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buNone/>
            </a:pPr>
            <a:r>
              <a:rPr lang="zh-CN" altLang="en-US" sz="2000" b="1" spc="150" dirty="0">
                <a:solidFill>
                  <a:srgbClr val="FF0000"/>
                </a:solidFill>
                <a:uFillTx/>
                <a:latin typeface="Arial" panose="020B0604020202020204" pitchFamily="34" charset="0"/>
                <a:ea typeface="微软雅黑" panose="020B0503020204020204" pitchFamily="34" charset="-122"/>
              </a:rPr>
              <a:t>不同厂家生产的具有相同指令集结构的计算机称为兼容机</a:t>
            </a:r>
            <a:r>
              <a:rPr lang="zh-CN" altLang="en-US" sz="2000" spc="150" dirty="0">
                <a:solidFill>
                  <a:schemeClr val="accent1">
                    <a:lumMod val="50000"/>
                  </a:schemeClr>
                </a:solidFill>
                <a:uFillTx/>
                <a:latin typeface="Arial" panose="020B0604020202020204" pitchFamily="34" charset="0"/>
                <a:ea typeface="微软雅黑" panose="020B0503020204020204" pitchFamily="34" charset="-122"/>
              </a:rPr>
              <a:t>(compatible machine)。</a:t>
            </a:r>
          </a:p>
        </p:txBody>
      </p:sp>
      <p:sp>
        <p:nvSpPr>
          <p:cNvPr id="16" name="矩形: 圆角 98"/>
          <p:cNvSpPr/>
          <p:nvPr>
            <p:custDataLst>
              <p:tags r:id="rId8"/>
            </p:custDataLst>
          </p:nvPr>
        </p:nvSpPr>
        <p:spPr>
          <a:xfrm>
            <a:off x="4063824" y="1347980"/>
            <a:ext cx="3392008" cy="4647937"/>
          </a:xfrm>
          <a:prstGeom prst="roundRect">
            <a:avLst>
              <a:gd name="adj" fmla="val 3433"/>
            </a:avLst>
          </a:prstGeom>
          <a:solidFill>
            <a:schemeClr val="bg2">
              <a:lumMod val="40000"/>
              <a:lumOff val="60000"/>
              <a:alpha val="75000"/>
            </a:schemeClr>
          </a:solidFill>
          <a:ln>
            <a:noFill/>
          </a:ln>
          <a:effectLst>
            <a:outerShdw blurRad="292100" sx="98000" sy="98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17" name="矩形: 圆角 99"/>
          <p:cNvSpPr/>
          <p:nvPr>
            <p:custDataLst>
              <p:tags r:id="rId9"/>
            </p:custDataLst>
          </p:nvPr>
        </p:nvSpPr>
        <p:spPr>
          <a:xfrm>
            <a:off x="4111690" y="1396559"/>
            <a:ext cx="3296992" cy="4550777"/>
          </a:xfrm>
          <a:prstGeom prst="roundRect">
            <a:avLst>
              <a:gd name="adj" fmla="val 3433"/>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18" name="直接连接符 17"/>
          <p:cNvCxnSpPr/>
          <p:nvPr>
            <p:custDataLst>
              <p:tags r:id="rId10"/>
            </p:custDataLst>
          </p:nvPr>
        </p:nvCxnSpPr>
        <p:spPr>
          <a:xfrm>
            <a:off x="4278861" y="2002377"/>
            <a:ext cx="286263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1"/>
            </p:custDataLst>
          </p:nvPr>
        </p:nvSpPr>
        <p:spPr>
          <a:xfrm>
            <a:off x="4822525" y="1422278"/>
            <a:ext cx="2446132" cy="544379"/>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30000"/>
              </a:lnSpc>
              <a:spcBef>
                <a:spcPts val="0"/>
              </a:spcBef>
              <a:spcAft>
                <a:spcPts val="0"/>
              </a:spcAft>
              <a:buSzPct val="100000"/>
              <a:buNone/>
            </a:pPr>
            <a:r>
              <a:rPr lang="zh-CN" altLang="en-US" sz="2000" b="1" spc="300" dirty="0">
                <a:solidFill>
                  <a:schemeClr val="accent1">
                    <a:lumMod val="50000"/>
                  </a:schemeClr>
                </a:solidFill>
                <a:uFillTx/>
                <a:latin typeface="Arial" panose="020B0604020202020204" pitchFamily="34" charset="0"/>
                <a:ea typeface="微软雅黑" panose="020B0503020204020204" pitchFamily="34" charset="-122"/>
              </a:rPr>
              <a:t>兼容机的优势：</a:t>
            </a:r>
          </a:p>
        </p:txBody>
      </p:sp>
      <p:sp>
        <p:nvSpPr>
          <p:cNvPr id="20" name="椭圆 19"/>
          <p:cNvSpPr/>
          <p:nvPr>
            <p:custDataLst>
              <p:tags r:id="rId12"/>
            </p:custDataLst>
          </p:nvPr>
        </p:nvSpPr>
        <p:spPr>
          <a:xfrm>
            <a:off x="4637493" y="1647316"/>
            <a:ext cx="157884" cy="1578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1" name="文本框 41"/>
          <p:cNvSpPr txBox="1"/>
          <p:nvPr>
            <p:custDataLst>
              <p:tags r:id="rId13"/>
            </p:custDataLst>
          </p:nvPr>
        </p:nvSpPr>
        <p:spPr>
          <a:xfrm>
            <a:off x="4360545" y="2217420"/>
            <a:ext cx="2834640" cy="3227705"/>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l" fontAlgn="ctr">
              <a:lnSpc>
                <a:spcPct val="130000"/>
              </a:lnSpc>
              <a:spcBef>
                <a:spcPts val="0"/>
              </a:spcBef>
              <a:spcAft>
                <a:spcPts val="0"/>
              </a:spcAft>
              <a:buSzPct val="100000"/>
              <a:buFont typeface="Wingdings" panose="05000000000000000000" charset="0"/>
              <a:buChar char="ü"/>
            </a:pPr>
            <a:r>
              <a:rPr lang="zh-CN" altLang="en-US" sz="2000" b="1" spc="150" dirty="0">
                <a:solidFill>
                  <a:srgbClr val="FF0000"/>
                </a:solidFill>
                <a:uFillTx/>
                <a:latin typeface="Arial" panose="020B0604020202020204" pitchFamily="34" charset="0"/>
                <a:ea typeface="微软雅黑" panose="020B0503020204020204" pitchFamily="34" charset="-122"/>
              </a:rPr>
              <a:t>由于采用新的计算机组成和实现技术，因此,具有较高的性能价格比；</a:t>
            </a:r>
          </a:p>
          <a:p>
            <a:pPr marL="342900" lvl="0" indent="-342900" algn="l" fontAlgn="ctr">
              <a:lnSpc>
                <a:spcPct val="130000"/>
              </a:lnSpc>
              <a:spcBef>
                <a:spcPts val="0"/>
              </a:spcBef>
              <a:spcAft>
                <a:spcPts val="0"/>
              </a:spcAft>
              <a:buSzPct val="100000"/>
              <a:buFont typeface="Wingdings" panose="05000000000000000000" charset="0"/>
              <a:buChar char="ü"/>
            </a:pPr>
            <a:r>
              <a:rPr lang="zh-CN" altLang="en-US" sz="2000" b="1" spc="150" dirty="0">
                <a:solidFill>
                  <a:srgbClr val="FF0000"/>
                </a:solidFill>
                <a:uFillTx/>
                <a:latin typeface="Arial" panose="020B0604020202020204" pitchFamily="34" charset="0"/>
                <a:ea typeface="微软雅黑" panose="020B0503020204020204" pitchFamily="34" charset="-122"/>
              </a:rPr>
              <a:t>可能对原有的组成和实现进行某种扩充，使它具有更强的功能。</a:t>
            </a:r>
          </a:p>
        </p:txBody>
      </p:sp>
      <p:sp>
        <p:nvSpPr>
          <p:cNvPr id="22" name="矩形: 圆角 105"/>
          <p:cNvSpPr/>
          <p:nvPr>
            <p:custDataLst>
              <p:tags r:id="rId14"/>
            </p:custDataLst>
          </p:nvPr>
        </p:nvSpPr>
        <p:spPr>
          <a:xfrm>
            <a:off x="7695159" y="1347980"/>
            <a:ext cx="3392008" cy="4647937"/>
          </a:xfrm>
          <a:prstGeom prst="roundRect">
            <a:avLst>
              <a:gd name="adj" fmla="val 3433"/>
            </a:avLst>
          </a:prstGeom>
          <a:solidFill>
            <a:schemeClr val="bg2">
              <a:lumMod val="60000"/>
              <a:lumOff val="40000"/>
              <a:alpha val="80000"/>
            </a:schemeClr>
          </a:solidFill>
          <a:ln>
            <a:noFill/>
          </a:ln>
          <a:effectLst>
            <a:outerShdw blurRad="292100" sx="98000" sy="98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sp>
        <p:nvSpPr>
          <p:cNvPr id="23" name="矩形: 圆角 106"/>
          <p:cNvSpPr/>
          <p:nvPr>
            <p:custDataLst>
              <p:tags r:id="rId15"/>
            </p:custDataLst>
          </p:nvPr>
        </p:nvSpPr>
        <p:spPr>
          <a:xfrm>
            <a:off x="7743024" y="1396559"/>
            <a:ext cx="3296992" cy="4550777"/>
          </a:xfrm>
          <a:prstGeom prst="roundRect">
            <a:avLst>
              <a:gd name="adj" fmla="val 3433"/>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24" name="直接连接符 23"/>
          <p:cNvCxnSpPr/>
          <p:nvPr>
            <p:custDataLst>
              <p:tags r:id="rId16"/>
            </p:custDataLst>
          </p:nvPr>
        </p:nvCxnSpPr>
        <p:spPr>
          <a:xfrm>
            <a:off x="7910196" y="2002377"/>
            <a:ext cx="286263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7"/>
            </p:custDataLst>
          </p:nvPr>
        </p:nvSpPr>
        <p:spPr>
          <a:xfrm>
            <a:off x="8454574" y="1422278"/>
            <a:ext cx="2446132" cy="544379"/>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30000"/>
              </a:lnSpc>
              <a:spcBef>
                <a:spcPts val="0"/>
              </a:spcBef>
              <a:spcAft>
                <a:spcPts val="0"/>
              </a:spcAft>
              <a:buSzPct val="100000"/>
              <a:buNone/>
            </a:pPr>
            <a:r>
              <a:rPr lang="zh-CN" altLang="en-US" sz="2000" b="1" spc="300" dirty="0">
                <a:solidFill>
                  <a:schemeClr val="accent1">
                    <a:lumMod val="50000"/>
                  </a:schemeClr>
                </a:solidFill>
                <a:uFillTx/>
                <a:latin typeface="Arial" panose="020B0604020202020204" pitchFamily="34" charset="0"/>
                <a:ea typeface="微软雅黑" panose="020B0503020204020204" pitchFamily="34" charset="-122"/>
              </a:rPr>
              <a:t>归根结底</a:t>
            </a:r>
          </a:p>
        </p:txBody>
      </p:sp>
      <p:sp>
        <p:nvSpPr>
          <p:cNvPr id="26" name="椭圆 25"/>
          <p:cNvSpPr/>
          <p:nvPr>
            <p:custDataLst>
              <p:tags r:id="rId18"/>
            </p:custDataLst>
          </p:nvPr>
        </p:nvSpPr>
        <p:spPr>
          <a:xfrm>
            <a:off x="8269542" y="1647316"/>
            <a:ext cx="157884" cy="1578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7" name="文本框 41"/>
          <p:cNvSpPr txBox="1"/>
          <p:nvPr>
            <p:custDataLst>
              <p:tags r:id="rId19"/>
            </p:custDataLst>
          </p:nvPr>
        </p:nvSpPr>
        <p:spPr>
          <a:xfrm>
            <a:off x="8063794" y="2217413"/>
            <a:ext cx="2655454" cy="3227694"/>
          </a:xfrm>
          <a:prstGeom prst="rect">
            <a:avLst/>
          </a:prstGeom>
          <a:noFill/>
        </p:spPr>
        <p:txBody>
          <a:bodyPr wrap="square" rtlCol="0" anchor="t">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30000"/>
              </a:lnSpc>
              <a:spcBef>
                <a:spcPts val="0"/>
              </a:spcBef>
              <a:spcAft>
                <a:spcPts val="0"/>
              </a:spcAft>
              <a:buSzPct val="100000"/>
              <a:buNone/>
            </a:pPr>
            <a:r>
              <a:rPr lang="zh-CN" altLang="en-US" sz="2000" b="1" spc="150" dirty="0">
                <a:solidFill>
                  <a:schemeClr val="accent1">
                    <a:lumMod val="50000"/>
                  </a:schemeClr>
                </a:solidFill>
                <a:uFillTx/>
                <a:latin typeface="Arial" panose="020B0604020202020204" pitchFamily="34" charset="0"/>
                <a:ea typeface="微软雅黑" panose="020B0503020204020204" pitchFamily="34" charset="-122"/>
              </a:rPr>
              <a:t>增强了市场竞争</a:t>
            </a:r>
          </a:p>
        </p:txBody>
      </p:sp>
      <p:cxnSp>
        <p:nvCxnSpPr>
          <p:cNvPr id="5" name="直接连接符 4"/>
          <p:cNvCxnSpPr/>
          <p:nvPr>
            <p:custDataLst>
              <p:tags r:id="rId20"/>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1"/>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2" name="图片 1" descr="微信截图_20240112211134"/>
          <p:cNvPicPr>
            <a:picLocks noChangeAspect="1"/>
          </p:cNvPicPr>
          <p:nvPr>
            <p:custDataLst>
              <p:tags r:id="rId22"/>
            </p:custDataLst>
          </p:nvPr>
        </p:nvPicPr>
        <p:blipFill>
          <a:blip r:embed="rId25"/>
          <a:stretch>
            <a:fillRect/>
          </a:stretch>
        </p:blipFill>
        <p:spPr>
          <a:xfrm>
            <a:off x="9216390" y="201295"/>
            <a:ext cx="1895475" cy="485775"/>
          </a:xfrm>
          <a:prstGeom prst="rect">
            <a:avLst/>
          </a:prstGeom>
        </p:spPr>
      </p:pic>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11" name="图片 10" descr="微信截图_20240112211134"/>
          <p:cNvPicPr>
            <a:picLocks noChangeAspect="1"/>
          </p:cNvPicPr>
          <p:nvPr>
            <p:custDataLst>
              <p:tags r:id="rId4"/>
            </p:custDataLst>
          </p:nvPr>
        </p:nvPicPr>
        <p:blipFill>
          <a:blip r:embed="rId7"/>
          <a:stretch>
            <a:fillRect/>
          </a:stretch>
        </p:blipFill>
        <p:spPr>
          <a:xfrm>
            <a:off x="9216390" y="201295"/>
            <a:ext cx="1895475" cy="485775"/>
          </a:xfrm>
          <a:prstGeom prst="rect">
            <a:avLst/>
          </a:prstGeom>
        </p:spPr>
      </p:pic>
      <p:sp>
        <p:nvSpPr>
          <p:cNvPr id="2" name="文本框 1"/>
          <p:cNvSpPr txBox="1"/>
          <p:nvPr/>
        </p:nvSpPr>
        <p:spPr>
          <a:xfrm>
            <a:off x="575310" y="935990"/>
            <a:ext cx="10448925" cy="5692775"/>
          </a:xfrm>
          <a:prstGeom prst="rect">
            <a:avLst/>
          </a:prstGeom>
          <a:noFill/>
        </p:spPr>
        <p:txBody>
          <a:bodyPr wrap="square" rtlCol="0" anchor="t">
            <a:spAutoFit/>
          </a:bodyPr>
          <a:lstStyle/>
          <a:p>
            <a:pPr marL="0" indent="0" algn="l" eaLnBrk="1" latinLnBrk="0" hangingPunct="1">
              <a:lnSpc>
                <a:spcPct val="130000"/>
              </a:lnSpc>
              <a:buClr>
                <a:schemeClr val="tx1"/>
              </a:buClr>
              <a:buSzTx/>
              <a:buFont typeface="Wingdings" panose="05000000000000000000" pitchFamily="2" charset="2"/>
              <a:buNone/>
            </a:pPr>
            <a:r>
              <a:rPr lang="zh-CN" altLang="en-US" sz="2000" b="1" dirty="0">
                <a:solidFill>
                  <a:srgbClr val="000000"/>
                </a:solidFill>
                <a:ea typeface="微软雅黑" panose="020B0503020204020204" pitchFamily="34" charset="-122"/>
                <a:sym typeface="+mn-ea"/>
              </a:rPr>
              <a:t>模拟和仿真方法</a:t>
            </a:r>
            <a:endParaRPr lang="zh-CN" altLang="en-US" sz="2000" b="1" kern="1200" dirty="0">
              <a:solidFill>
                <a:srgbClr val="000000"/>
              </a:solidFill>
              <a:ea typeface="微软雅黑" panose="020B0503020204020204" pitchFamily="34" charset="-122"/>
            </a:endParaRPr>
          </a:p>
          <a:p>
            <a:pPr marL="0" indent="0" algn="l" eaLnBrk="1" latinLnBrk="0" hangingPunct="1">
              <a:lnSpc>
                <a:spcPct val="130000"/>
              </a:lnSpc>
              <a:buClr>
                <a:schemeClr val="tx1"/>
              </a:buClr>
              <a:buSzTx/>
              <a:buFont typeface="Wingdings" panose="05000000000000000000" pitchFamily="2" charset="2"/>
              <a:buNone/>
            </a:pPr>
            <a:r>
              <a:rPr lang="zh-CN" altLang="en-US" sz="2000" b="1" dirty="0">
                <a:solidFill>
                  <a:srgbClr val="000000"/>
                </a:solidFill>
                <a:ea typeface="微软雅黑" panose="020B0503020204020204" pitchFamily="34" charset="-122"/>
                <a:sym typeface="+mn-ea"/>
              </a:rPr>
              <a:t>做到：</a:t>
            </a:r>
          </a:p>
          <a:p>
            <a:pPr marL="342900" indent="-342900" algn="l" eaLnBrk="1" latinLnBrk="0" hangingPunct="1">
              <a:lnSpc>
                <a:spcPct val="130000"/>
              </a:lnSpc>
              <a:buClr>
                <a:schemeClr val="tx1"/>
              </a:buClr>
              <a:buSzTx/>
              <a:buFont typeface="Wingdings" panose="05000000000000000000" pitchFamily="2" charset="2"/>
              <a:buChar char="v"/>
            </a:pPr>
            <a:endParaRPr lang="zh-CN" altLang="en-US" sz="2000" b="1" dirty="0">
              <a:solidFill>
                <a:srgbClr val="000000"/>
              </a:solidFill>
              <a:ea typeface="微软雅黑" panose="020B0503020204020204" pitchFamily="34" charset="-122"/>
              <a:sym typeface="+mn-ea"/>
            </a:endParaRPr>
          </a:p>
          <a:p>
            <a:pPr marL="342900" indent="-342900" algn="l" eaLnBrk="1" latinLnBrk="0" hangingPunct="1">
              <a:lnSpc>
                <a:spcPct val="130000"/>
              </a:lnSpc>
              <a:buClr>
                <a:schemeClr val="tx1"/>
              </a:buClr>
              <a:buSzTx/>
              <a:buFont typeface="Wingdings" panose="05000000000000000000" pitchFamily="2" charset="2"/>
              <a:buChar char="v"/>
            </a:pPr>
            <a:endParaRPr lang="zh-CN" altLang="en-US" sz="2000" b="1" kern="1200" dirty="0">
              <a:solidFill>
                <a:srgbClr val="000000"/>
              </a:solidFill>
              <a:ea typeface="微软雅黑" panose="020B0503020204020204" pitchFamily="34" charset="-122"/>
            </a:endParaRPr>
          </a:p>
          <a:p>
            <a:pPr marL="0" lvl="1" indent="0" algn="l" eaLnBrk="1" latinLnBrk="0" hangingPunct="1">
              <a:lnSpc>
                <a:spcPct val="130000"/>
              </a:lnSpc>
              <a:buClr>
                <a:schemeClr val="tx2"/>
              </a:buClr>
              <a:buSzPct val="60000"/>
              <a:buFont typeface="Wingdings" panose="05000000000000000000" pitchFamily="2" charset="2"/>
              <a:buNone/>
            </a:pPr>
            <a:endParaRPr lang="zh-CN" altLang="en-US" sz="2000" kern="12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eaLnBrk="1" latinLnBrk="0" hangingPunct="1">
              <a:lnSpc>
                <a:spcPct val="130000"/>
              </a:lnSpc>
              <a:buClr>
                <a:schemeClr val="tx1"/>
              </a:buClr>
              <a:buSzTx/>
              <a:buFont typeface="Wingdings" panose="05000000000000000000" pitchFamily="2" charset="2"/>
              <a:buNone/>
            </a:pPr>
            <a:r>
              <a:rPr lang="zh-CN" altLang="en-US" sz="2000" b="1" dirty="0">
                <a:solidFill>
                  <a:srgbClr val="000000"/>
                </a:solidFill>
                <a:latin typeface="微软雅黑" panose="020B0503020204020204" pitchFamily="34" charset="-122"/>
                <a:ea typeface="微软雅黑" panose="020B0503020204020204" pitchFamily="34" charset="-122"/>
                <a:sym typeface="+mn-ea"/>
              </a:rPr>
              <a:t>模拟</a:t>
            </a:r>
            <a:endParaRPr lang="zh-CN" altLang="en-US" sz="2000" b="1" kern="1200" dirty="0">
              <a:solidFill>
                <a:srgbClr val="000000"/>
              </a:solidFill>
              <a:latin typeface="微软雅黑" panose="020B0503020204020204" pitchFamily="34" charset="-122"/>
              <a:ea typeface="微软雅黑" panose="020B0503020204020204" pitchFamily="34" charset="-122"/>
            </a:endParaRPr>
          </a:p>
          <a:p>
            <a:pPr lvl="1" eaLnBrk="1" latinLnBrk="0" hangingPunct="1">
              <a:lnSpc>
                <a:spcPct val="130000"/>
              </a:lnSpc>
            </a:pPr>
            <a:r>
              <a:rPr lang="en-US" altLang="zh-CN" sz="2000"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sym typeface="+mn-ea"/>
              </a:rPr>
              <a:t>用</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机的</a:t>
            </a:r>
            <a:r>
              <a:rPr lang="zh-CN" altLang="en-US" sz="2000" dirty="0">
                <a:solidFill>
                  <a:srgbClr val="FF0000"/>
                </a:solidFill>
                <a:latin typeface="微软雅黑" panose="020B0503020204020204" pitchFamily="34" charset="-122"/>
                <a:ea typeface="微软雅黑" panose="020B0503020204020204" pitchFamily="34" charset="-122"/>
                <a:sym typeface="+mn-ea"/>
              </a:rPr>
              <a:t>机器语言程序</a:t>
            </a:r>
            <a:r>
              <a:rPr lang="zh-CN" altLang="en-US" sz="2000" dirty="0">
                <a:latin typeface="微软雅黑" panose="020B0503020204020204" pitchFamily="34" charset="-122"/>
                <a:ea typeface="微软雅黑" panose="020B0503020204020204" pitchFamily="34" charset="-122"/>
                <a:sym typeface="+mn-ea"/>
              </a:rPr>
              <a:t>解释</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solidFill>
                  <a:srgbClr val="FF0000"/>
                </a:solidFill>
                <a:latin typeface="微软雅黑" panose="020B0503020204020204" pitchFamily="34" charset="-122"/>
                <a:ea typeface="微软雅黑" panose="020B0503020204020204" pitchFamily="34" charset="-122"/>
                <a:sym typeface="+mn-ea"/>
              </a:rPr>
              <a:t>机器语言程序</a:t>
            </a:r>
            <a:r>
              <a:rPr lang="zh-CN" altLang="en-US" sz="2000" dirty="0">
                <a:latin typeface="微软雅黑" panose="020B0503020204020204" pitchFamily="34" charset="-122"/>
                <a:ea typeface="微软雅黑" panose="020B0503020204020204" pitchFamily="34" charset="-122"/>
                <a:sym typeface="+mn-ea"/>
              </a:rPr>
              <a:t>，从而实现软件移植方法 </a:t>
            </a:r>
            <a:r>
              <a:rPr lang="zh-CN" altLang="en-US" sz="2000" dirty="0">
                <a:solidFill>
                  <a:srgbClr val="FF0000"/>
                </a:solidFill>
                <a:latin typeface="微软雅黑" panose="020B0503020204020204" pitchFamily="34" charset="-122"/>
                <a:ea typeface="微软雅黑" panose="020B0503020204020204" pitchFamily="34" charset="-122"/>
                <a:sym typeface="+mn-ea"/>
              </a:rPr>
              <a:t>宿主机 </a:t>
            </a:r>
            <a:r>
              <a:rPr lang="en-US" altLang="zh-CN" sz="2000" dirty="0">
                <a:solidFill>
                  <a:srgbClr val="FF0000"/>
                </a:solidFill>
                <a:latin typeface="微软雅黑" panose="020B0503020204020204" pitchFamily="34" charset="-122"/>
                <a:ea typeface="微软雅黑" panose="020B0503020204020204" pitchFamily="34" charset="-122"/>
                <a:sym typeface="+mn-ea"/>
              </a:rPr>
              <a:t>A</a:t>
            </a:r>
            <a:r>
              <a:rPr lang="zh-CN" altLang="en-US" sz="2000" dirty="0">
                <a:solidFill>
                  <a:srgbClr val="FF0000"/>
                </a:solidFill>
                <a:latin typeface="微软雅黑" panose="020B0503020204020204" pitchFamily="34" charset="-122"/>
                <a:ea typeface="微软雅黑" panose="020B0503020204020204" pitchFamily="34" charset="-122"/>
                <a:sym typeface="+mn-ea"/>
              </a:rPr>
              <a:t>机  虚拟机 </a:t>
            </a:r>
            <a:r>
              <a:rPr lang="en-US" altLang="zh-CN" sz="2000" dirty="0">
                <a:solidFill>
                  <a:srgbClr val="FF0000"/>
                </a:solidFill>
                <a:latin typeface="微软雅黑" panose="020B0503020204020204" pitchFamily="34" charset="-122"/>
                <a:ea typeface="微软雅黑" panose="020B0503020204020204" pitchFamily="34" charset="-122"/>
                <a:sym typeface="+mn-ea"/>
              </a:rPr>
              <a:t>B</a:t>
            </a:r>
            <a:r>
              <a:rPr lang="zh-CN" altLang="en-US" sz="2000" dirty="0">
                <a:solidFill>
                  <a:srgbClr val="FF0000"/>
                </a:solidFill>
                <a:latin typeface="微软雅黑" panose="020B0503020204020204" pitchFamily="34" charset="-122"/>
                <a:ea typeface="微软雅黑" panose="020B0503020204020204" pitchFamily="34" charset="-122"/>
                <a:sym typeface="+mn-ea"/>
              </a:rPr>
              <a:t>机</a:t>
            </a:r>
            <a:endParaRPr lang="zh-CN" altLang="en-US" sz="2000" dirty="0">
              <a:solidFill>
                <a:srgbClr val="FF0000"/>
              </a:solidFill>
              <a:latin typeface="微软雅黑" panose="020B0503020204020204" pitchFamily="34" charset="-122"/>
              <a:ea typeface="微软雅黑" panose="020B0503020204020204" pitchFamily="34" charset="-122"/>
            </a:endParaRPr>
          </a:p>
          <a:p>
            <a:pPr lvl="1" eaLnBrk="1" latinLnBrk="0" hangingPunct="1">
              <a:lnSpc>
                <a:spcPct val="130000"/>
              </a:lnSpc>
            </a:pPr>
            <a:r>
              <a:rPr lang="en-US" altLang="zh-CN" sz="2000"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sym typeface="+mn-ea"/>
              </a:rPr>
              <a:t>为实现模拟编制的各种解释程序</a:t>
            </a:r>
            <a:endParaRPr lang="zh-CN" altLang="en-US" sz="2000" dirty="0">
              <a:latin typeface="微软雅黑" panose="020B0503020204020204" pitchFamily="34" charset="-122"/>
              <a:ea typeface="微软雅黑" panose="020B0503020204020204" pitchFamily="34" charset="-122"/>
            </a:endParaRPr>
          </a:p>
          <a:p>
            <a:pPr eaLnBrk="1" latinLnBrk="0" hangingPunct="1">
              <a:lnSpc>
                <a:spcPct val="130000"/>
              </a:lnSpc>
            </a:pPr>
            <a:r>
              <a:rPr lang="zh-CN" altLang="en-US" sz="2000" b="1" dirty="0">
                <a:solidFill>
                  <a:srgbClr val="000000"/>
                </a:solidFill>
                <a:latin typeface="微软雅黑" panose="020B0503020204020204" pitchFamily="34" charset="-122"/>
                <a:ea typeface="微软雅黑" panose="020B0503020204020204" pitchFamily="34" charset="-122"/>
                <a:sym typeface="+mn-ea"/>
              </a:rPr>
              <a:t>仿真</a:t>
            </a:r>
            <a:endParaRPr lang="zh-CN" altLang="en-US" sz="2000" b="1" dirty="0">
              <a:solidFill>
                <a:srgbClr val="000000"/>
              </a:solidFill>
              <a:latin typeface="微软雅黑" panose="020B0503020204020204" pitchFamily="34" charset="-122"/>
              <a:ea typeface="微软雅黑" panose="020B0503020204020204" pitchFamily="34" charset="-122"/>
            </a:endParaRPr>
          </a:p>
          <a:p>
            <a:pPr lvl="1" eaLnBrk="1" latinLnBrk="0" hangingPunct="1">
              <a:lnSpc>
                <a:spcPct val="130000"/>
              </a:lnSpc>
            </a:pPr>
            <a:r>
              <a:rPr lang="en-US" altLang="zh-CN" sz="2000"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sym typeface="+mn-ea"/>
              </a:rPr>
              <a:t>用</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机的</a:t>
            </a:r>
            <a:r>
              <a:rPr lang="zh-CN" altLang="en-US" sz="2000" dirty="0">
                <a:solidFill>
                  <a:srgbClr val="FF0000"/>
                </a:solidFill>
                <a:latin typeface="微软雅黑" panose="020B0503020204020204" pitchFamily="34" charset="-122"/>
                <a:ea typeface="微软雅黑" panose="020B0503020204020204" pitchFamily="34" charset="-122"/>
                <a:sym typeface="+mn-ea"/>
              </a:rPr>
              <a:t>微程序</a:t>
            </a:r>
            <a:r>
              <a:rPr lang="zh-CN" altLang="en-US" sz="2000" dirty="0">
                <a:latin typeface="微软雅黑" panose="020B0503020204020204" pitchFamily="34" charset="-122"/>
                <a:ea typeface="微软雅黑" panose="020B0503020204020204" pitchFamily="34" charset="-122"/>
                <a:sym typeface="+mn-ea"/>
              </a:rPr>
              <a:t>解释</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机的</a:t>
            </a:r>
            <a:r>
              <a:rPr lang="zh-CN" altLang="en-US" sz="2000" dirty="0">
                <a:solidFill>
                  <a:srgbClr val="FF0000"/>
                </a:solidFill>
                <a:latin typeface="微软雅黑" panose="020B0503020204020204" pitchFamily="34" charset="-122"/>
                <a:ea typeface="微软雅黑" panose="020B0503020204020204" pitchFamily="34" charset="-122"/>
                <a:sym typeface="+mn-ea"/>
              </a:rPr>
              <a:t>机器语言程序</a:t>
            </a:r>
            <a:r>
              <a:rPr lang="zh-CN" altLang="en-US" sz="2000" dirty="0">
                <a:latin typeface="微软雅黑" panose="020B0503020204020204" pitchFamily="34" charset="-122"/>
                <a:ea typeface="微软雅黑" panose="020B0503020204020204" pitchFamily="34" charset="-122"/>
                <a:sym typeface="+mn-ea"/>
              </a:rPr>
              <a:t>，从而实现软件移植方法 </a:t>
            </a:r>
            <a:r>
              <a:rPr lang="zh-CN" altLang="en-US" sz="2000" dirty="0">
                <a:solidFill>
                  <a:srgbClr val="FF0000"/>
                </a:solidFill>
                <a:latin typeface="微软雅黑" panose="020B0503020204020204" pitchFamily="34" charset="-122"/>
                <a:ea typeface="微软雅黑" panose="020B0503020204020204" pitchFamily="34" charset="-122"/>
                <a:sym typeface="+mn-ea"/>
              </a:rPr>
              <a:t>宿主机 </a:t>
            </a:r>
            <a:r>
              <a:rPr lang="en-US" altLang="zh-CN" sz="2000" dirty="0">
                <a:solidFill>
                  <a:srgbClr val="FF0000"/>
                </a:solidFill>
                <a:latin typeface="微软雅黑" panose="020B0503020204020204" pitchFamily="34" charset="-122"/>
                <a:ea typeface="微软雅黑" panose="020B0503020204020204" pitchFamily="34" charset="-122"/>
                <a:sym typeface="+mn-ea"/>
              </a:rPr>
              <a:t>A</a:t>
            </a:r>
            <a:r>
              <a:rPr lang="zh-CN" altLang="en-US" sz="2000" dirty="0">
                <a:solidFill>
                  <a:srgbClr val="FF0000"/>
                </a:solidFill>
                <a:latin typeface="微软雅黑" panose="020B0503020204020204" pitchFamily="34" charset="-122"/>
                <a:ea typeface="微软雅黑" panose="020B0503020204020204" pitchFamily="34" charset="-122"/>
                <a:sym typeface="+mn-ea"/>
              </a:rPr>
              <a:t>机  目标机 </a:t>
            </a:r>
            <a:r>
              <a:rPr lang="en-US" altLang="zh-CN" sz="2000" dirty="0">
                <a:solidFill>
                  <a:srgbClr val="FF0000"/>
                </a:solidFill>
                <a:latin typeface="微软雅黑" panose="020B0503020204020204" pitchFamily="34" charset="-122"/>
                <a:ea typeface="微软雅黑" panose="020B0503020204020204" pitchFamily="34" charset="-122"/>
                <a:sym typeface="+mn-ea"/>
              </a:rPr>
              <a:t>B</a:t>
            </a:r>
            <a:r>
              <a:rPr lang="zh-CN" altLang="en-US" sz="2000" dirty="0">
                <a:solidFill>
                  <a:srgbClr val="FF0000"/>
                </a:solidFill>
                <a:latin typeface="微软雅黑" panose="020B0503020204020204" pitchFamily="34" charset="-122"/>
                <a:ea typeface="微软雅黑" panose="020B0503020204020204" pitchFamily="34" charset="-122"/>
                <a:sym typeface="+mn-ea"/>
              </a:rPr>
              <a:t>机</a:t>
            </a:r>
            <a:endParaRPr lang="zh-CN" altLang="en-US" sz="2000" dirty="0">
              <a:solidFill>
                <a:srgbClr val="FF0000"/>
              </a:solidFill>
              <a:latin typeface="微软雅黑" panose="020B0503020204020204" pitchFamily="34" charset="-122"/>
              <a:ea typeface="微软雅黑" panose="020B0503020204020204" pitchFamily="34" charset="-122"/>
            </a:endParaRPr>
          </a:p>
          <a:p>
            <a:pPr lvl="1" eaLnBrk="1" latinLnBrk="0" hangingPunct="1">
              <a:lnSpc>
                <a:spcPct val="130000"/>
              </a:lnSpc>
            </a:pPr>
            <a:r>
              <a:rPr lang="en-US" altLang="zh-CN" sz="2000"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sym typeface="+mn-ea"/>
              </a:rPr>
              <a:t>为实现仿真编制的各种解释微程序</a:t>
            </a:r>
            <a:endParaRPr lang="zh-CN" altLang="en-US" sz="2000" dirty="0">
              <a:latin typeface="微软雅黑" panose="020B0503020204020204" pitchFamily="34" charset="-122"/>
              <a:ea typeface="微软雅黑" panose="020B0503020204020204" pitchFamily="34" charset="-122"/>
            </a:endParaRPr>
          </a:p>
          <a:p>
            <a:pPr marL="742950" lvl="1" indent="-285750" algn="l" eaLnBrk="1" latinLnBrk="0" hangingPunct="1">
              <a:lnSpc>
                <a:spcPct val="130000"/>
              </a:lnSpc>
              <a:buClr>
                <a:schemeClr val="tx2"/>
              </a:buClr>
              <a:buSzPct val="60000"/>
              <a:buFont typeface="Wingdings" panose="05000000000000000000" pitchFamily="2" charset="2"/>
              <a:buChar char="n"/>
            </a:pPr>
            <a:endParaRPr lang="zh-CN" altLang="en-US" sz="2000" dirty="0">
              <a:solidFill>
                <a:schemeClr val="hlink"/>
              </a:solidFill>
              <a:latin typeface="Verdana" panose="020B0604030504040204" pitchFamily="34" charset="0"/>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1007110" y="1728470"/>
            <a:ext cx="9852025" cy="1291590"/>
          </a:xfrm>
          <a:prstGeom prst="rect">
            <a:avLst/>
          </a:prstGeom>
          <a:noFill/>
        </p:spPr>
        <p:txBody>
          <a:bodyPr wrap="square" rtlCol="0" anchor="t">
            <a:spAutoFit/>
          </a:bodyPr>
          <a:lstStyle/>
          <a:p>
            <a:pPr marL="0" indent="0" eaLnBrk="1" latinLnBrk="0" hangingPunct="1">
              <a:lnSpc>
                <a:spcPct val="130000"/>
              </a:lnSpc>
            </a:pPr>
            <a:r>
              <a:rPr lang="en-US" altLang="zh-CN" sz="2000" dirty="0">
                <a:solidFill>
                  <a:schemeClr val="hlink"/>
                </a:solidFill>
                <a:latin typeface="Verdana" panose="020B0604030504040204" pitchFamily="34" charset="0"/>
                <a:ea typeface="微软雅黑" panose="020B0503020204020204" pitchFamily="34" charset="-122"/>
                <a:cs typeface="微软雅黑" panose="020B0503020204020204" pitchFamily="34" charset="-122"/>
                <a:sym typeface="+mn-ea"/>
              </a:rPr>
              <a:t>- </a:t>
            </a:r>
            <a:r>
              <a:rPr lang="zh-CN" altLang="en-US" sz="2000" dirty="0">
                <a:solidFill>
                  <a:schemeClr val="hlink"/>
                </a:solidFill>
                <a:latin typeface="Verdana" panose="020B0604030504040204" pitchFamily="34" charset="0"/>
                <a:ea typeface="微软雅黑" panose="020B0503020204020204" pitchFamily="34" charset="-122"/>
                <a:cs typeface="微软雅黑" panose="020B0503020204020204" pitchFamily="34" charset="-122"/>
                <a:sym typeface="+mn-ea"/>
              </a:rPr>
              <a:t>在一种机器的系统结构上实现另一种机器的系统结构，即在一种机器的系统结构上实现另一种机器的指令系统，即机器语言</a:t>
            </a:r>
            <a:r>
              <a:rPr lang="zh-CN" altLang="en-US" sz="20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sym typeface="+mn-ea"/>
              </a:rPr>
              <a:t>要求原在B机器上运行的应用软件，能移植到具有不同体系结构的A机上</a:t>
            </a:r>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11" name="图片 10" descr="微信截图_20240112211134"/>
          <p:cNvPicPr>
            <a:picLocks noChangeAspect="1"/>
          </p:cNvPicPr>
          <p:nvPr>
            <p:custDataLst>
              <p:tags r:id="rId4"/>
            </p:custDataLst>
          </p:nvPr>
        </p:nvPicPr>
        <p:blipFill>
          <a:blip r:embed="rId11"/>
          <a:stretch>
            <a:fillRect/>
          </a:stretch>
        </p:blipFill>
        <p:spPr>
          <a:xfrm>
            <a:off x="9216390" y="201295"/>
            <a:ext cx="1895475" cy="485775"/>
          </a:xfrm>
          <a:prstGeom prst="rect">
            <a:avLst/>
          </a:prstGeom>
        </p:spPr>
      </p:pic>
      <p:pic>
        <p:nvPicPr>
          <p:cNvPr id="159752" name="Picture 6"/>
          <p:cNvPicPr>
            <a:picLocks noChangeAspect="1"/>
          </p:cNvPicPr>
          <p:nvPr>
            <p:custDataLst>
              <p:tags r:id="rId5"/>
            </p:custDataLst>
          </p:nvPr>
        </p:nvPicPr>
        <p:blipFill>
          <a:blip r:embed="rId12"/>
          <a:stretch>
            <a:fillRect/>
          </a:stretch>
        </p:blipFill>
        <p:spPr>
          <a:xfrm>
            <a:off x="1078548" y="1151890"/>
            <a:ext cx="4068762" cy="4367213"/>
          </a:xfrm>
          <a:prstGeom prst="rect">
            <a:avLst/>
          </a:prstGeom>
          <a:noFill/>
          <a:ln w="9525">
            <a:noFill/>
          </a:ln>
        </p:spPr>
      </p:pic>
      <p:pic>
        <p:nvPicPr>
          <p:cNvPr id="159753" name="Picture 7"/>
          <p:cNvPicPr>
            <a:picLocks noChangeAspect="1"/>
          </p:cNvPicPr>
          <p:nvPr>
            <p:custDataLst>
              <p:tags r:id="rId6"/>
            </p:custDataLst>
          </p:nvPr>
        </p:nvPicPr>
        <p:blipFill>
          <a:blip r:embed="rId13"/>
          <a:stretch>
            <a:fillRect/>
          </a:stretch>
        </p:blipFill>
        <p:spPr>
          <a:xfrm>
            <a:off x="5615305" y="1223645"/>
            <a:ext cx="4610100" cy="4295775"/>
          </a:xfrm>
          <a:prstGeom prst="rect">
            <a:avLst/>
          </a:prstGeom>
          <a:noFill/>
          <a:ln w="9525">
            <a:noFill/>
          </a:ln>
        </p:spPr>
      </p:pic>
      <p:sp>
        <p:nvSpPr>
          <p:cNvPr id="159750" name="Text Box 4"/>
          <p:cNvSpPr txBox="1"/>
          <p:nvPr>
            <p:custDataLst>
              <p:tags r:id="rId7"/>
            </p:custDataLst>
          </p:nvPr>
        </p:nvSpPr>
        <p:spPr>
          <a:xfrm>
            <a:off x="1443673" y="5544503"/>
            <a:ext cx="297688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用模拟方法实现软件移植</a:t>
            </a:r>
          </a:p>
        </p:txBody>
      </p:sp>
      <p:sp>
        <p:nvSpPr>
          <p:cNvPr id="159751" name="Text Box 5"/>
          <p:cNvSpPr txBox="1"/>
          <p:nvPr>
            <p:custDataLst>
              <p:tags r:id="rId8"/>
            </p:custDataLst>
          </p:nvPr>
        </p:nvSpPr>
        <p:spPr>
          <a:xfrm>
            <a:off x="6411913" y="5544185"/>
            <a:ext cx="297688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用仿真方法实现软件移植</a:t>
            </a: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sp>
        <p:nvSpPr>
          <p:cNvPr id="7" name="Title 6"/>
          <p:cNvSpPr txBox="1"/>
          <p:nvPr>
            <p:custDataLst>
              <p:tags r:id="rId4"/>
            </p:custDataLst>
          </p:nvPr>
        </p:nvSpPr>
        <p:spPr>
          <a:xfrm>
            <a:off x="4535313" y="1287307"/>
            <a:ext cx="2448272" cy="428625"/>
          </a:xfrm>
          <a:prstGeom prst="rect">
            <a:avLst/>
          </a:prstGeom>
          <a:noFill/>
          <a:ln w="3175">
            <a:noFill/>
            <a:prstDash val="dash"/>
          </a:ln>
        </p:spPr>
        <p:txBody>
          <a:bodyPr wrap="square" lIns="60000" tIns="24000" rIns="60000" bIns="240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120000"/>
              </a:lnSpc>
              <a:spcBef>
                <a:spcPts val="0"/>
              </a:spcBef>
              <a:spcAft>
                <a:spcPts val="800"/>
              </a:spcAft>
              <a:buSzPct val="100000"/>
              <a:buNone/>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模拟与仿真的区别</a:t>
            </a:r>
          </a:p>
        </p:txBody>
      </p:sp>
      <p:pic>
        <p:nvPicPr>
          <p:cNvPr id="11" name="图片 10" descr="微信截图_20240112211134"/>
          <p:cNvPicPr>
            <a:picLocks noChangeAspect="1"/>
          </p:cNvPicPr>
          <p:nvPr>
            <p:custDataLst>
              <p:tags r:id="rId5"/>
            </p:custDataLst>
          </p:nvPr>
        </p:nvPicPr>
        <p:blipFill>
          <a:blip r:embed="rId8"/>
          <a:stretch>
            <a:fillRect/>
          </a:stretch>
        </p:blipFill>
        <p:spPr>
          <a:xfrm>
            <a:off x="9216390" y="201295"/>
            <a:ext cx="1895475" cy="485775"/>
          </a:xfrm>
          <a:prstGeom prst="rect">
            <a:avLst/>
          </a:prstGeom>
        </p:spPr>
      </p:pic>
      <p:graphicFrame>
        <p:nvGraphicFramePr>
          <p:cNvPr id="2" name="表格 1"/>
          <p:cNvGraphicFramePr>
            <a:graphicFrameLocks noGrp="1"/>
          </p:cNvGraphicFramePr>
          <p:nvPr/>
        </p:nvGraphicFramePr>
        <p:xfrm>
          <a:off x="1295133" y="1871935"/>
          <a:ext cx="8928633" cy="3821152"/>
        </p:xfrm>
        <a:graphic>
          <a:graphicData uri="http://schemas.openxmlformats.org/drawingml/2006/table">
            <a:tbl>
              <a:tblPr firstRow="1" bandRow="1">
                <a:tableStyleId>{5940675A-B579-460E-94D1-54222C63F5DA}</a:tableStyleId>
              </a:tblPr>
              <a:tblGrid>
                <a:gridCol w="2364510">
                  <a:extLst>
                    <a:ext uri="{9D8B030D-6E8A-4147-A177-3AD203B41FA5}">
                      <a16:colId xmlns:a16="http://schemas.microsoft.com/office/drawing/2014/main" val="20000"/>
                    </a:ext>
                  </a:extLst>
                </a:gridCol>
                <a:gridCol w="3587912">
                  <a:extLst>
                    <a:ext uri="{9D8B030D-6E8A-4147-A177-3AD203B41FA5}">
                      <a16:colId xmlns:a16="http://schemas.microsoft.com/office/drawing/2014/main" val="20001"/>
                    </a:ext>
                  </a:extLst>
                </a:gridCol>
                <a:gridCol w="2976211">
                  <a:extLst>
                    <a:ext uri="{9D8B030D-6E8A-4147-A177-3AD203B41FA5}">
                      <a16:colId xmlns:a16="http://schemas.microsoft.com/office/drawing/2014/main" val="20002"/>
                    </a:ext>
                  </a:extLst>
                </a:gridCol>
              </a:tblGrid>
              <a:tr h="401444">
                <a:tc>
                  <a:txBody>
                    <a:bodyPr/>
                    <a:lstStyle/>
                    <a:p>
                      <a:pPr algn="ctr"/>
                      <a:endParaRPr lang="zh-CN" altLang="en-US" dirty="0"/>
                    </a:p>
                  </a:txBody>
                  <a:tcPr anchor="ctr" anchorCtr="1">
                    <a:solidFill>
                      <a:schemeClr val="tx2"/>
                    </a:solidFill>
                  </a:tcPr>
                </a:tc>
                <a:tc>
                  <a:txBody>
                    <a:bodyPr/>
                    <a:lstStyle/>
                    <a:p>
                      <a:pPr algn="ctr"/>
                      <a:r>
                        <a:rPr lang="zh-CN" altLang="en-US" dirty="0"/>
                        <a:t>模拟</a:t>
                      </a:r>
                    </a:p>
                  </a:txBody>
                  <a:tcPr anchor="ctr" anchorCtr="1">
                    <a:solidFill>
                      <a:schemeClr val="tx2"/>
                    </a:solidFill>
                  </a:tcPr>
                </a:tc>
                <a:tc>
                  <a:txBody>
                    <a:bodyPr/>
                    <a:lstStyle/>
                    <a:p>
                      <a:pPr algn="ctr"/>
                      <a:r>
                        <a:rPr lang="zh-CN" altLang="en-US" dirty="0"/>
                        <a:t>仿真</a:t>
                      </a:r>
                    </a:p>
                  </a:txBody>
                  <a:tcPr anchor="ctr" anchorCtr="1">
                    <a:solidFill>
                      <a:schemeClr val="tx2"/>
                    </a:solidFill>
                  </a:tcPr>
                </a:tc>
                <a:extLst>
                  <a:ext uri="{0D108BD9-81ED-4DB2-BD59-A6C34878D82A}">
                    <a16:rowId xmlns:a16="http://schemas.microsoft.com/office/drawing/2014/main" val="10000"/>
                  </a:ext>
                </a:extLst>
              </a:tr>
              <a:tr h="401444">
                <a:tc>
                  <a:txBody>
                    <a:bodyPr/>
                    <a:lstStyle/>
                    <a:p>
                      <a:pPr algn="ctr"/>
                      <a:r>
                        <a:rPr lang="en-US" altLang="zh-CN" dirty="0"/>
                        <a:t>A</a:t>
                      </a:r>
                      <a:r>
                        <a:rPr lang="zh-CN" altLang="en-US" dirty="0"/>
                        <a:t>机</a:t>
                      </a:r>
                    </a:p>
                  </a:txBody>
                  <a:tcPr anchor="ctr" anchorCtr="1"/>
                </a:tc>
                <a:tc>
                  <a:txBody>
                    <a:bodyPr/>
                    <a:lstStyle/>
                    <a:p>
                      <a:pPr marL="0" marR="0" lvl="0" indent="0" algn="ctr" defTabSz="863600" rtl="0" eaLnBrk="1" fontAlgn="auto" latinLnBrk="0" hangingPunct="1">
                        <a:lnSpc>
                          <a:spcPct val="100000"/>
                        </a:lnSpc>
                        <a:spcBef>
                          <a:spcPts val="0"/>
                        </a:spcBef>
                        <a:spcAft>
                          <a:spcPts val="0"/>
                        </a:spcAft>
                        <a:buClrTx/>
                        <a:buSzTx/>
                        <a:buFontTx/>
                        <a:buNone/>
                        <a:defRPr/>
                      </a:pPr>
                      <a:r>
                        <a:rPr lang="zh-CN" altLang="en-US" dirty="0"/>
                        <a:t>宿主机</a:t>
                      </a:r>
                    </a:p>
                  </a:txBody>
                  <a:tcPr anchor="ctr" anchorCtr="1"/>
                </a:tc>
                <a:tc>
                  <a:txBody>
                    <a:bodyPr/>
                    <a:lstStyle/>
                    <a:p>
                      <a:pPr marL="0" marR="0" lvl="0" indent="0" algn="ctr" defTabSz="863600" rtl="0" eaLnBrk="1" fontAlgn="auto" latinLnBrk="0" hangingPunct="1">
                        <a:lnSpc>
                          <a:spcPct val="100000"/>
                        </a:lnSpc>
                        <a:spcBef>
                          <a:spcPts val="0"/>
                        </a:spcBef>
                        <a:spcAft>
                          <a:spcPts val="0"/>
                        </a:spcAft>
                        <a:buClrTx/>
                        <a:buSzTx/>
                        <a:buFontTx/>
                        <a:buNone/>
                        <a:defRPr/>
                      </a:pPr>
                      <a:r>
                        <a:rPr lang="zh-CN" altLang="en-US" dirty="0"/>
                        <a:t>宿主机</a:t>
                      </a:r>
                    </a:p>
                  </a:txBody>
                  <a:tcPr anchor="ctr" anchorCtr="1"/>
                </a:tc>
                <a:extLst>
                  <a:ext uri="{0D108BD9-81ED-4DB2-BD59-A6C34878D82A}">
                    <a16:rowId xmlns:a16="http://schemas.microsoft.com/office/drawing/2014/main" val="10001"/>
                  </a:ext>
                </a:extLst>
              </a:tr>
              <a:tr h="401444">
                <a:tc>
                  <a:txBody>
                    <a:bodyPr/>
                    <a:lstStyle/>
                    <a:p>
                      <a:pPr algn="ctr"/>
                      <a:r>
                        <a:rPr lang="en-US" altLang="zh-CN" dirty="0"/>
                        <a:t>B</a:t>
                      </a:r>
                      <a:r>
                        <a:rPr lang="zh-CN" altLang="en-US" dirty="0"/>
                        <a:t>机</a:t>
                      </a:r>
                    </a:p>
                  </a:txBody>
                  <a:tcPr anchor="ctr" anchorCtr="1"/>
                </a:tc>
                <a:tc>
                  <a:txBody>
                    <a:bodyPr/>
                    <a:lstStyle/>
                    <a:p>
                      <a:pPr algn="ctr"/>
                      <a:r>
                        <a:rPr lang="zh-CN" altLang="en-US" dirty="0"/>
                        <a:t>虚拟机</a:t>
                      </a:r>
                    </a:p>
                  </a:txBody>
                  <a:tcPr anchor="ctr" anchorCtr="1"/>
                </a:tc>
                <a:tc>
                  <a:txBody>
                    <a:bodyPr/>
                    <a:lstStyle/>
                    <a:p>
                      <a:pPr algn="ctr"/>
                      <a:r>
                        <a:rPr lang="zh-CN" altLang="en-US" dirty="0"/>
                        <a:t>目标机</a:t>
                      </a:r>
                    </a:p>
                  </a:txBody>
                  <a:tcPr anchor="ctr" anchorCtr="1"/>
                </a:tc>
                <a:extLst>
                  <a:ext uri="{0D108BD9-81ED-4DB2-BD59-A6C34878D82A}">
                    <a16:rowId xmlns:a16="http://schemas.microsoft.com/office/drawing/2014/main" val="10002"/>
                  </a:ext>
                </a:extLst>
              </a:tr>
              <a:tr h="401444">
                <a:tc>
                  <a:txBody>
                    <a:bodyPr/>
                    <a:lstStyle/>
                    <a:p>
                      <a:pPr algn="ctr"/>
                      <a:r>
                        <a:rPr lang="zh-CN" altLang="en-US" dirty="0"/>
                        <a:t>解释程序</a:t>
                      </a:r>
                    </a:p>
                  </a:txBody>
                  <a:tcPr anchor="ctr" anchorCtr="1"/>
                </a:tc>
                <a:tc>
                  <a:txBody>
                    <a:bodyPr/>
                    <a:lstStyle/>
                    <a:p>
                      <a:pPr algn="ctr"/>
                      <a:r>
                        <a:rPr lang="zh-CN" altLang="en-US" dirty="0"/>
                        <a:t>模拟程序</a:t>
                      </a:r>
                    </a:p>
                  </a:txBody>
                  <a:tcPr anchor="ctr" anchorCtr="1"/>
                </a:tc>
                <a:tc>
                  <a:txBody>
                    <a:bodyPr/>
                    <a:lstStyle/>
                    <a:p>
                      <a:pPr algn="ctr"/>
                      <a:r>
                        <a:rPr lang="zh-CN" altLang="en-US" dirty="0"/>
                        <a:t>仿真微程序</a:t>
                      </a:r>
                    </a:p>
                  </a:txBody>
                  <a:tcPr anchor="ctr" anchorCtr="1"/>
                </a:tc>
                <a:extLst>
                  <a:ext uri="{0D108BD9-81ED-4DB2-BD59-A6C34878D82A}">
                    <a16:rowId xmlns:a16="http://schemas.microsoft.com/office/drawing/2014/main" val="10003"/>
                  </a:ext>
                </a:extLst>
              </a:tr>
              <a:tr h="401444">
                <a:tc>
                  <a:txBody>
                    <a:bodyPr/>
                    <a:lstStyle/>
                    <a:p>
                      <a:pPr algn="ctr"/>
                      <a:r>
                        <a:rPr lang="zh-CN" altLang="en-US" dirty="0"/>
                        <a:t>存放介质</a:t>
                      </a:r>
                    </a:p>
                  </a:txBody>
                  <a:tcPr anchor="ctr" anchorCtr="1"/>
                </a:tc>
                <a:tc>
                  <a:txBody>
                    <a:bodyPr/>
                    <a:lstStyle/>
                    <a:p>
                      <a:pPr marL="0" marR="0" lvl="0" indent="0" algn="ctr" defTabSz="863600" rtl="0" eaLnBrk="1" fontAlgn="auto" latinLnBrk="0" hangingPunct="1">
                        <a:lnSpc>
                          <a:spcPct val="100000"/>
                        </a:lnSpc>
                        <a:spcBef>
                          <a:spcPts val="0"/>
                        </a:spcBef>
                        <a:spcAft>
                          <a:spcPts val="0"/>
                        </a:spcAft>
                        <a:buClrTx/>
                        <a:buSzTx/>
                        <a:buFontTx/>
                        <a:buNone/>
                        <a:defRPr/>
                      </a:pPr>
                      <a:r>
                        <a:rPr lang="zh-CN" altLang="en-US" dirty="0"/>
                        <a:t>主存</a:t>
                      </a:r>
                    </a:p>
                  </a:txBody>
                  <a:tcPr anchor="ctr" anchorCtr="1"/>
                </a:tc>
                <a:tc>
                  <a:txBody>
                    <a:bodyPr/>
                    <a:lstStyle/>
                    <a:p>
                      <a:pPr algn="ctr"/>
                      <a:r>
                        <a:rPr lang="zh-CN" altLang="en-US" dirty="0"/>
                        <a:t>控存</a:t>
                      </a:r>
                    </a:p>
                  </a:txBody>
                  <a:tcPr anchor="ctr" anchorCtr="1"/>
                </a:tc>
                <a:extLst>
                  <a:ext uri="{0D108BD9-81ED-4DB2-BD59-A6C34878D82A}">
                    <a16:rowId xmlns:a16="http://schemas.microsoft.com/office/drawing/2014/main" val="10004"/>
                  </a:ext>
                </a:extLst>
              </a:tr>
              <a:tr h="401444">
                <a:tc>
                  <a:txBody>
                    <a:bodyPr/>
                    <a:lstStyle/>
                    <a:p>
                      <a:pPr algn="ctr"/>
                      <a:r>
                        <a:rPr lang="zh-CN" altLang="en-US" dirty="0"/>
                        <a:t>实现</a:t>
                      </a:r>
                    </a:p>
                  </a:txBody>
                  <a:tcPr anchor="ctr" anchorCtr="1"/>
                </a:tc>
                <a:tc>
                  <a:txBody>
                    <a:bodyPr/>
                    <a:lstStyle/>
                    <a:p>
                      <a:pPr algn="ctr"/>
                      <a:r>
                        <a:rPr lang="zh-CN" altLang="en-US" dirty="0"/>
                        <a:t>复杂</a:t>
                      </a:r>
                    </a:p>
                  </a:txBody>
                  <a:tcPr anchor="ctr" anchorCtr="1"/>
                </a:tc>
                <a:tc>
                  <a:txBody>
                    <a:bodyPr/>
                    <a:lstStyle/>
                    <a:p>
                      <a:pPr algn="ctr"/>
                      <a:r>
                        <a:rPr lang="zh-CN" altLang="en-US" dirty="0"/>
                        <a:t>简单</a:t>
                      </a:r>
                    </a:p>
                  </a:txBody>
                  <a:tcPr anchor="ctr" anchorCtr="1"/>
                </a:tc>
                <a:extLst>
                  <a:ext uri="{0D108BD9-81ED-4DB2-BD59-A6C34878D82A}">
                    <a16:rowId xmlns:a16="http://schemas.microsoft.com/office/drawing/2014/main" val="10005"/>
                  </a:ext>
                </a:extLst>
              </a:tr>
              <a:tr h="401444">
                <a:tc>
                  <a:txBody>
                    <a:bodyPr/>
                    <a:lstStyle/>
                    <a:p>
                      <a:pPr algn="ctr"/>
                      <a:r>
                        <a:rPr lang="zh-CN" altLang="en-US" dirty="0"/>
                        <a:t>灵活性</a:t>
                      </a:r>
                    </a:p>
                  </a:txBody>
                  <a:tcPr anchor="ctr" anchorCtr="1"/>
                </a:tc>
                <a:tc>
                  <a:txBody>
                    <a:bodyPr/>
                    <a:lstStyle/>
                    <a:p>
                      <a:pPr algn="ctr"/>
                      <a:r>
                        <a:rPr lang="zh-CN" altLang="en-US" dirty="0"/>
                        <a:t>慢</a:t>
                      </a:r>
                    </a:p>
                  </a:txBody>
                  <a:tcPr anchor="ctr" anchorCtr="1"/>
                </a:tc>
                <a:tc>
                  <a:txBody>
                    <a:bodyPr/>
                    <a:lstStyle/>
                    <a:p>
                      <a:pPr algn="ctr"/>
                      <a:r>
                        <a:rPr lang="zh-CN" altLang="en-US" dirty="0"/>
                        <a:t>快</a:t>
                      </a:r>
                    </a:p>
                  </a:txBody>
                  <a:tcPr anchor="ctr" anchorCtr="1"/>
                </a:tc>
                <a:extLst>
                  <a:ext uri="{0D108BD9-81ED-4DB2-BD59-A6C34878D82A}">
                    <a16:rowId xmlns:a16="http://schemas.microsoft.com/office/drawing/2014/main" val="10006"/>
                  </a:ext>
                </a:extLst>
              </a:tr>
              <a:tr h="401444">
                <a:tc>
                  <a:txBody>
                    <a:bodyPr/>
                    <a:lstStyle/>
                    <a:p>
                      <a:pPr algn="ctr"/>
                      <a:r>
                        <a:rPr lang="zh-CN" altLang="en-US" dirty="0"/>
                        <a:t>适用范围</a:t>
                      </a:r>
                    </a:p>
                  </a:txBody>
                  <a:tcPr anchor="ctr" anchorCtr="1"/>
                </a:tc>
                <a:tc>
                  <a:txBody>
                    <a:bodyPr/>
                    <a:lstStyle/>
                    <a:p>
                      <a:pPr algn="ctr"/>
                      <a:r>
                        <a:rPr lang="zh-CN" altLang="en-US" dirty="0"/>
                        <a:t>运行时间段，实时性要求不高</a:t>
                      </a:r>
                    </a:p>
                  </a:txBody>
                  <a:tcPr anchor="ctr" anchorCtr="1"/>
                </a:tc>
                <a:tc>
                  <a:txBody>
                    <a:bodyPr/>
                    <a:lstStyle/>
                    <a:p>
                      <a:pPr algn="ctr"/>
                      <a:r>
                        <a:rPr lang="zh-CN" altLang="en-US" dirty="0"/>
                        <a:t>两个机器的结果差异不大</a:t>
                      </a:r>
                    </a:p>
                  </a:txBody>
                  <a:tcPr anchor="ctr" anchorCtr="1"/>
                </a:tc>
                <a:extLst>
                  <a:ext uri="{0D108BD9-81ED-4DB2-BD59-A6C34878D82A}">
                    <a16:rowId xmlns:a16="http://schemas.microsoft.com/office/drawing/2014/main" val="10007"/>
                  </a:ext>
                </a:extLst>
              </a:tr>
              <a:tr h="401444">
                <a:tc>
                  <a:txBody>
                    <a:bodyPr/>
                    <a:lstStyle/>
                    <a:p>
                      <a:pPr algn="ctr"/>
                      <a:r>
                        <a:rPr lang="zh-CN" altLang="en-US" dirty="0"/>
                        <a:t>解释次数</a:t>
                      </a:r>
                    </a:p>
                  </a:txBody>
                  <a:tcPr anchor="ctr" anchorCtr="1"/>
                </a:tc>
                <a:tc>
                  <a:txBody>
                    <a:bodyPr/>
                    <a:lstStyle/>
                    <a:p>
                      <a:pPr algn="ctr"/>
                      <a:r>
                        <a:rPr lang="zh-CN" altLang="en-US" dirty="0"/>
                        <a:t>双重解释</a:t>
                      </a:r>
                    </a:p>
                  </a:txBody>
                  <a:tcPr anchor="ctr" anchorCtr="1"/>
                </a:tc>
                <a:tc>
                  <a:txBody>
                    <a:bodyPr/>
                    <a:lstStyle/>
                    <a:p>
                      <a:pPr algn="ctr"/>
                      <a:r>
                        <a:rPr lang="zh-CN" altLang="en-US" dirty="0"/>
                        <a:t>单重解释，但又二套解释程序</a:t>
                      </a:r>
                    </a:p>
                  </a:txBody>
                  <a:tcPr anchor="ctr" anchorCtr="1"/>
                </a:tc>
                <a:extLst>
                  <a:ext uri="{0D108BD9-81ED-4DB2-BD59-A6C34878D82A}">
                    <a16:rowId xmlns:a16="http://schemas.microsoft.com/office/drawing/2014/main" val="10008"/>
                  </a:ext>
                </a:extLst>
              </a:tr>
            </a:tbl>
          </a:graphicData>
        </a:graphic>
      </p:graphicFrame>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1.4 软件、应用、器件对系统结构的影响</a:t>
            </a:r>
          </a:p>
        </p:txBody>
      </p:sp>
      <p:pic>
        <p:nvPicPr>
          <p:cNvPr id="11" name="图片 10" descr="微信截图_20240112211134"/>
          <p:cNvPicPr>
            <a:picLocks noChangeAspect="1"/>
          </p:cNvPicPr>
          <p:nvPr>
            <p:custDataLst>
              <p:tags r:id="rId4"/>
            </p:custDataLst>
          </p:nvPr>
        </p:nvPicPr>
        <p:blipFill>
          <a:blip r:embed="rId8"/>
          <a:stretch>
            <a:fillRect/>
          </a:stretch>
        </p:blipFill>
        <p:spPr>
          <a:xfrm>
            <a:off x="9216390" y="201295"/>
            <a:ext cx="1895475" cy="485775"/>
          </a:xfrm>
          <a:prstGeom prst="rect">
            <a:avLst/>
          </a:prstGeom>
        </p:spPr>
      </p:pic>
      <p:sp>
        <p:nvSpPr>
          <p:cNvPr id="4" name="Title 6"/>
          <p:cNvSpPr txBox="1"/>
          <p:nvPr>
            <p:custDataLst>
              <p:tags r:id="rId5"/>
            </p:custDataLst>
          </p:nvPr>
        </p:nvSpPr>
        <p:spPr>
          <a:xfrm>
            <a:off x="3960044" y="1330642"/>
            <a:ext cx="2879914" cy="428625"/>
          </a:xfrm>
          <a:prstGeom prst="rect">
            <a:avLst/>
          </a:prstGeom>
          <a:noFill/>
          <a:ln w="3175">
            <a:noFill/>
            <a:prstDash val="dash"/>
          </a:ln>
        </p:spPr>
        <p:txBody>
          <a:bodyPr wrap="square" lIns="60000" tIns="24000" rIns="60000" bIns="240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eaLnBrk="1" hangingPunct="1">
              <a:buClr>
                <a:schemeClr val="tx1"/>
              </a:buClr>
              <a:buSzTx/>
              <a:buFont typeface="Wingdings" panose="05000000000000000000" pitchFamily="2" charset="2"/>
            </a:pPr>
            <a:r>
              <a:rPr lang="zh-CN" altLang="en-US" sz="2000" b="1" dirty="0">
                <a:solidFill>
                  <a:srgbClr val="FF0000"/>
                </a:solidFill>
                <a:latin typeface="微软雅黑" panose="020B0503020204020204" pitchFamily="34" charset="-122"/>
                <a:ea typeface="微软雅黑" panose="020B0503020204020204" pitchFamily="34" charset="-122"/>
                <a:sym typeface="+mn-ea"/>
              </a:rPr>
              <a:t>三种软件移植方法比较</a:t>
            </a:r>
            <a:endPar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表格 5"/>
          <p:cNvGraphicFramePr>
            <a:graphicFrameLocks noGrp="1"/>
          </p:cNvGraphicFramePr>
          <p:nvPr/>
        </p:nvGraphicFramePr>
        <p:xfrm>
          <a:off x="897142" y="2087959"/>
          <a:ext cx="9266985" cy="2816374"/>
        </p:xfrm>
        <a:graphic>
          <a:graphicData uri="http://schemas.openxmlformats.org/drawingml/2006/table">
            <a:tbl>
              <a:tblPr firstRow="1" bandRow="1">
                <a:tableStyleId>{5940675A-B579-460E-94D1-54222C63F5DA}</a:tableStyleId>
              </a:tblPr>
              <a:tblGrid>
                <a:gridCol w="1840586">
                  <a:extLst>
                    <a:ext uri="{9D8B030D-6E8A-4147-A177-3AD203B41FA5}">
                      <a16:colId xmlns:a16="http://schemas.microsoft.com/office/drawing/2014/main" val="20000"/>
                    </a:ext>
                  </a:extLst>
                </a:gridCol>
                <a:gridCol w="2792907">
                  <a:extLst>
                    <a:ext uri="{9D8B030D-6E8A-4147-A177-3AD203B41FA5}">
                      <a16:colId xmlns:a16="http://schemas.microsoft.com/office/drawing/2014/main" val="20001"/>
                    </a:ext>
                  </a:extLst>
                </a:gridCol>
                <a:gridCol w="2316746">
                  <a:extLst>
                    <a:ext uri="{9D8B030D-6E8A-4147-A177-3AD203B41FA5}">
                      <a16:colId xmlns:a16="http://schemas.microsoft.com/office/drawing/2014/main" val="20002"/>
                    </a:ext>
                  </a:extLst>
                </a:gridCol>
                <a:gridCol w="2316746">
                  <a:extLst>
                    <a:ext uri="{9D8B030D-6E8A-4147-A177-3AD203B41FA5}">
                      <a16:colId xmlns:a16="http://schemas.microsoft.com/office/drawing/2014/main" val="20003"/>
                    </a:ext>
                  </a:extLst>
                </a:gridCol>
              </a:tblGrid>
              <a:tr h="466516">
                <a:tc>
                  <a:txBody>
                    <a:bodyPr/>
                    <a:lstStyle/>
                    <a:p>
                      <a:pPr algn="ctr"/>
                      <a:r>
                        <a:rPr lang="zh-CN" altLang="en-US" dirty="0"/>
                        <a:t>方法</a:t>
                      </a:r>
                    </a:p>
                  </a:txBody>
                  <a:tcPr anchor="ctr" anchorCtr="1">
                    <a:solidFill>
                      <a:schemeClr val="tx2"/>
                    </a:solidFill>
                  </a:tcPr>
                </a:tc>
                <a:tc>
                  <a:txBody>
                    <a:bodyPr/>
                    <a:lstStyle/>
                    <a:p>
                      <a:pPr algn="ctr"/>
                      <a:r>
                        <a:rPr lang="zh-CN" altLang="en-US" dirty="0"/>
                        <a:t>适应范围</a:t>
                      </a:r>
                    </a:p>
                  </a:txBody>
                  <a:tcPr anchor="ctr" anchorCtr="1">
                    <a:solidFill>
                      <a:schemeClr val="tx2"/>
                    </a:solidFill>
                  </a:tcPr>
                </a:tc>
                <a:tc>
                  <a:txBody>
                    <a:bodyPr/>
                    <a:lstStyle/>
                    <a:p>
                      <a:pPr algn="ctr"/>
                      <a:r>
                        <a:rPr lang="zh-CN" altLang="en-US" dirty="0"/>
                        <a:t>要求</a:t>
                      </a:r>
                    </a:p>
                  </a:txBody>
                  <a:tcPr anchor="ctr" anchorCtr="1">
                    <a:solidFill>
                      <a:schemeClr val="tx2"/>
                    </a:solidFill>
                  </a:tcPr>
                </a:tc>
                <a:tc>
                  <a:txBody>
                    <a:bodyPr/>
                    <a:lstStyle/>
                    <a:p>
                      <a:pPr algn="ctr"/>
                      <a:r>
                        <a:rPr lang="zh-CN" altLang="en-US" dirty="0"/>
                        <a:t>其它</a:t>
                      </a:r>
                    </a:p>
                  </a:txBody>
                  <a:tcPr anchor="ctr" anchorCtr="1">
                    <a:solidFill>
                      <a:schemeClr val="tx2"/>
                    </a:solidFill>
                  </a:tcPr>
                </a:tc>
                <a:extLst>
                  <a:ext uri="{0D108BD9-81ED-4DB2-BD59-A6C34878D82A}">
                    <a16:rowId xmlns:a16="http://schemas.microsoft.com/office/drawing/2014/main" val="10000"/>
                  </a:ext>
                </a:extLst>
              </a:tr>
              <a:tr h="466516">
                <a:tc>
                  <a:txBody>
                    <a:bodyPr/>
                    <a:lstStyle/>
                    <a:p>
                      <a:pPr algn="ctr"/>
                      <a:r>
                        <a:rPr lang="zh-CN" altLang="en-US" dirty="0"/>
                        <a:t>统一高级语言</a:t>
                      </a:r>
                    </a:p>
                  </a:txBody>
                  <a:tcPr anchor="ctr" anchorCtr="1"/>
                </a:tc>
                <a:tc>
                  <a:txBody>
                    <a:bodyPr/>
                    <a:lstStyle/>
                    <a:p>
                      <a:pPr marL="0" marR="0" lvl="0" indent="0" algn="ctr" defTabSz="863600" rtl="0" eaLnBrk="1" fontAlgn="auto" latinLnBrk="0" hangingPunct="1">
                        <a:lnSpc>
                          <a:spcPct val="100000"/>
                        </a:lnSpc>
                        <a:spcBef>
                          <a:spcPts val="0"/>
                        </a:spcBef>
                        <a:spcAft>
                          <a:spcPts val="0"/>
                        </a:spcAft>
                        <a:buClrTx/>
                        <a:buSzTx/>
                        <a:buFontTx/>
                        <a:buNone/>
                        <a:defRPr/>
                      </a:pPr>
                      <a:r>
                        <a:rPr lang="zh-CN" altLang="en-US" dirty="0"/>
                        <a:t>系统结构相同或者不同</a:t>
                      </a:r>
                    </a:p>
                  </a:txBody>
                  <a:tcPr anchor="ctr" anchorCtr="1"/>
                </a:tc>
                <a:tc>
                  <a:txBody>
                    <a:bodyPr/>
                    <a:lstStyle/>
                    <a:p>
                      <a:pPr marL="0" marR="0" lvl="0" indent="0" algn="ctr" defTabSz="863600" rtl="0" eaLnBrk="1" fontAlgn="auto" latinLnBrk="0" hangingPunct="1">
                        <a:lnSpc>
                          <a:spcPct val="100000"/>
                        </a:lnSpc>
                        <a:spcBef>
                          <a:spcPts val="0"/>
                        </a:spcBef>
                        <a:spcAft>
                          <a:spcPts val="0"/>
                        </a:spcAft>
                        <a:buClrTx/>
                        <a:buSzTx/>
                        <a:buFontTx/>
                        <a:buNone/>
                        <a:defRPr/>
                      </a:pPr>
                      <a:r>
                        <a:rPr lang="zh-CN" altLang="en-US" dirty="0"/>
                        <a:t>语言标注化</a:t>
                      </a:r>
                    </a:p>
                  </a:txBody>
                  <a:tcPr anchor="ctr" anchorCtr="1"/>
                </a:tc>
                <a:tc>
                  <a:txBody>
                    <a:bodyPr/>
                    <a:lstStyle/>
                    <a:p>
                      <a:pPr marL="0" marR="0" lvl="0" indent="0" algn="ctr" defTabSz="863600" rtl="0" eaLnBrk="1" fontAlgn="auto" latinLnBrk="0" hangingPunct="1">
                        <a:lnSpc>
                          <a:spcPct val="100000"/>
                        </a:lnSpc>
                        <a:spcBef>
                          <a:spcPts val="0"/>
                        </a:spcBef>
                        <a:spcAft>
                          <a:spcPts val="0"/>
                        </a:spcAft>
                        <a:buClrTx/>
                        <a:buSzTx/>
                        <a:buFontTx/>
                        <a:buNone/>
                        <a:defRPr/>
                      </a:pPr>
                      <a:endParaRPr lang="zh-CN" altLang="en-US" dirty="0"/>
                    </a:p>
                  </a:txBody>
                  <a:tcPr anchor="ctr" anchorCtr="1"/>
                </a:tc>
                <a:extLst>
                  <a:ext uri="{0D108BD9-81ED-4DB2-BD59-A6C34878D82A}">
                    <a16:rowId xmlns:a16="http://schemas.microsoft.com/office/drawing/2014/main" val="10001"/>
                  </a:ext>
                </a:extLst>
              </a:tr>
              <a:tr h="708413">
                <a:tc>
                  <a:txBody>
                    <a:bodyPr/>
                    <a:lstStyle/>
                    <a:p>
                      <a:pPr algn="ctr"/>
                      <a:r>
                        <a:rPr lang="zh-CN" altLang="en-US" dirty="0"/>
                        <a:t>系列机</a:t>
                      </a:r>
                    </a:p>
                  </a:txBody>
                  <a:tcPr anchor="ctr" anchorCtr="1"/>
                </a:tc>
                <a:tc>
                  <a:txBody>
                    <a:bodyPr/>
                    <a:lstStyle/>
                    <a:p>
                      <a:pPr algn="ctr"/>
                      <a:r>
                        <a:rPr lang="zh-CN" altLang="en-US" dirty="0"/>
                        <a:t>系统结构相同</a:t>
                      </a:r>
                    </a:p>
                  </a:txBody>
                  <a:tcPr anchor="ctr" anchorCtr="1"/>
                </a:tc>
                <a:tc>
                  <a:txBody>
                    <a:bodyPr/>
                    <a:lstStyle/>
                    <a:p>
                      <a:pPr algn="ctr"/>
                      <a:r>
                        <a:rPr lang="zh-CN" altLang="en-US" dirty="0"/>
                        <a:t>软件兼容</a:t>
                      </a:r>
                    </a:p>
                  </a:txBody>
                  <a:tcPr anchor="ctr" anchorCtr="1"/>
                </a:tc>
                <a:tc>
                  <a:txBody>
                    <a:bodyPr/>
                    <a:lstStyle/>
                    <a:p>
                      <a:pPr algn="ctr"/>
                      <a:r>
                        <a:rPr lang="zh-CN" altLang="en-US" dirty="0"/>
                        <a:t>兼容阻碍了系统结构的突破性进展</a:t>
                      </a:r>
                    </a:p>
                  </a:txBody>
                  <a:tcPr anchor="ctr" anchorCtr="1"/>
                </a:tc>
                <a:extLst>
                  <a:ext uri="{0D108BD9-81ED-4DB2-BD59-A6C34878D82A}">
                    <a16:rowId xmlns:a16="http://schemas.microsoft.com/office/drawing/2014/main" val="10002"/>
                  </a:ext>
                </a:extLst>
              </a:tr>
              <a:tr h="708413">
                <a:tc>
                  <a:txBody>
                    <a:bodyPr/>
                    <a:lstStyle/>
                    <a:p>
                      <a:pPr algn="ctr"/>
                      <a:r>
                        <a:rPr lang="zh-CN" altLang="en-US" dirty="0"/>
                        <a:t>模拟</a:t>
                      </a:r>
                    </a:p>
                  </a:txBody>
                  <a:tcPr anchor="ctr" anchorCtr="1"/>
                </a:tc>
                <a:tc>
                  <a:txBody>
                    <a:bodyPr/>
                    <a:lstStyle/>
                    <a:p>
                      <a:pPr algn="ctr"/>
                      <a:r>
                        <a:rPr lang="zh-CN" altLang="en-US" dirty="0"/>
                        <a:t>相同或者不同</a:t>
                      </a:r>
                    </a:p>
                  </a:txBody>
                  <a:tcPr anchor="ctr" anchorCtr="1"/>
                </a:tc>
                <a:tc>
                  <a:txBody>
                    <a:bodyPr/>
                    <a:lstStyle/>
                    <a:p>
                      <a:pPr algn="ctr"/>
                      <a:r>
                        <a:rPr lang="zh-CN" altLang="en-US" dirty="0"/>
                        <a:t>结构差异过大，导致效率太低</a:t>
                      </a:r>
                    </a:p>
                  </a:txBody>
                  <a:tcPr anchor="ctr" anchorCtr="1"/>
                </a:tc>
                <a:tc>
                  <a:txBody>
                    <a:bodyPr/>
                    <a:lstStyle/>
                    <a:p>
                      <a:pPr algn="ctr"/>
                      <a:r>
                        <a:rPr lang="zh-CN" altLang="en-US" dirty="0"/>
                        <a:t>灵活性最大</a:t>
                      </a:r>
                    </a:p>
                  </a:txBody>
                  <a:tcPr anchor="ctr" anchorCtr="1"/>
                </a:tc>
                <a:extLst>
                  <a:ext uri="{0D108BD9-81ED-4DB2-BD59-A6C34878D82A}">
                    <a16:rowId xmlns:a16="http://schemas.microsoft.com/office/drawing/2014/main" val="10003"/>
                  </a:ext>
                </a:extLst>
              </a:tr>
              <a:tr h="466516">
                <a:tc>
                  <a:txBody>
                    <a:bodyPr/>
                    <a:lstStyle/>
                    <a:p>
                      <a:pPr algn="ctr"/>
                      <a:r>
                        <a:rPr lang="zh-CN" altLang="en-US" dirty="0"/>
                        <a:t>仿真</a:t>
                      </a:r>
                    </a:p>
                  </a:txBody>
                  <a:tcPr anchor="ctr" anchorCtr="1"/>
                </a:tc>
                <a:tc>
                  <a:txBody>
                    <a:bodyPr/>
                    <a:lstStyle/>
                    <a:p>
                      <a:pPr marL="0" marR="0" lvl="0" indent="0" algn="ctr" defTabSz="863600" rtl="0" eaLnBrk="1" fontAlgn="auto" latinLnBrk="0" hangingPunct="1">
                        <a:lnSpc>
                          <a:spcPct val="100000"/>
                        </a:lnSpc>
                        <a:spcBef>
                          <a:spcPts val="0"/>
                        </a:spcBef>
                        <a:spcAft>
                          <a:spcPts val="0"/>
                        </a:spcAft>
                        <a:buClrTx/>
                        <a:buSzTx/>
                        <a:buFontTx/>
                        <a:buNone/>
                        <a:defRPr/>
                      </a:pPr>
                      <a:r>
                        <a:rPr lang="zh-CN" altLang="en-US" dirty="0"/>
                        <a:t>结构差异不太大</a:t>
                      </a:r>
                    </a:p>
                  </a:txBody>
                  <a:tcPr anchor="ctr" anchorCtr="1"/>
                </a:tc>
                <a:tc>
                  <a:txBody>
                    <a:bodyPr/>
                    <a:lstStyle/>
                    <a:p>
                      <a:pPr algn="ctr"/>
                      <a:r>
                        <a:rPr lang="zh-CN" altLang="en-US" dirty="0"/>
                        <a:t>具有微程序机器级</a:t>
                      </a:r>
                    </a:p>
                  </a:txBody>
                  <a:tcPr anchor="ctr" anchorCtr="1"/>
                </a:tc>
                <a:tc>
                  <a:txBody>
                    <a:bodyPr/>
                    <a:lstStyle/>
                    <a:p>
                      <a:pPr algn="ctr"/>
                      <a:endParaRPr lang="zh-CN" altLang="en-US" dirty="0"/>
                    </a:p>
                  </a:txBody>
                  <a:tcPr anchor="ctr" anchorCtr="1"/>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F96FFF5B-1D19-49F6-80CE-FB420BFED85D"/>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个人述职"/>
  <p:tag name="ISPRING_SCORM_ENDPOINT" val="&lt;endpoint&gt;&lt;enable&gt;0&lt;/enable&gt;&lt;lrs&gt;http://&lt;/lrs&gt;&lt;auth&gt;0&lt;/auth&gt;&lt;login&gt;&lt;/login&gt;&lt;password&gt;&lt;/password&gt;&lt;key&gt;&lt;/key&gt;&lt;name&gt;&lt;/name&gt;&lt;email&gt;&lt;/email&gt;&lt;/endpoint&gt;&#10;"/>
  <p:tag name="COMMONDATA" val="eyJoZGlkIjoiYjk5ODM0YmMxOWJiYWQyNDU4MGIzYWRmYTA0ZmI5NDcifQ=="/>
</p:tagLst>
</file>

<file path=ppt/tags/tag10.xml><?xml version="1.0" encoding="utf-8"?>
<p:tagLst xmlns:a="http://schemas.openxmlformats.org/drawingml/2006/main" xmlns:r="http://schemas.openxmlformats.org/officeDocument/2006/relationships" xmlns:p="http://schemas.openxmlformats.org/presentationml/2006/main">
  <p:tag name="KSO_WM_UNIT_COLOR_SCHEME_SHAPE_ID" val="4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196511_4*l_h_i*1_4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05825_2*m_h_i*1_2_1"/>
  <p:tag name="KSO_WM_TEMPLATE_CATEGORY" val="diagram"/>
  <p:tag name="KSO_WM_TEMPLATE_INDEX" val="20205825"/>
  <p:tag name="KSO_WM_UNIT_LAYERLEVEL" val="1_1_1"/>
  <p:tag name="KSO_WM_TAG_VERSION" val="1.0"/>
  <p:tag name="KSO_WM_BEAUTIFY_FLAG" val="#wm#"/>
  <p:tag name="KSO_WM_UNIT_TEXT_FILL_FORE_SCHEMECOLOR_INDEX_BRIGHTNESS" val="0"/>
  <p:tag name="KSO_WM_UNIT_TEXT_FILL_FORE_SCHEMECOLOR_INDEX" val="16"/>
  <p:tag name="KSO_WM_UNIT_TEXT_FILL_TYPE" val="1"/>
  <p:tag name="KSO_WM_UNIT_USESOURCEFORMAT_APPLY" val="0"/>
</p:tagLst>
</file>

<file path=ppt/tags/tag10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7315_1*i*1"/>
  <p:tag name="KSO_WM_UNIT_LAYERLEVEL" val="1"/>
  <p:tag name="KSO_WM_TAG_VERSION" val="1.0"/>
  <p:tag name="KSO_WM_BEAUTIFY_FLAG" val=""/>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5"/>
  <p:tag name="KSO_WM_UNIT_VALUE" val="901"/>
  <p:tag name="KSO_WM_TEMPLATE_ASSEMBLE_XID" val="6130c4e08b5cc6c91112a571"/>
  <p:tag name="KSO_WM_TEMPLATE_ASSEMBLE_GROUPID" val="6130c4e08b5cc6c91112a571"/>
</p:tagLst>
</file>

<file path=ppt/tags/tag100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Lst>
</file>

<file path=ppt/tags/tag10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00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4&quot;,&quot;maxSize&quot;:{&quot;size1&quot;:20},&quot;minSize&quot;:{&quot;size1&quot;:11.2},&quot;normalSize&quot;:{&quot;size1&quot;:11.2},&quot;subLayout&quot;:[{&quot;id&quot;:&quot;2024-01-12T19:55:34&quot;,&quot;margin&quot;:{&quot;bottom&quot;:0.025999998673796654,&quot;left&quot;:1.2699999809265137,&quot;right&quot;:1.2699999809265137,&quot;top&quot;:0.4230000376701355},&quot;type&quot;:0},{&quot;id&quot;:&quot;2024-01-12T19:55: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7315_1*i*1"/>
  <p:tag name="KSO_WM_UNIT_LAYERLEVEL" val="1"/>
  <p:tag name="KSO_WM_TAG_VERSION" val="1.0"/>
  <p:tag name="KSO_WM_BEAUTIFY_FLAG" val=""/>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5"/>
  <p:tag name="KSO_WM_UNIT_VALUE" val="901"/>
  <p:tag name="KSO_WM_TEMPLATE_ASSEMBLE_XID" val="6130c4e08b5cc6c91112a571"/>
  <p:tag name="KSO_WM_TEMPLATE_ASSEMBLE_GROUPID" val="6130c4e08b5cc6c91112a571"/>
</p:tagLst>
</file>

<file path=ppt/tags/tag10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25_2*m_h_f*1_1_1"/>
  <p:tag name="KSO_WM_TEMPLATE_CATEGORY" val="diagram"/>
  <p:tag name="KSO_WM_TEMPLATE_INDEX" val="20205825"/>
  <p:tag name="KSO_WM_UNIT_LAYERLEVEL" val="1_1_1"/>
  <p:tag name="KSO_WM_TAG_VERSION" val="1.0"/>
  <p:tag name="KSO_WM_BEAUTIFY_FLAG" val="#wm#"/>
  <p:tag name="KSO_WM_UNIT_PRESET_TEXT" val="单击此处输入你的正文，为了最终演示发布的良好效果，请尽量言简意赅的阐述观点；根据需要可酌情增减文字，以便观者可以准确理解您所传达的信息。为了表达清晰，最终演示发布的良好效果，请尽量言简意赅的阐述观点。"/>
  <p:tag name="KSO_WM_UNIT_TEXT_FILL_FORE_SCHEMECOLOR_INDEX_BRIGHTNESS" val="0.15"/>
  <p:tag name="KSO_WM_UNIT_TEXT_FILL_FORE_SCHEMECOLOR_INDEX" val="13"/>
  <p:tag name="KSO_WM_UNIT_TEXT_FILL_TYPE" val="1"/>
  <p:tag name="KSO_WM_UNIT_USESOURCEFORMAT_APPLY" val="0"/>
</p:tagLst>
</file>

<file path=ppt/tags/tag10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Lst>
</file>

<file path=ppt/tags/tag10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01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5&quot;,&quot;maxSize&quot;:{&quot;size1&quot;:20},&quot;minSize&quot;:{&quot;size1&quot;:11.2},&quot;normalSize&quot;:{&quot;size1&quot;:11.2},&quot;subLayout&quot;:[{&quot;id&quot;:&quot;2024-01-12T19:55:35&quot;,&quot;margin&quot;:{&quot;bottom&quot;:0.025999998673796654,&quot;left&quot;:1.2699999809265137,&quot;right&quot;:1.2699999809265137,&quot;top&quot;:0.4230000376701355},&quot;type&quot;:0},{&quot;id&quot;:&quot;2024-01-12T19:55: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261_1*l_h_i*1_1_1"/>
  <p:tag name="KSO_WM_TEMPLATE_CATEGORY" val="diagram"/>
  <p:tag name="KSO_WM_TEMPLATE_INDEX" val="20219261"/>
  <p:tag name="KSO_WM_UNIT_LAYERLEVEL" val="1_1_1"/>
  <p:tag name="KSO_WM_TAG_VERSION" val="1.0"/>
  <p:tag name="KSO_WM_BEAUTIFY_FLAG" val="#wm#"/>
  <p:tag name="KSO_WM_CHIP_GROUPID" val="60b9dede65103b6cf1b285e9"/>
  <p:tag name="KSO_WM_CHIP_XID" val="60b9dede65103b6cf1b285ea"/>
  <p:tag name="KSO_WM_ASSEMBLE_CHIP_INDEX" val="6548330d602d45adad8dcb293fe5fa4d"/>
  <p:tag name="KSO_WM_UNIT_VALU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0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261_1*l_h_i*1_1_2"/>
  <p:tag name="KSO_WM_TEMPLATE_CATEGORY" val="diagram"/>
  <p:tag name="KSO_WM_TEMPLATE_INDEX" val="20219261"/>
  <p:tag name="KSO_WM_UNIT_LAYERLEVEL" val="1_1_1"/>
  <p:tag name="KSO_WM_TAG_VERSION" val="1.0"/>
  <p:tag name="KSO_WM_BEAUTIFY_FLAG" val="#wm#"/>
  <p:tag name="KSO_WM_CHIP_GROUPID" val="60b9dede65103b6cf1b285e9"/>
  <p:tag name="KSO_WM_CHIP_XID" val="60b9dede65103b6cf1b285ea"/>
  <p:tag name="KSO_WM_ASSEMBLE_CHIP_INDEX" val="6548330d602d45adad8dcb293fe5fa4d"/>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01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261_1*l_h_f*1_1_1"/>
  <p:tag name="KSO_WM_TEMPLATE_CATEGORY" val="diagram"/>
  <p:tag name="KSO_WM_TEMPLATE_INDEX" val="20219261"/>
  <p:tag name="KSO_WM_UNIT_LAYERLEVEL" val="1_1_1"/>
  <p:tag name="KSO_WM_TAG_VERSION" val="1.0"/>
  <p:tag name="KSO_WM_BEAUTIFY_FLAG" val="#wm#"/>
  <p:tag name="KSO_WM_CHIP_GROUPID" val="60b9dede65103b6cf1b285e9"/>
  <p:tag name="KSO_WM_CHIP_XID" val="60b9dede65103b6cf1b285ea"/>
  <p:tag name="KSO_WM_ASSEMBLE_CHIP_INDEX" val="6548330d602d45adad8dcb293fe5fa4d"/>
  <p:tag name="KSO_WM_UNIT_VALUE" val="13"/>
  <p:tag name="KSO_WM_UNIT_TEXT_FILL_FORE_SCHEMECOLOR_INDEX_BRIGHTNESS" val="0.25"/>
  <p:tag name="KSO_WM_UNIT_TEXT_FILL_FORE_SCHEMECOLOR_INDEX" val="13"/>
  <p:tag name="KSO_WM_UNIT_TEXT_FILL_TYPE" val="1"/>
  <p:tag name="KSO_WM_UNIT_USESOURCEFORMAT_APPLY" val="0"/>
</p:tagLst>
</file>

<file path=ppt/tags/tag10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261_1*l_h_i*1_2_1"/>
  <p:tag name="KSO_WM_TEMPLATE_CATEGORY" val="diagram"/>
  <p:tag name="KSO_WM_TEMPLATE_INDEX" val="20219261"/>
  <p:tag name="KSO_WM_UNIT_LAYERLEVEL" val="1_1_1"/>
  <p:tag name="KSO_WM_TAG_VERSION" val="1.0"/>
  <p:tag name="KSO_WM_BEAUTIFY_FLAG" val="#wm#"/>
  <p:tag name="KSO_WM_CHIP_GROUPID" val="60b9dede65103b6cf1b285e9"/>
  <p:tag name="KSO_WM_CHIP_XID" val="60b9dede65103b6cf1b285ea"/>
  <p:tag name="KSO_WM_ASSEMBLE_CHIP_INDEX" val="6548330d602d45adad8dcb293fe5fa4d"/>
  <p:tag name="KSO_WM_UNIT_VALU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0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261_1*l_h_i*1_2_2"/>
  <p:tag name="KSO_WM_TEMPLATE_CATEGORY" val="diagram"/>
  <p:tag name="KSO_WM_TEMPLATE_INDEX" val="20219261"/>
  <p:tag name="KSO_WM_UNIT_LAYERLEVEL" val="1_1_1"/>
  <p:tag name="KSO_WM_TAG_VERSION" val="1.0"/>
  <p:tag name="KSO_WM_BEAUTIFY_FLAG" val="#wm#"/>
  <p:tag name="KSO_WM_CHIP_GROUPID" val="60b9dede65103b6cf1b285e9"/>
  <p:tag name="KSO_WM_CHIP_XID" val="60b9dede65103b6cf1b285ea"/>
  <p:tag name="KSO_WM_ASSEMBLE_CHIP_INDEX" val="6548330d602d45adad8dcb293fe5fa4d"/>
  <p:tag name="KSO_WM_UNIT_VALUE"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01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261_1*l_h_f*1_2_1"/>
  <p:tag name="KSO_WM_TEMPLATE_CATEGORY" val="diagram"/>
  <p:tag name="KSO_WM_TEMPLATE_INDEX" val="20219261"/>
  <p:tag name="KSO_WM_UNIT_LAYERLEVEL" val="1_1_1"/>
  <p:tag name="KSO_WM_TAG_VERSION" val="1.0"/>
  <p:tag name="KSO_WM_BEAUTIFY_FLAG" val="#wm#"/>
  <p:tag name="KSO_WM_CHIP_GROUPID" val="60b9dede65103b6cf1b285e9"/>
  <p:tag name="KSO_WM_CHIP_XID" val="60b9dede65103b6cf1b285ea"/>
  <p:tag name="KSO_WM_ASSEMBLE_CHIP_INDEX" val="6548330d602d45adad8dcb293fe5fa4d"/>
  <p:tag name="KSO_WM_UNIT_VALUE" val="13"/>
  <p:tag name="KSO_WM_UNIT_TEXT_FILL_FORE_SCHEMECOLOR_INDEX_BRIGHTNESS" val="0.25"/>
  <p:tag name="KSO_WM_UNIT_TEXT_FILL_FORE_SCHEMECOLOR_INDEX" val="13"/>
  <p:tag name="KSO_WM_UNIT_TEXT_FILL_TYPE" val="1"/>
  <p:tag name="KSO_WM_UNIT_USESOURCEFORMAT_APPLY" val="0"/>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5&quot;,&quot;maxSize&quot;:{&quot;size1&quot;:20},&quot;minSize&quot;:{&quot;size1&quot;:11.2},&quot;normalSize&quot;:{&quot;size1&quot;:11.2},&quot;subLayout&quot;:[{&quot;id&quot;:&quot;2024-01-12T19:55:35&quot;,&quot;margin&quot;:{&quot;bottom&quot;:0.025999998673796654,&quot;left&quot;:1.2699999809265137,&quot;right&quot;:1.2699999809265137,&quot;top&quot;:0.4230000376701355},&quot;type&quot;:0},{&quot;id&quot;:&quot;2024-01-12T19:55: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19169_3*l_h_i*1_1_2"/>
  <p:tag name="KSO_WM_TEMPLATE_CATEGORY" val="diagram"/>
  <p:tag name="KSO_WM_TEMPLATE_INDEX" val="20219169"/>
  <p:tag name="KSO_WM_UNIT_LAYERLEVEL" val="1_1_1"/>
  <p:tag name="KSO_WM_TAG_VERSION" val="1.0"/>
  <p:tag name="KSO_WM_BEAUTIFY_FLAG" val="#wm#"/>
  <p:tag name="KSO_WM_DIAGRAM_GROUP_CODE" val="l1-1"/>
  <p:tag name="KSO_WM_CHIP_GROUPID" val="60b9de79d573a1aeab43bc95"/>
  <p:tag name="KSO_WM_CHIP_XID" val="60b9de79d573a1aeab43bc96"/>
  <p:tag name="KSO_WM_ASSEMBLE_CHIP_INDEX" val="40b87534661440e5bb35fb0ca2636678"/>
  <p:tag name="KSO_WM_UNIT_VALUE" val="0"/>
  <p:tag name="KSO_WM_UNIT_FILL_FORE_SCHEMECOLOR_INDEX_BRIGHTNESS" val="0"/>
  <p:tag name="KSO_WM_UNIT_FILL_FORE_SCHEMECOLOR_INDEX" val="5"/>
  <p:tag name="KSO_WM_UNIT_FILL_TYPE" val="1"/>
  <p:tag name="KSO_WM_UNIT_USESOURCEFORMAT_APPLY" val="0"/>
</p:tagLst>
</file>

<file path=ppt/tags/tag102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19169_3*l_h_f*1_1_1"/>
  <p:tag name="KSO_WM_TEMPLATE_CATEGORY" val="diagram"/>
  <p:tag name="KSO_WM_TEMPLATE_INDEX" val="20219169"/>
  <p:tag name="KSO_WM_UNIT_LAYERLEVEL" val="1_1_1"/>
  <p:tag name="KSO_WM_TAG_VERSION" val="1.0"/>
  <p:tag name="KSO_WM_BEAUTIFY_FLAG" val="#wm#"/>
  <p:tag name="KSO_WM_UNIT_VALUE" val="60"/>
  <p:tag name="KSO_WM_DIAGRAM_GROUP_CODE" val="l1-1"/>
  <p:tag name="KSO_WM_UNIT_PRESET_TEXT" val="单击此处输入你的正文，文字是您思想的提炼，为了最终演示发布的良好效果。"/>
  <p:tag name="KSO_WM_CHIP_GROUPID" val="60b9de79d573a1aeab43bc95"/>
  <p:tag name="KSO_WM_CHIP_XID" val="60b9de79d573a1aeab43bc96"/>
  <p:tag name="KSO_WM_ASSEMBLE_CHIP_INDEX" val="40b87534661440e5bb35fb0ca2636678"/>
  <p:tag name="KSO_WM_UNIT_TEXT_FILL_FORE_SCHEMECOLOR_INDEX_BRIGHTNESS" val="0.25"/>
  <p:tag name="KSO_WM_UNIT_TEXT_FILL_FORE_SCHEMECOLOR_INDEX" val="13"/>
  <p:tag name="KSO_WM_UNIT_TEXT_FILL_TYPE" val="1"/>
  <p:tag name="KSO_WM_UNIT_USESOURCEFORMAT_APPLY" val="0"/>
</p:tagLst>
</file>

<file path=ppt/tags/tag10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19169_3*l_h_i*1_1_1"/>
  <p:tag name="KSO_WM_TEMPLATE_CATEGORY" val="diagram"/>
  <p:tag name="KSO_WM_TEMPLATE_INDEX" val="20219169"/>
  <p:tag name="KSO_WM_UNIT_LAYERLEVEL" val="1_1_1"/>
  <p:tag name="KSO_WM_TAG_VERSION" val="1.0"/>
  <p:tag name="KSO_WM_BEAUTIFY_FLAG" val="#wm#"/>
  <p:tag name="KSO_WM_DIAGRAM_GROUP_CODE" val="l1-1"/>
  <p:tag name="KSO_WM_CHIP_GROUPID" val="60b9de79d573a1aeab43bc95"/>
  <p:tag name="KSO_WM_CHIP_XID" val="60b9de79d573a1aeab43bc96"/>
  <p:tag name="KSO_WM_ASSEMBLE_CHIP_INDEX" val="40b87534661440e5bb35fb0ca2636678"/>
  <p:tag name="KSO_WM_UNIT_VALUE" val="2"/>
  <p:tag name="KSO_WM_UNIT_TEXT_FILL_FORE_SCHEMECOLOR_INDEX_BRIGHTNESS" val="0"/>
  <p:tag name="KSO_WM_UNIT_TEXT_FILL_FORE_SCHEMECOLOR_INDEX" val="5"/>
  <p:tag name="KSO_WM_UNIT_TEXT_FILL_TYPE" val="1"/>
  <p:tag name="KSO_WM_UNIT_USESOURCEFORMAT_APPLY" val="0"/>
</p:tagLst>
</file>

<file path=ppt/tags/tag10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19169_3*l_h_i*1_2_2"/>
  <p:tag name="KSO_WM_TEMPLATE_CATEGORY" val="diagram"/>
  <p:tag name="KSO_WM_TEMPLATE_INDEX" val="20219169"/>
  <p:tag name="KSO_WM_UNIT_LAYERLEVEL" val="1_1_1"/>
  <p:tag name="KSO_WM_TAG_VERSION" val="1.0"/>
  <p:tag name="KSO_WM_BEAUTIFY_FLAG" val="#wm#"/>
  <p:tag name="KSO_WM_DIAGRAM_GROUP_CODE" val="l1-1"/>
  <p:tag name="KSO_WM_CHIP_GROUPID" val="60b9de79d573a1aeab43bc95"/>
  <p:tag name="KSO_WM_CHIP_XID" val="60b9de79d573a1aeab43bc96"/>
  <p:tag name="KSO_WM_ASSEMBLE_CHIP_INDEX" val="40b87534661440e5bb35fb0ca2636678"/>
  <p:tag name="KSO_WM_UNIT_VALUE" val="0"/>
  <p:tag name="KSO_WM_UNIT_FILL_FORE_SCHEMECOLOR_INDEX_BRIGHTNESS" val="0"/>
  <p:tag name="KSO_WM_UNIT_FILL_FORE_SCHEMECOLOR_INDEX" val="6"/>
  <p:tag name="KSO_WM_UNIT_FILL_TYPE" val="1"/>
  <p:tag name="KSO_WM_UNIT_USESOURCEFORMAT_APPLY" val="0"/>
</p:tagLst>
</file>

<file path=ppt/tags/tag102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19169_3*l_h_f*1_2_1"/>
  <p:tag name="KSO_WM_TEMPLATE_CATEGORY" val="diagram"/>
  <p:tag name="KSO_WM_TEMPLATE_INDEX" val="20219169"/>
  <p:tag name="KSO_WM_UNIT_LAYERLEVEL" val="1_1_1"/>
  <p:tag name="KSO_WM_TAG_VERSION" val="1.0"/>
  <p:tag name="KSO_WM_BEAUTIFY_FLAG" val="#wm#"/>
  <p:tag name="KSO_WM_UNIT_VALUE" val="60"/>
  <p:tag name="KSO_WM_DIAGRAM_GROUP_CODE" val="l1-1"/>
  <p:tag name="KSO_WM_UNIT_PRESET_TEXT" val="单击此处输入你的正文，文字是您思想的提炼，为了最终演示发布的良好效果。"/>
  <p:tag name="KSO_WM_CHIP_GROUPID" val="60b9de79d573a1aeab43bc95"/>
  <p:tag name="KSO_WM_CHIP_XID" val="60b9de79d573a1aeab43bc96"/>
  <p:tag name="KSO_WM_ASSEMBLE_CHIP_INDEX" val="40b87534661440e5bb35fb0ca2636678"/>
  <p:tag name="KSO_WM_UNIT_TEXT_FILL_FORE_SCHEMECOLOR_INDEX_BRIGHTNESS" val="0.25"/>
  <p:tag name="KSO_WM_UNIT_TEXT_FILL_FORE_SCHEMECOLOR_INDEX" val="13"/>
  <p:tag name="KSO_WM_UNIT_TEXT_FILL_TYPE" val="1"/>
  <p:tag name="KSO_WM_UNIT_USESOURCEFORMAT_APPLY" val="0"/>
</p:tagLst>
</file>

<file path=ppt/tags/tag10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19169_3*l_h_i*1_2_1"/>
  <p:tag name="KSO_WM_TEMPLATE_CATEGORY" val="diagram"/>
  <p:tag name="KSO_WM_TEMPLATE_INDEX" val="20219169"/>
  <p:tag name="KSO_WM_UNIT_LAYERLEVEL" val="1_1_1"/>
  <p:tag name="KSO_WM_TAG_VERSION" val="1.0"/>
  <p:tag name="KSO_WM_BEAUTIFY_FLAG" val="#wm#"/>
  <p:tag name="KSO_WM_DIAGRAM_GROUP_CODE" val="l1-1"/>
  <p:tag name="KSO_WM_CHIP_GROUPID" val="60b9de79d573a1aeab43bc95"/>
  <p:tag name="KSO_WM_CHIP_XID" val="60b9de79d573a1aeab43bc96"/>
  <p:tag name="KSO_WM_ASSEMBLE_CHIP_INDEX" val="40b87534661440e5bb35fb0ca2636678"/>
  <p:tag name="KSO_WM_UNIT_VALUE" val="2"/>
  <p:tag name="KSO_WM_UNIT_TEXT_FILL_FORE_SCHEMECOLOR_INDEX_BRIGHTNESS" val="0"/>
  <p:tag name="KSO_WM_UNIT_TEXT_FILL_FORE_SCHEMECOLOR_INDEX" val="6"/>
  <p:tag name="KSO_WM_UNIT_TEXT_FILL_TYPE" val="1"/>
  <p:tag name="KSO_WM_UNIT_USESOURCEFORMAT_APPLY" val="0"/>
</p:tagLst>
</file>

<file path=ppt/tags/tag1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2"/>
  <p:tag name="KSO_WM_UNIT_ID" val="diagram20219169_3*l_h_i*1_3_2"/>
  <p:tag name="KSO_WM_TEMPLATE_CATEGORY" val="diagram"/>
  <p:tag name="KSO_WM_TEMPLATE_INDEX" val="20219169"/>
  <p:tag name="KSO_WM_UNIT_LAYERLEVEL" val="1_1_1"/>
  <p:tag name="KSO_WM_TAG_VERSION" val="1.0"/>
  <p:tag name="KSO_WM_BEAUTIFY_FLAG" val="#wm#"/>
  <p:tag name="KSO_WM_DIAGRAM_GROUP_CODE" val="l1-1"/>
  <p:tag name="KSO_WM_CHIP_GROUPID" val="60b9de79d573a1aeab43bc95"/>
  <p:tag name="KSO_WM_CHIP_XID" val="60b9de79d573a1aeab43bc96"/>
  <p:tag name="KSO_WM_ASSEMBLE_CHIP_INDEX" val="40b87534661440e5bb35fb0ca2636678"/>
  <p:tag name="KSO_WM_UNIT_VALUE" val="0"/>
  <p:tag name="KSO_WM_UNIT_FILL_FORE_SCHEMECOLOR_INDEX_BRIGHTNESS" val="0"/>
  <p:tag name="KSO_WM_UNIT_FILL_FORE_SCHEMECOLOR_INDEX" val="7"/>
  <p:tag name="KSO_WM_UNIT_FILL_TYPE" val="1"/>
  <p:tag name="KSO_WM_UNIT_USESOURCEFORMAT_APPLY" val="0"/>
</p:tagLst>
</file>

<file path=ppt/tags/tag103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19169_3*l_h_f*1_3_1"/>
  <p:tag name="KSO_WM_TEMPLATE_CATEGORY" val="diagram"/>
  <p:tag name="KSO_WM_TEMPLATE_INDEX" val="20219169"/>
  <p:tag name="KSO_WM_UNIT_LAYERLEVEL" val="1_1_1"/>
  <p:tag name="KSO_WM_TAG_VERSION" val="1.0"/>
  <p:tag name="KSO_WM_BEAUTIFY_FLAG" val="#wm#"/>
  <p:tag name="KSO_WM_UNIT_VALUE" val="60"/>
  <p:tag name="KSO_WM_DIAGRAM_GROUP_CODE" val="l1-1"/>
  <p:tag name="KSO_WM_UNIT_PRESET_TEXT" val="单击此处输入你的正文，文字是您思想的提炼，为了最终演示发布的良好效果。"/>
  <p:tag name="KSO_WM_CHIP_GROUPID" val="60b9de79d573a1aeab43bc95"/>
  <p:tag name="KSO_WM_CHIP_XID" val="60b9de79d573a1aeab43bc96"/>
  <p:tag name="KSO_WM_ASSEMBLE_CHIP_INDEX" val="40b87534661440e5bb35fb0ca2636678"/>
  <p:tag name="KSO_WM_UNIT_TEXT_FILL_FORE_SCHEMECOLOR_INDEX_BRIGHTNESS" val="0.25"/>
  <p:tag name="KSO_WM_UNIT_TEXT_FILL_FORE_SCHEMECOLOR_INDEX" val="13"/>
  <p:tag name="KSO_WM_UNIT_TEXT_FILL_TYPE" val="1"/>
  <p:tag name="KSO_WM_UNIT_USESOURCEFORMAT_APPLY" val="0"/>
</p:tagLst>
</file>

<file path=ppt/tags/tag10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19169_3*l_h_i*1_3_1"/>
  <p:tag name="KSO_WM_TEMPLATE_CATEGORY" val="diagram"/>
  <p:tag name="KSO_WM_TEMPLATE_INDEX" val="20219169"/>
  <p:tag name="KSO_WM_UNIT_LAYERLEVEL" val="1_1_1"/>
  <p:tag name="KSO_WM_TAG_VERSION" val="1.0"/>
  <p:tag name="KSO_WM_BEAUTIFY_FLAG" val="#wm#"/>
  <p:tag name="KSO_WM_DIAGRAM_GROUP_CODE" val="l1-1"/>
  <p:tag name="KSO_WM_CHIP_GROUPID" val="60b9de79d573a1aeab43bc95"/>
  <p:tag name="KSO_WM_CHIP_XID" val="60b9de79d573a1aeab43bc96"/>
  <p:tag name="KSO_WM_ASSEMBLE_CHIP_INDEX" val="40b87534661440e5bb35fb0ca2636678"/>
  <p:tag name="KSO_WM_UNIT_VALUE" val="2"/>
  <p:tag name="KSO_WM_UNIT_TEXT_FILL_FORE_SCHEMECOLOR_INDEX_BRIGHTNESS" val="0"/>
  <p:tag name="KSO_WM_UNIT_TEXT_FILL_FORE_SCHEMECOLOR_INDEX" val="7"/>
  <p:tag name="KSO_WM_UNIT_TEXT_FILL_TYPE" val="1"/>
  <p:tag name="KSO_WM_UNIT_USESOURCEFORMAT_APPLY" val="0"/>
</p:tagLst>
</file>

<file path=ppt/tags/tag10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4_2"/>
  <p:tag name="KSO_WM_UNIT_ID" val="diagram20219169_3*l_h_i*1_4_2"/>
  <p:tag name="KSO_WM_TEMPLATE_CATEGORY" val="diagram"/>
  <p:tag name="KSO_WM_TEMPLATE_INDEX" val="20219169"/>
  <p:tag name="KSO_WM_UNIT_LAYERLEVEL" val="1_1_1"/>
  <p:tag name="KSO_WM_TAG_VERSION" val="1.0"/>
  <p:tag name="KSO_WM_BEAUTIFY_FLAG" val="#wm#"/>
  <p:tag name="KSO_WM_DIAGRAM_GROUP_CODE" val="l1-1"/>
  <p:tag name="KSO_WM_CHIP_GROUPID" val="60b9de79d573a1aeab43bc95"/>
  <p:tag name="KSO_WM_CHIP_XID" val="60b9de79d573a1aeab43bc96"/>
  <p:tag name="KSO_WM_ASSEMBLE_CHIP_INDEX" val="40b87534661440e5bb35fb0ca2636678"/>
  <p:tag name="KSO_WM_UNIT_VALUE" val="0"/>
  <p:tag name="KSO_WM_UNIT_FILL_FORE_SCHEMECOLOR_INDEX_BRIGHTNESS" val="0"/>
  <p:tag name="KSO_WM_UNIT_FILL_FORE_SCHEMECOLOR_INDEX" val="8"/>
  <p:tag name="KSO_WM_UNIT_FILL_TYPE" val="1"/>
  <p:tag name="KSO_WM_UNIT_USESOURCEFORMAT_APPLY" val="0"/>
</p:tagLst>
</file>

<file path=ppt/tags/tag103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diagram20219169_3*l_h_f*1_4_1"/>
  <p:tag name="KSO_WM_TEMPLATE_CATEGORY" val="diagram"/>
  <p:tag name="KSO_WM_TEMPLATE_INDEX" val="20219169"/>
  <p:tag name="KSO_WM_UNIT_LAYERLEVEL" val="1_1_1"/>
  <p:tag name="KSO_WM_TAG_VERSION" val="1.0"/>
  <p:tag name="KSO_WM_BEAUTIFY_FLAG" val="#wm#"/>
  <p:tag name="KSO_WM_UNIT_VALUE" val="60"/>
  <p:tag name="KSO_WM_DIAGRAM_GROUP_CODE" val="l1-1"/>
  <p:tag name="KSO_WM_UNIT_PRESET_TEXT" val="单击此处输入你的正文，文字是您思想的提炼，为了最终演示发布的良好效果。"/>
  <p:tag name="KSO_WM_CHIP_GROUPID" val="60b9de79d573a1aeab43bc95"/>
  <p:tag name="KSO_WM_CHIP_XID" val="60b9de79d573a1aeab43bc96"/>
  <p:tag name="KSO_WM_ASSEMBLE_CHIP_INDEX" val="40b87534661440e5bb35fb0ca2636678"/>
  <p:tag name="KSO_WM_UNIT_TEXT_FILL_FORE_SCHEMECOLOR_INDEX_BRIGHTNESS" val="0.25"/>
  <p:tag name="KSO_WM_UNIT_TEXT_FILL_FORE_SCHEMECOLOR_INDEX" val="13"/>
  <p:tag name="KSO_WM_UNIT_TEXT_FILL_TYPE" val="1"/>
  <p:tag name="KSO_WM_UNIT_USESOURCEFORMAT_APPLY" val="0"/>
</p:tagLst>
</file>

<file path=ppt/tags/tag10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19169_3*l_h_i*1_4_1"/>
  <p:tag name="KSO_WM_TEMPLATE_CATEGORY" val="diagram"/>
  <p:tag name="KSO_WM_TEMPLATE_INDEX" val="20219169"/>
  <p:tag name="KSO_WM_UNIT_LAYERLEVEL" val="1_1_1"/>
  <p:tag name="KSO_WM_TAG_VERSION" val="1.0"/>
  <p:tag name="KSO_WM_BEAUTIFY_FLAG" val="#wm#"/>
  <p:tag name="KSO_WM_DIAGRAM_GROUP_CODE" val="l1-1"/>
  <p:tag name="KSO_WM_CHIP_GROUPID" val="60b9de79d573a1aeab43bc95"/>
  <p:tag name="KSO_WM_CHIP_XID" val="60b9de79d573a1aeab43bc96"/>
  <p:tag name="KSO_WM_ASSEMBLE_CHIP_INDEX" val="40b87534661440e5bb35fb0ca2636678"/>
  <p:tag name="KSO_WM_UNIT_VALUE" val="2"/>
  <p:tag name="KSO_WM_UNIT_TEXT_FILL_FORE_SCHEMECOLOR_INDEX_BRIGHTNESS" val="0"/>
  <p:tag name="KSO_WM_UNIT_TEXT_FILL_FORE_SCHEMECOLOR_INDEX" val="8"/>
  <p:tag name="KSO_WM_UNIT_TEXT_FILL_TYPE" val="1"/>
  <p:tag name="KSO_WM_UNIT_USESOURCEFORMAT_APPLY" val="0"/>
</p:tagLst>
</file>

<file path=ppt/tags/tag10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5&quot;,&quot;maxSize&quot;:{&quot;size1&quot;:20},&quot;minSize&quot;:{&quot;size1&quot;:11.2},&quot;normalSize&quot;:{&quot;size1&quot;:11.2},&quot;subLayout&quot;:[{&quot;id&quot;:&quot;2024-01-12T19:55:35&quot;,&quot;margin&quot;:{&quot;bottom&quot;:0.025999998673796654,&quot;left&quot;:1.2699999809265137,&quot;right&quot;:1.2699999809265137,&quot;top&quot;:0.4230000376701355},&quot;type&quot;:0},{&quot;id&quot;:&quot;2024-01-12T19:55: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4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10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10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4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5&quot;,&quot;maxSize&quot;:{&quot;size1&quot;:20},&quot;minSize&quot;:{&quot;size1&quot;:11.2},&quot;normalSize&quot;:{&quot;size1&quot;:11.2},&quot;subLayout&quot;:[{&quot;id&quot;:&quot;2024-01-12T19:55:35&quot;,&quot;margin&quot;:{&quot;bottom&quot;:0.025999998673796654,&quot;left&quot;:1.2699999809265137,&quot;right&quot;:1.2699999809265137,&quot;top&quot;:0.4230000376701355},&quot;type&quot;:0},{&quot;id&quot;:&quot;2024-01-12T19:55: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9&quot;,&quot;maxSize&quot;:{&quot;size1&quot;:20},&quot;minSize&quot;:{&quot;size1&quot;:11.2},&quot;normalSize&quot;:{&quot;size1&quot;:11.2},&quot;subLayout&quot;:[{&quot;id&quot;:&quot;2024-01-12T19:55:19&quot;,&quot;margin&quot;:{&quot;bottom&quot;:0.025999998673796654,&quot;left&quot;:1.2699999809265137,&quot;right&quot;:1.2699999809265137,&quot;top&quot;:0.4230000376701355},&quot;type&quot;:0},{&quot;id&quot;:&quot;2024-01-12T19:55:1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5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047_1*f*1"/>
  <p:tag name="KSO_WM_TEMPLATE_CATEGORY" val="diagram"/>
  <p:tag name="KSO_WM_TEMPLATE_INDEX" val="20212047"/>
  <p:tag name="KSO_WM_UNIT_LAYERLEVEL" val="1"/>
  <p:tag name="KSO_WM_TAG_VERSION" val="1.0"/>
  <p:tag name="KSO_WM_BEAUTIFY_FLAG" val="#wm#"/>
  <p:tag name="KSO_WM_UNIT_DEFAULT_FONT" val="14;20;2"/>
  <p:tag name="KSO_WM_UNIT_BLOCK" val="0"/>
  <p:tag name="KSO_WM_UNIT_VALUE" val="130"/>
  <p:tag name="KSO_WM_UNIT_SHOW_EDIT_AREA_INDICATION" val="1"/>
  <p:tag name="KSO_WM_CHIP_GROUPID" val="5e6b05596848fb12bee65ac8"/>
  <p:tag name="KSO_WM_CHIP_XID" val="5e6b05596848fb12bee65aca"/>
  <p:tag name="KSO_WM_UNIT_DEC_AREA_ID" val="40ed04d260c645c1b1eb6bf7b7b102d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ee1fcdc9dc0440bb42b9bed59537f38"/>
  <p:tag name="KSO_WM_UNIT_TEXT_FILL_FORE_SCHEMECOLOR_INDEX_BRIGHTNESS" val="0.25"/>
  <p:tag name="KSO_WM_UNIT_TEXT_FILL_FORE_SCHEMECOLOR_INDEX" val="13"/>
  <p:tag name="KSO_WM_UNIT_TEXT_FILL_TYPE" val="1"/>
  <p:tag name="KSO_WM_TEMPLATE_ASSEMBLE_XID" val="6130c4e0c26b0a66a1c57cfc"/>
  <p:tag name="KSO_WM_TEMPLATE_ASSEMBLE_GROUPID" val="6130c4e0c26b0a66a1c57cfc"/>
</p:tagLst>
</file>

<file path=ppt/tags/tag10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10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6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5&quot;,&quot;maxSize&quot;:{&quot;size1&quot;:20},&quot;minSize&quot;:{&quot;size1&quot;:11.2},&quot;normalSize&quot;:{&quot;size1&quot;:11.2},&quot;subLayout&quot;:[{&quot;id&quot;:&quot;2024-01-12T19:55:35&quot;,&quot;margin&quot;:{&quot;bottom&quot;:0.025999998673796654,&quot;left&quot;:1.2699999809265137,&quot;right&quot;:1.2699999809265137,&quot;top&quot;:0.4230000376701355},&quot;type&quot;:0},{&quot;id&quot;:&quot;2024-01-12T19:55: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0821_2*l_h_i*1_1_2"/>
  <p:tag name="KSO_WM_TEMPLATE_CATEGORY" val="diagram"/>
  <p:tag name="KSO_WM_TEMPLATE_INDEX" val="2021082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USESOURCEFORMAT_APPLY" val="0"/>
</p:tagLst>
</file>

<file path=ppt/tags/tag1062.xml><?xml version="1.0" encoding="utf-8"?>
<p:tagLst xmlns:a="http://schemas.openxmlformats.org/drawingml/2006/main" xmlns:r="http://schemas.openxmlformats.org/officeDocument/2006/relationships" xmlns:p="http://schemas.openxmlformats.org/presentationml/2006/main">
  <p:tag name="KSO_WM_UNIT_ICON_FILEID" val="3100597"/>
  <p:tag name="KSO_WM_UNIT_ICON_STYLE" val="1"/>
  <p:tag name="KSO_WM_UNIT_VALUE" val="76*76"/>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0821_2*l_h_x*1_1_1"/>
  <p:tag name="KSO_WM_TEMPLATE_CATEGORY" val="diagram"/>
  <p:tag name="KSO_WM_TEMPLATE_INDEX" val="2021082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06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10;您的正文已经经简明扼要，字字珠玑，但信息却千丝万缕、错综复杂，需要用更多的文字来表述；但请您尽可能提炼思想的精髓，否则容易造成观者的阅读压力，适得其反。当您的正文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0821_2*l_h_f*1_1_1"/>
  <p:tag name="KSO_WM_TEMPLATE_CATEGORY" val="diagram"/>
  <p:tag name="KSO_WM_TEMPLATE_INDEX" val="20210821"/>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0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10821_2*l_h_a*1_1_1"/>
  <p:tag name="KSO_WM_TEMPLATE_CATEGORY" val="diagram"/>
  <p:tag name="KSO_WM_TEMPLATE_INDEX" val="20210821"/>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0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0821_2*l_h_i*1_2_2"/>
  <p:tag name="KSO_WM_TEMPLATE_CATEGORY" val="diagram"/>
  <p:tag name="KSO_WM_TEMPLATE_INDEX" val="2021082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USESOURCEFORMAT_APPLY" val="0"/>
</p:tagLst>
</file>

<file path=ppt/tags/tag1066.xml><?xml version="1.0" encoding="utf-8"?>
<p:tagLst xmlns:a="http://schemas.openxmlformats.org/drawingml/2006/main" xmlns:r="http://schemas.openxmlformats.org/officeDocument/2006/relationships" xmlns:p="http://schemas.openxmlformats.org/presentationml/2006/main">
  <p:tag name="KSO_WM_UNIT_ICON_FILEID" val="3100594"/>
  <p:tag name="KSO_WM_UNIT_ICON_STYLE" val="1"/>
  <p:tag name="KSO_WM_UNIT_VALUE" val="75*6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0821_2*l_h_x*1_2_1"/>
  <p:tag name="KSO_WM_TEMPLATE_CATEGORY" val="diagram"/>
  <p:tag name="KSO_WM_TEMPLATE_INDEX" val="2021082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06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10;您的正文已经经简明扼要，字字珠玑，但信息却千丝万缕、错综复杂，需要用更多的文字来表述；但请您尽可能提炼思想的精髓，否则容易造成观者的阅读压力，适得其反。当您的正文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0821_2*l_h_f*1_2_1"/>
  <p:tag name="KSO_WM_TEMPLATE_CATEGORY" val="diagram"/>
  <p:tag name="KSO_WM_TEMPLATE_INDEX" val="20210821"/>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0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10821_2*l_h_a*1_2_1"/>
  <p:tag name="KSO_WM_TEMPLATE_CATEGORY" val="diagram"/>
  <p:tag name="KSO_WM_TEMPLATE_INDEX" val="20210821"/>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0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0821_2*l_h_i*1_3_2"/>
  <p:tag name="KSO_WM_TEMPLATE_CATEGORY" val="diagram"/>
  <p:tag name="KSO_WM_TEMPLATE_INDEX" val="2021082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USESOURCEFORMAT_APPLY" val="0"/>
</p:tagLst>
</file>

<file path=ppt/tags/tag1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70.xml><?xml version="1.0" encoding="utf-8"?>
<p:tagLst xmlns:a="http://schemas.openxmlformats.org/drawingml/2006/main" xmlns:r="http://schemas.openxmlformats.org/officeDocument/2006/relationships" xmlns:p="http://schemas.openxmlformats.org/presentationml/2006/main">
  <p:tag name="KSO_WM_UNIT_ICON_FILEID" val="3100136"/>
  <p:tag name="KSO_WM_UNIT_ICON_STYLE" val="1"/>
  <p:tag name="KSO_WM_UNIT_VALUE" val="73*74"/>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10821_2*l_h_x*1_3_1"/>
  <p:tag name="KSO_WM_TEMPLATE_CATEGORY" val="diagram"/>
  <p:tag name="KSO_WM_TEMPLATE_INDEX" val="2021082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07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10;您的正文已经经简明扼要，字字珠玑，但信息却千丝万缕、错综复杂，需要用更多的文字来表述；但请您尽可能提炼思想的精髓，否则容易造成观者的阅读压力，适得其反。当您的正文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0821_2*l_h_f*1_3_1"/>
  <p:tag name="KSO_WM_TEMPLATE_CATEGORY" val="diagram"/>
  <p:tag name="KSO_WM_TEMPLATE_INDEX" val="20210821"/>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0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10821_2*l_h_a*1_3_1"/>
  <p:tag name="KSO_WM_TEMPLATE_CATEGORY" val="diagram"/>
  <p:tag name="KSO_WM_TEMPLATE_INDEX" val="20210821"/>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0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5&quot;,&quot;maxSize&quot;:{&quot;size1&quot;:20},&quot;minSize&quot;:{&quot;size1&quot;:11.2},&quot;normalSize&quot;:{&quot;size1&quot;:11.2},&quot;subLayout&quot;:[{&quot;id&quot;:&quot;2024-01-12T19:55:35&quot;,&quot;margin&quot;:{&quot;bottom&quot;:0.025999998673796654,&quot;left&quot;:1.2699999809265137,&quot;right&quot;:1.2699999809265137,&quot;top&quot;:0.4230000376701355},&quot;type&quot;:0},{&quot;id&quot;:&quot;2024-01-12T19:55: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10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0821_2*l_h_i*1_2_2"/>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USESOURCEFORMAT_APPLY" val="0"/>
</p:tagLst>
</file>

<file path=ppt/tags/tag1081.xml><?xml version="1.0" encoding="utf-8"?>
<p:tagLst xmlns:a="http://schemas.openxmlformats.org/drawingml/2006/main" xmlns:r="http://schemas.openxmlformats.org/officeDocument/2006/relationships" xmlns:p="http://schemas.openxmlformats.org/presentationml/2006/main">
  <p:tag name="KSO_WM_UNIT_ICON_FILEID" val="3100594"/>
  <p:tag name="KSO_WM_UNIT_ICON_STYLE" val="1"/>
  <p:tag name="KSO_WM_UNIT_VALUE" val="75*6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0821_2*l_h_x*1_2_1"/>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08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10;您的正文已经经简明扼要，字字珠玑，但信息却千丝万缕、错综复杂，需要用更多的文字来表述；但请您尽可能提炼思想的精髓，否则容易造成观者的阅读压力，适得其反。当您的正文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0821_2*l_h_f*1_2_1"/>
  <p:tag name="KSO_WM_TEMPLATE_CATEGORY" val="diagram"/>
  <p:tag name="KSO_WM_TEMPLATE_INDEX" val="20210821"/>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10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10821_2*l_h_a*1_2_1"/>
  <p:tag name="KSO_WM_TEMPLATE_CATEGORY" val="diagram"/>
  <p:tag name="KSO_WM_TEMPLATE_INDEX" val="20210821"/>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10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0821_2*l_h_i*1_3_2"/>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USESOURCEFORMAT_APPLY" val="0"/>
</p:tagLst>
</file>

<file path=ppt/tags/tag1085.xml><?xml version="1.0" encoding="utf-8"?>
<p:tagLst xmlns:a="http://schemas.openxmlformats.org/drawingml/2006/main" xmlns:r="http://schemas.openxmlformats.org/officeDocument/2006/relationships" xmlns:p="http://schemas.openxmlformats.org/presentationml/2006/main">
  <p:tag name="KSO_WM_UNIT_ICON_FILEID" val="3100136"/>
  <p:tag name="KSO_WM_UNIT_ICON_STYLE" val="1"/>
  <p:tag name="KSO_WM_UNIT_VALUE" val="73*74"/>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10821_2*l_h_x*1_3_1"/>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08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10;您的正文已经经简明扼要，字字珠玑，但信息却千丝万缕、错综复杂，需要用更多的文字来表述；但请您尽可能提炼思想的精髓，否则容易造成观者的阅读压力，适得其反。当您的正文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0821_2*l_h_f*1_3_1"/>
  <p:tag name="KSO_WM_TEMPLATE_CATEGORY" val="diagram"/>
  <p:tag name="KSO_WM_TEMPLATE_INDEX" val="20210821"/>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10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10821_2*l_h_a*1_3_1"/>
  <p:tag name="KSO_WM_TEMPLATE_CATEGORY" val="diagram"/>
  <p:tag name="KSO_WM_TEMPLATE_INDEX" val="20210821"/>
  <p:tag name="KSO_WM_UNIT_LAYERLEVEL" val="1_1_1"/>
  <p:tag name="KSO_WM_TAG_VERSION" val="1.0"/>
  <p:tag name="KSO_WM_BEAUTIFY_FLAG" val=""/>
  <p:tag name="KSO_WM_UNIT_TEXT_FILL_FORE_SCHEMECOLOR_INDEX_BRIGHTNESS" val="0.15"/>
  <p:tag name="KSO_WM_UNIT_TEXT_FILL_FORE_SCHEMECOLOR_INDEX" val="13"/>
  <p:tag name="KSO_WM_UNIT_TEXT_FILL_TYPE" val="1"/>
  <p:tag name="KSO_WM_UNIT_USESOURCEFORMAT_APPLY" val="0"/>
</p:tagLst>
</file>

<file path=ppt/tags/tag108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5&quot;,&quot;maxSize&quot;:{&quot;size1&quot;:20},&quot;minSize&quot;:{&quot;size1&quot;:11.2},&quot;normalSize&quot;:{&quot;size1&quot;:11.2},&quot;subLayout&quot;:[{&quot;id&quot;:&quot;2024-01-12T19:55:35&quot;,&quot;margin&quot;:{&quot;bottom&quot;:0.025999998673796654,&quot;left&quot;:1.2699999809265137,&quot;right&quot;:1.2699999809265137,&quot;top&quot;:0.4230000376701355},&quot;type&quot;:0},{&quot;id&quot;:&quot;2024-01-12T19:55: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10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9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6&quot;,&quot;maxSize&quot;:{&quot;size1&quot;:20},&quot;minSize&quot;:{&quot;size1&quot;:11.2},&quot;normalSize&quot;:{&quot;size1&quot;:11.2},&quot;subLayout&quot;:[{&quot;id&quot;:&quot;2024-01-12T19:55:36&quot;,&quot;margin&quot;:{&quot;bottom&quot;:0.025999998673796654,&quot;left&quot;:1.2699999809265137,&quot;right&quot;:1.2699999809265137,&quot;top&quot;:0.4230000376701355},&quot;type&quot;:0},{&quot;id&quot;:&quot;2024-01-12T19:55:3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COLOR_SCHEME_SHAPE_ID" val="3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3_2"/>
  <p:tag name="KSO_WM_UNIT_ID" val="diagram20196511_4*l_h_i*1_3_2"/>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6&quot;,&quot;maxSize&quot;:{&quot;size1&quot;:20},&quot;minSize&quot;:{&quot;size1&quot;:11.2},&quot;normalSize&quot;:{&quot;size1&quot;:11.2},&quot;subLayout&quot;:[{&quot;id&quot;:&quot;2024-01-12T19:55:36&quot;,&quot;margin&quot;:{&quot;bottom&quot;:0.025999998673796654,&quot;left&quot;:1.2699999809265137,&quot;right&quot;:1.2699999809265137,&quot;top&quot;:0.4230000376701355},&quot;type&quot;:0},{&quot;id&quot;:&quot;2024-01-12T19:55:3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11812_1*m_i*1_1"/>
  <p:tag name="KSO_WM_TEMPLATE_CATEGORY" val="diagram"/>
  <p:tag name="KSO_WM_TEMPLATE_INDEX" val="20211812"/>
  <p:tag name="KSO_WM_UNIT_LAYERLEVEL" val="1_1"/>
  <p:tag name="KSO_WM_TAG_VERSION" val="1.0"/>
  <p:tag name="KSO_WM_BEAUTIFY_FLAG" val="#wm#"/>
  <p:tag name="KSO_WM_UNIT_LINE_FORE_SCHEMECOLOR_INDEX_BRIGHTNESS" val="-0.5"/>
  <p:tag name="KSO_WM_UNIT_LINE_FORE_SCHEMECOLOR_INDEX" val="14"/>
  <p:tag name="KSO_WM_UNIT_LINE_FILL_TYPE" val="2"/>
  <p:tag name="KSO_WM_UNIT_USESOURCEFORMAT_APPLY" val="0"/>
</p:tagLst>
</file>

<file path=ppt/tags/tag1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11812_1*m_h_i*1_1_1"/>
  <p:tag name="KSO_WM_TEMPLATE_CATEGORY" val="diagram"/>
  <p:tag name="KSO_WM_TEMPLATE_INDEX" val="20211812"/>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11812_1*m_h_i*1_1_3"/>
  <p:tag name="KSO_WM_TEMPLATE_CATEGORY" val="diagram"/>
  <p:tag name="KSO_WM_TEMPLATE_INDEX" val="20211812"/>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6"/>
  <p:tag name="KSO_WM_UNIT_TEXT_FILL_TYPE" val="1"/>
</p:tagLst>
</file>

<file path=ppt/tags/tag1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11812_1*m_h_i*1_1_4"/>
  <p:tag name="KSO_WM_TEMPLATE_CATEGORY" val="diagram"/>
  <p:tag name="KSO_WM_TEMPLATE_INDEX" val="20211812"/>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211812_1*m_h_i*1_1_2"/>
  <p:tag name="KSO_WM_TEMPLATE_CATEGORY" val="diagram"/>
  <p:tag name="KSO_WM_TEMPLATE_INDEX" val="20211812"/>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1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07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1812_1*m_h_f*1_1_1"/>
  <p:tag name="KSO_WM_TEMPLATE_CATEGORY" val="diagram"/>
  <p:tag name="KSO_WM_TEMPLATE_INDEX" val="20211812"/>
  <p:tag name="KSO_WM_UNIT_LAYERLEVEL" val="1_1_1"/>
  <p:tag name="KSO_WM_TAG_VERSION" val="1.0"/>
  <p:tag name="KSO_WM_BEAUTIFY_FLAG" val="#wm#"/>
  <p:tag name="KSO_WM_UNIT_PRESET_TEXT" val="此处请输入您的正文，准确理解传达信息。单击此处输入您的正文，准确理解传达您的信息。单击此处输入您的正文，准确理解传达您的信息。"/>
  <p:tag name="KSO_WM_UNIT_TEXT_FILL_FORE_SCHEMECOLOR_INDEX_BRIGHTNESS" val="0.25"/>
  <p:tag name="KSO_WM_UNIT_TEXT_FILL_FORE_SCHEMECOLOR_INDEX" val="13"/>
  <p:tag name="KSO_WM_UNIT_TEXT_FILL_TYPE" val="1"/>
  <p:tag name="KSO_WM_UNIT_USESOURCEFORMAT_APPLY" val="0"/>
</p:tagLst>
</file>

<file path=ppt/tags/tag1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11812_1*m_h_i*1_2_1"/>
  <p:tag name="KSO_WM_TEMPLATE_CATEGORY" val="diagram"/>
  <p:tag name="KSO_WM_TEMPLATE_INDEX" val="20211812"/>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11812_1*m_h_i*1_2_3"/>
  <p:tag name="KSO_WM_TEMPLATE_CATEGORY" val="diagram"/>
  <p:tag name="KSO_WM_TEMPLATE_INDEX" val="20211812"/>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11812_1*m_h_i*1_2_4"/>
  <p:tag name="KSO_WM_TEMPLATE_CATEGORY" val="diagram"/>
  <p:tag name="KSO_WM_TEMPLATE_INDEX" val="20211812"/>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11812_1*m_h_i*1_2_2"/>
  <p:tag name="KSO_WM_TEMPLATE_CATEGORY" val="diagram"/>
  <p:tag name="KSO_WM_TEMPLATE_INDEX" val="20211812"/>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11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07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1812_1*m_h_f*1_2_1"/>
  <p:tag name="KSO_WM_TEMPLATE_CATEGORY" val="diagram"/>
  <p:tag name="KSO_WM_TEMPLATE_INDEX" val="20211812"/>
  <p:tag name="KSO_WM_UNIT_LAYERLEVEL" val="1_1_1"/>
  <p:tag name="KSO_WM_TAG_VERSION" val="1.0"/>
  <p:tag name="KSO_WM_BEAUTIFY_FLAG" val="#wm#"/>
  <p:tag name="KSO_WM_UNIT_PRESET_TEXT" val="此处请输入您的正文，准确理解传达信息。单击此处输入您的正文，准确理解传达您的信息。单击此处输入您的正文，准确理解传达您的信息。"/>
  <p:tag name="KSO_WM_UNIT_TEXT_FILL_FORE_SCHEMECOLOR_INDEX_BRIGHTNESS" val="0.25"/>
  <p:tag name="KSO_WM_UNIT_TEXT_FILL_FORE_SCHEMECOLOR_INDEX" val="13"/>
  <p:tag name="KSO_WM_UNIT_TEXT_FILL_TYPE" val="1"/>
  <p:tag name="KSO_WM_UNIT_USESOURCEFORMAT_APPLY" val="0"/>
</p:tagLst>
</file>

<file path=ppt/tags/tag1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2T19:55:19&quot;,&#10;    &quot;max&quot;: 1.2029921259842524,&#10;    &quot;topChanged&quot;: 0&#10;}&#10;"/>
</p:tagLst>
</file>

<file path=ppt/tags/tag1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6&quot;,&quot;maxSize&quot;:{&quot;size1&quot;:20},&quot;minSize&quot;:{&quot;size1&quot;:11.2},&quot;normalSize&quot;:{&quot;size1&quot;:11.2},&quot;subLayout&quot;:[{&quot;id&quot;:&quot;2024-01-12T19:55:36&quot;,&quot;margin&quot;:{&quot;bottom&quot;:0.025999998673796654,&quot;left&quot;:1.2699999809265137,&quot;right&quot;:1.2699999809265137,&quot;top&quot;:0.4230000376701355},&quot;type&quot;:0},{&quot;id&quot;:&quot;2024-01-12T19:55:3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169_1*i*1"/>
  <p:tag name="KSO_WM_TEMPLATE_CATEGORY" val="diagram"/>
  <p:tag name="KSO_WM_TEMPLATE_INDEX" val="20212169"/>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UNIT_DEC_AREA_ID" val="544e3ac726024a87a4e983faf016091e"/>
  <p:tag name="KSO_WM_CHIP_GROUPID" val="5eedbca6fa6683b8872baa7d"/>
  <p:tag name="KSO_WM_CHIP_XID" val="5eedbca6fa6683b8872baa7e"/>
  <p:tag name="KSO_WM_UNIT_TEXT_FILL_FORE_SCHEMECOLOR_INDEX_BRIGHTNESS" val="0"/>
  <p:tag name="KSO_WM_UNIT_TEXT_FILL_FORE_SCHEMECOLOR_INDEX" val="2"/>
  <p:tag name="KSO_WM_UNIT_TEXT_FILL_TYPE" val="1"/>
  <p:tag name="KSO_WM_UNIT_VALUE" val="675"/>
  <p:tag name="KSO_WM_TEMPLATE_ASSEMBLE_XID" val="60656f2f4054ed1e2fb80528"/>
  <p:tag name="KSO_WM_TEMPLATE_ASSEMBLE_GROUPID" val="60656f2f4054ed1e2fb80528"/>
</p:tagLst>
</file>

<file path=ppt/tags/tag1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169_1*i*2"/>
  <p:tag name="KSO_WM_TEMPLATE_CATEGORY" val="diagram"/>
  <p:tag name="KSO_WM_TEMPLATE_INDEX" val="20212169"/>
  <p:tag name="KSO_WM_UNIT_LAYERLEVEL" val="1"/>
  <p:tag name="KSO_WM_TAG_VERSION" val="1.0"/>
  <p:tag name="KSO_WM_BEAUTIFY_FLAG" val="#wm#"/>
  <p:tag name="KSO_WM_UNIT_SM_LIMIT_TYPE" val="2"/>
  <p:tag name="KSO_WM_UNIT_BLOCK" val="0"/>
  <p:tag name="KSO_WM_UNIT_DEC_AREA_ID" val="a9c2b6eb11da47fb875a3341252664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dbca6fa6683b8872baa7d"/>
  <p:tag name="KSO_WM_CHIP_XID" val="5eedbca6fa6683b8872baa7e"/>
  <p:tag name="KSO_WM_UNIT_VALUE" val="20"/>
  <p:tag name="KSO_WM_TEMPLATE_ASSEMBLE_XID" val="60656f2f4054ed1e2fb80528"/>
  <p:tag name="KSO_WM_TEMPLATE_ASSEMBLE_GROUPID" val="60656f2f4054ed1e2fb80528"/>
</p:tagLst>
</file>

<file path=ppt/tags/tag1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169_1*i*4"/>
  <p:tag name="KSO_WM_TEMPLATE_CATEGORY" val="diagram"/>
  <p:tag name="KSO_WM_TEMPLATE_INDEX" val="20212169"/>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4c5760f1573244b288069be05e051cb5&quot;,&quot;X&quot;:{&quot;Pos&quot;:1},&quot;Y&quot;:{&quot;Pos&quot;:1}},&quot;whChangeMode&quot;:0}"/>
  <p:tag name="KSO_WM_UNIT_DEC_AREA_ID" val="6c593065b925441185049ec7104e01a9"/>
  <p:tag name="KSO_WM_CHIP_GROUPID" val="5eedbca6fa6683b8872baa7d"/>
  <p:tag name="KSO_WM_CHIP_XID" val="5eedbca6fa6683b8872baa7e"/>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480"/>
  <p:tag name="KSO_WM_TEMPLATE_ASSEMBLE_XID" val="60656f2f4054ed1e2fb80528"/>
  <p:tag name="KSO_WM_TEMPLATE_ASSEMBLE_GROUPID" val="60656f2f4054ed1e2fb80528"/>
</p:tagLst>
</file>

<file path=ppt/tags/tag112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169_1*f*1"/>
  <p:tag name="KSO_WM_TEMPLATE_CATEGORY" val="diagram"/>
  <p:tag name="KSO_WM_TEMPLATE_INDEX" val="20212169"/>
  <p:tag name="KSO_WM_UNIT_LAYERLEVEL" val="1"/>
  <p:tag name="KSO_WM_TAG_VERSION" val="1.0"/>
  <p:tag name="KSO_WM_BEAUTIFY_FLAG" val="#wm#"/>
  <p:tag name="KSO_WM_UNIT_DEFAULT_FONT" val="14;20;2"/>
  <p:tag name="KSO_WM_UNIT_BLOCK" val="0"/>
  <p:tag name="KSO_WM_UNIT_VALUE" val="42"/>
  <p:tag name="KSO_WM_UNIT_SHOW_EDIT_AREA_INDICATION" val="1"/>
  <p:tag name="KSO_WM_CHIP_GROUPID" val="5e6b05596848fb12bee65ac8"/>
  <p:tag name="KSO_WM_CHIP_XID" val="5e6b05596848fb12bee65aca"/>
  <p:tag name="KSO_WM_UNIT_DEC_AREA_ID" val="3d6647a8059d4cfea72b601870b01d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1ce8ecbb05048718e0dbe368dd5b0a4"/>
  <p:tag name="KSO_WM_UNIT_SUPPORT_BIG_FONT" val="1"/>
  <p:tag name="KSO_WM_UNIT_TEXT_FILL_FORE_SCHEMECOLOR_INDEX_BRIGHTNESS" val="0.25"/>
  <p:tag name="KSO_WM_UNIT_TEXT_FILL_FORE_SCHEMECOLOR_INDEX" val="13"/>
  <p:tag name="KSO_WM_UNIT_TEXT_FILL_TYPE" val="1"/>
  <p:tag name="KSO_WM_TEMPLATE_ASSEMBLE_XID" val="60656f2f4054ed1e2fb80528"/>
  <p:tag name="KSO_WM_TEMPLATE_ASSEMBLE_GROUPID" val="60656f2f4054ed1e2fb80528"/>
</p:tagLst>
</file>

<file path=ppt/tags/tag112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2169_1*f*2"/>
  <p:tag name="KSO_WM_TEMPLATE_CATEGORY" val="diagram"/>
  <p:tag name="KSO_WM_TEMPLATE_INDEX" val="20212169"/>
  <p:tag name="KSO_WM_UNIT_LAYERLEVEL" val="1"/>
  <p:tag name="KSO_WM_TAG_VERSION" val="1.0"/>
  <p:tag name="KSO_WM_BEAUTIFY_FLAG" val="#wm#"/>
  <p:tag name="KSO_WM_UNIT_DEFAULT_FONT" val="14;20;2"/>
  <p:tag name="KSO_WM_UNIT_BLOCK" val="0"/>
  <p:tag name="KSO_WM_UNIT_VALUE" val="247"/>
  <p:tag name="KSO_WM_UNIT_SHOW_EDIT_AREA_INDICATION" val="1"/>
  <p:tag name="KSO_WM_CHIP_GROUPID" val="5e6b05596848fb12bee65ac8"/>
  <p:tag name="KSO_WM_CHIP_XID" val="5e6b05596848fb12bee65aca"/>
  <p:tag name="KSO_WM_UNIT_DEC_AREA_ID" val="4c5760f1573244b288069be05e051cb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163ea665a7f462fba39aea648a424b8"/>
  <p:tag name="KSO_WM_UNIT_SUPPORT_BIG_FONT" val="1"/>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60656f2f4054ed1e2fb80528"/>
  <p:tag name="KSO_WM_TEMPLATE_ASSEMBLE_GROUPID" val="60656f2f4054ed1e2fb80528"/>
</p:tagLst>
</file>

<file path=ppt/tags/tag1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6&quot;,&quot;maxSize&quot;:{&quot;size1&quot;:20},&quot;minSize&quot;:{&quot;size1&quot;:11.2},&quot;normalSize&quot;:{&quot;size1&quot;:11.2},&quot;subLayout&quot;:[{&quot;id&quot;:&quot;2024-01-12T19:55:36&quot;,&quot;margin&quot;:{&quot;bottom&quot;:0.025999998673796654,&quot;left&quot;:1.2699999809265137,&quot;right&quot;:1.2699999809265137,&quot;top&quot;:0.4230000376701355},&quot;type&quot;:0},{&quot;id&quot;:&quot;2024-01-12T19:55:3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1_1"/>
  <p:tag name="KSO_WM_TEMPLATE_CATEGORY" val="diagram"/>
  <p:tag name="KSO_WM_TEMPLATE_INDEX" val="20214856"/>
  <p:tag name="KSO_WM_UNIT_LAYERLEVEL" val="1_1_1"/>
  <p:tag name="KSO_WM_TAG_VERSION" val="1.0"/>
  <p:tag name="KSO_WM_BEAUTIFY_FLAG" val="#wm#"/>
  <p:tag name="KSO_WM_UNIT_TYPE" val="l_h_i"/>
  <p:tag name="KSO_WM_UNIT_INDEX" val="1_1_1"/>
  <p:tag name="KSO_WM_DIAGRAM_GROUP_CODE" val="l1-1"/>
  <p:tag name="KSO_WM_UNIT_FILL_FORE_SCHEMECOLOR_INDEX_BRIGHTNESS" val="0"/>
  <p:tag name="KSO_WM_UNIT_FILL_FORE_SCHEMECOLOR_INDEX" val="16"/>
  <p:tag name="KSO_WM_UNIT_FILL_TYPE" val="1"/>
  <p:tag name="KSO_WM_UNIT_SHADOW_SCHEMECOLOR_INDEX_BRIGHTNESS" val="0.25"/>
  <p:tag name="KSO_WM_UNIT_SHADOW_SCHEMECOLOR_INDEX" val="13"/>
  <p:tag name="KSO_WM_UNIT_TEXT_FILL_FORE_SCHEMECOLOR_INDEX_BRIGHTNESS" val="0"/>
  <p:tag name="KSO_WM_UNIT_TEXT_FILL_FORE_SCHEMECOLOR_INDEX" val="2"/>
  <p:tag name="KSO_WM_UNIT_TEXT_FILL_TYPE" val="1"/>
  <p:tag name="KSO_WM_UNIT_USESOURCEFORMAT_APPLY" val="0"/>
</p:tagLst>
</file>

<file path=ppt/tags/tag1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1_2"/>
  <p:tag name="KSO_WM_TEMPLATE_CATEGORY" val="diagram"/>
  <p:tag name="KSO_WM_TEMPLATE_INDEX" val="20214856"/>
  <p:tag name="KSO_WM_UNIT_LAYERLEVEL" val="1_1_1"/>
  <p:tag name="KSO_WM_TAG_VERSION" val="1.0"/>
  <p:tag name="KSO_WM_BEAUTIFY_FLAG" val="#wm#"/>
  <p:tag name="KSO_WM_UNIT_TYPE" val="l_h_i"/>
  <p:tag name="KSO_WM_UNIT_INDEX" val="1_1_2"/>
  <p:tag name="KSO_WM_DIAGRAM_GROUP_CODE" val="l1-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1_3"/>
  <p:tag name="KSO_WM_TEMPLATE_CATEGORY" val="diagram"/>
  <p:tag name="KSO_WM_TEMPLATE_INDEX" val="20214856"/>
  <p:tag name="KSO_WM_UNIT_LAYERLEVEL" val="1_1_1"/>
  <p:tag name="KSO_WM_TAG_VERSION" val="1.0"/>
  <p:tag name="KSO_WM_BEAUTIFY_FLAG" val="#wm#"/>
  <p:tag name="KSO_WM_UNIT_TYPE" val="l_h_i"/>
  <p:tag name="KSO_WM_UNIT_INDEX" val="1_1_3"/>
  <p:tag name="KSO_WM_DIAGRAM_GROUP_CODE" val="l1-1"/>
  <p:tag name="KSO_WM_UNIT_LINE_FORE_SCHEMECOLOR_INDEX_BRIGHTNESS" val="0"/>
  <p:tag name="KSO_WM_UNIT_LINE_FORE_SCHEMECOLOR_INDEX" val="5"/>
  <p:tag name="KSO_WM_UNIT_LINE_FILL_TYPE" val="2"/>
  <p:tag name="KSO_WM_UNIT_USESOURCEFORMAT_APPLY" val="0"/>
</p:tagLst>
</file>

<file path=ppt/tags/tag1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a*1_1_1"/>
  <p:tag name="KSO_WM_TEMPLATE_CATEGORY" val="diagram"/>
  <p:tag name="KSO_WM_TEMPLATE_INDEX" val="20214856"/>
  <p:tag name="KSO_WM_UNIT_LAYERLEVEL" val="1_1_1"/>
  <p:tag name="KSO_WM_TAG_VERSION" val="1.0"/>
  <p:tag name="KSO_WM_BEAUTIFY_FLAG" val="#wm#"/>
  <p:tag name="KSO_WM_UNIT_ISCONTENTSTITLE" val="0"/>
  <p:tag name="KSO_WM_UNIT_ISNUMDGMTITLE" val="0"/>
  <p:tag name="KSO_WM_UNIT_NOCLEAR" val="0"/>
  <p:tag name="KSO_WM_UNIT_TYPE" val="l_h_a"/>
  <p:tag name="KSO_WM_UNIT_INDEX" val="1_1_1"/>
  <p:tag name="KSO_WM_UNIT_PRESET_TEXT" val="单击添加小标题"/>
  <p:tag name="KSO_WM_DIAGRAM_GROUP_CODE" val="l1-1"/>
  <p:tag name="KSO_WM_UNIT_VALUE" val="9"/>
  <p:tag name="KSO_WM_UNIT_TEXT_FILL_FORE_SCHEMECOLOR_INDEX_BRIGHTNESS" val="0"/>
  <p:tag name="KSO_WM_UNIT_TEXT_FILL_FORE_SCHEMECOLOR_INDEX" val="5"/>
  <p:tag name="KSO_WM_UNIT_TEXT_FILL_TYPE" val="1"/>
  <p:tag name="KSO_WM_UNIT_USESOURCEFORMAT_APPLY" val="0"/>
</p:tagLst>
</file>

<file path=ppt/tags/tag1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1_4"/>
  <p:tag name="KSO_WM_TEMPLATE_CATEGORY" val="diagram"/>
  <p:tag name="KSO_WM_TEMPLATE_INDEX" val="20214856"/>
  <p:tag name="KSO_WM_UNIT_LAYERLEVEL" val="1_1_1"/>
  <p:tag name="KSO_WM_TAG_VERSION" val="1.0"/>
  <p:tag name="KSO_WM_BEAUTIFY_FLAG" val="#wm#"/>
  <p:tag name="KSO_WM_UNIT_TYPE" val="l_h_i"/>
  <p:tag name="KSO_WM_UNIT_INDEX" val="1_1_4"/>
  <p:tag name="KSO_WM_DIAGRAM_GROUP_CODE" val="l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1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14856_2*l_h_f*1_1_1"/>
  <p:tag name="KSO_WM_TEMPLATE_CATEGORY" val="diagram"/>
  <p:tag name="KSO_WM_TEMPLATE_INDEX" val="20214856"/>
  <p:tag name="KSO_WM_UNIT_LAYERLEVEL" val="1_1_1"/>
  <p:tag name="KSO_WM_TAG_VERSION" val="1.0"/>
  <p:tag name="KSO_WM_BEAUTIFY_FLAG" val="#wm#"/>
  <p:tag name="KSO_WM_UNIT_PRESET_TEXT" val="在此输入正文准确理解你所在此输入正文准确理解你所传在此输入正文准确理解你所在此输入正文准确理解你所传在此输入正文准确理解你所在此输入正文准确理解你所传"/>
  <p:tag name="KSO_WM_DIAGRAM_GROUP_CODE" val="l1-1"/>
  <p:tag name="KSO_WM_UNIT_TEXT_FILL_FORE_SCHEMECOLOR_INDEX_BRIGHTNESS" val="0.25"/>
  <p:tag name="KSO_WM_UNIT_TEXT_FILL_FORE_SCHEMECOLOR_INDEX" val="13"/>
  <p:tag name="KSO_WM_UNIT_TEXT_FILL_TYPE" val="1"/>
  <p:tag name="KSO_WM_UNIT_USESOURCEFORMAT_APPLY" val="0"/>
</p:tagLst>
</file>

<file path=ppt/tags/tag1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2_1"/>
  <p:tag name="KSO_WM_TEMPLATE_CATEGORY" val="diagram"/>
  <p:tag name="KSO_WM_TEMPLATE_INDEX" val="20214856"/>
  <p:tag name="KSO_WM_UNIT_LAYERLEVEL" val="1_1_1"/>
  <p:tag name="KSO_WM_TAG_VERSION" val="1.0"/>
  <p:tag name="KSO_WM_BEAUTIFY_FLAG" val="#wm#"/>
  <p:tag name="KSO_WM_UNIT_TYPE" val="l_h_i"/>
  <p:tag name="KSO_WM_UNIT_INDEX" val="1_2_1"/>
  <p:tag name="KSO_WM_DIAGRAM_GROUP_CODE" val="l1-1"/>
  <p:tag name="KSO_WM_UNIT_FILL_FORE_SCHEMECOLOR_INDEX_BRIGHTNESS" val="0"/>
  <p:tag name="KSO_WM_UNIT_FILL_FORE_SCHEMECOLOR_INDEX" val="16"/>
  <p:tag name="KSO_WM_UNIT_FILL_TYPE" val="1"/>
  <p:tag name="KSO_WM_UNIT_SHADOW_SCHEMECOLOR_INDEX_BRIGHTNESS" val="0.25"/>
  <p:tag name="KSO_WM_UNIT_SHADOW_SCHEMECOLOR_INDEX" val="13"/>
  <p:tag name="KSO_WM_UNIT_TEXT_FILL_FORE_SCHEMECOLOR_INDEX_BRIGHTNESS" val="0"/>
  <p:tag name="KSO_WM_UNIT_TEXT_FILL_FORE_SCHEMECOLOR_INDEX" val="2"/>
  <p:tag name="KSO_WM_UNIT_TEXT_FILL_TYPE" val="1"/>
  <p:tag name="KSO_WM_UNIT_USESOURCEFORMAT_APPLY" val="0"/>
</p:tagLst>
</file>

<file path=ppt/tags/tag1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2_2"/>
  <p:tag name="KSO_WM_TEMPLATE_CATEGORY" val="diagram"/>
  <p:tag name="KSO_WM_TEMPLATE_INDEX" val="20214856"/>
  <p:tag name="KSO_WM_UNIT_LAYERLEVEL" val="1_1_1"/>
  <p:tag name="KSO_WM_TAG_VERSION" val="1.0"/>
  <p:tag name="KSO_WM_BEAUTIFY_FLAG" val="#wm#"/>
  <p:tag name="KSO_WM_UNIT_TYPE" val="l_h_i"/>
  <p:tag name="KSO_WM_UNIT_INDEX" val="1_2_2"/>
  <p:tag name="KSO_WM_DIAGRAM_GROUP_CODE" val="l1-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2_3"/>
  <p:tag name="KSO_WM_TEMPLATE_CATEGORY" val="diagram"/>
  <p:tag name="KSO_WM_TEMPLATE_INDEX" val="20214856"/>
  <p:tag name="KSO_WM_UNIT_LAYERLEVEL" val="1_1_1"/>
  <p:tag name="KSO_WM_TAG_VERSION" val="1.0"/>
  <p:tag name="KSO_WM_BEAUTIFY_FLAG" val="#wm#"/>
  <p:tag name="KSO_WM_UNIT_TYPE" val="l_h_i"/>
  <p:tag name="KSO_WM_UNIT_INDEX" val="1_2_3"/>
  <p:tag name="KSO_WM_DIAGRAM_GROUP_CODE" val="l1-1"/>
  <p:tag name="KSO_WM_UNIT_LINE_FORE_SCHEMECOLOR_INDEX_BRIGHTNESS" val="0"/>
  <p:tag name="KSO_WM_UNIT_LINE_FORE_SCHEMECOLOR_INDEX" val="5"/>
  <p:tag name="KSO_WM_UNIT_LINE_FILL_TYPE" val="2"/>
  <p:tag name="KSO_WM_UNIT_USESOURCEFORMAT_APPLY" val="0"/>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a*1_2_1"/>
  <p:tag name="KSO_WM_TEMPLATE_CATEGORY" val="diagram"/>
  <p:tag name="KSO_WM_TEMPLATE_INDEX" val="20214856"/>
  <p:tag name="KSO_WM_UNIT_LAYERLEVEL" val="1_1_1"/>
  <p:tag name="KSO_WM_TAG_VERSION" val="1.0"/>
  <p:tag name="KSO_WM_BEAUTIFY_FLAG" val="#wm#"/>
  <p:tag name="KSO_WM_UNIT_ISCONTENTSTITLE" val="0"/>
  <p:tag name="KSO_WM_UNIT_ISNUMDGMTITLE" val="0"/>
  <p:tag name="KSO_WM_UNIT_NOCLEAR" val="0"/>
  <p:tag name="KSO_WM_UNIT_TYPE" val="l_h_a"/>
  <p:tag name="KSO_WM_UNIT_INDEX" val="1_2_1"/>
  <p:tag name="KSO_WM_UNIT_PRESET_TEXT" val="单击添加小标题"/>
  <p:tag name="KSO_WM_DIAGRAM_GROUP_CODE" val="l1-1"/>
  <p:tag name="KSO_WM_UNIT_VALUE" val="9"/>
  <p:tag name="KSO_WM_UNIT_TEXT_FILL_FORE_SCHEMECOLOR_INDEX_BRIGHTNESS" val="0"/>
  <p:tag name="KSO_WM_UNIT_TEXT_FILL_FORE_SCHEMECOLOR_INDEX" val="5"/>
  <p:tag name="KSO_WM_UNIT_TEXT_FILL_TYPE" val="1"/>
  <p:tag name="KSO_WM_UNIT_USESOURCEFORMAT_APPLY" val="0"/>
</p:tagLst>
</file>

<file path=ppt/tags/tag1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2_4"/>
  <p:tag name="KSO_WM_TEMPLATE_CATEGORY" val="diagram"/>
  <p:tag name="KSO_WM_TEMPLATE_INDEX" val="20214856"/>
  <p:tag name="KSO_WM_UNIT_LAYERLEVEL" val="1_1_1"/>
  <p:tag name="KSO_WM_TAG_VERSION" val="1.0"/>
  <p:tag name="KSO_WM_BEAUTIFY_FLAG" val="#wm#"/>
  <p:tag name="KSO_WM_UNIT_TYPE" val="l_h_i"/>
  <p:tag name="KSO_WM_UNIT_INDEX" val="1_2_4"/>
  <p:tag name="KSO_WM_DIAGRAM_GROUP_CODE" val="l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14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14856_2*l_h_f*1_2_1"/>
  <p:tag name="KSO_WM_TEMPLATE_CATEGORY" val="diagram"/>
  <p:tag name="KSO_WM_TEMPLATE_INDEX" val="20214856"/>
  <p:tag name="KSO_WM_UNIT_LAYERLEVEL" val="1_1_1"/>
  <p:tag name="KSO_WM_TAG_VERSION" val="1.0"/>
  <p:tag name="KSO_WM_BEAUTIFY_FLAG" val="#wm#"/>
  <p:tag name="KSO_WM_UNIT_PRESET_TEXT" val="在此输入正文准确理解你所在此输入正文准确理解你所传在此输入正文准确理解你所在此输入正文准确理解你所传在此输入正文准确理解你所在此输入正文准确理解你所传"/>
  <p:tag name="KSO_WM_DIAGRAM_GROUP_CODE" val="l1-1"/>
  <p:tag name="KSO_WM_UNIT_TEXT_FILL_FORE_SCHEMECOLOR_INDEX_BRIGHTNESS" val="0.25"/>
  <p:tag name="KSO_WM_UNIT_TEXT_FILL_FORE_SCHEMECOLOR_INDEX" val="13"/>
  <p:tag name="KSO_WM_UNIT_TEXT_FILL_TYPE" val="1"/>
  <p:tag name="KSO_WM_UNIT_USESOURCEFORMAT_APPLY" val="0"/>
</p:tagLst>
</file>

<file path=ppt/tags/tag1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3_4"/>
  <p:tag name="KSO_WM_TEMPLATE_CATEGORY" val="diagram"/>
  <p:tag name="KSO_WM_TEMPLATE_INDEX" val="20214856"/>
  <p:tag name="KSO_WM_UNIT_LAYERLEVEL" val="1_1_1"/>
  <p:tag name="KSO_WM_TAG_VERSION" val="1.0"/>
  <p:tag name="KSO_WM_BEAUTIFY_FLAG" val="#wm#"/>
  <p:tag name="KSO_WM_UNIT_TYPE" val="l_h_i"/>
  <p:tag name="KSO_WM_UNIT_INDEX" val="1_3_4"/>
  <p:tag name="KSO_WM_DIAGRAM_GROUP_CODE" val="l1-1"/>
  <p:tag name="KSO_WM_UNIT_FILL_FORE_SCHEMECOLOR_INDEX_BRIGHTNESS" val="0"/>
  <p:tag name="KSO_WM_UNIT_FILL_FORE_SCHEMECOLOR_INDEX" val="16"/>
  <p:tag name="KSO_WM_UNIT_FILL_TYPE" val="1"/>
  <p:tag name="KSO_WM_UNIT_SHADOW_SCHEMECOLOR_INDEX_BRIGHTNESS" val="0.25"/>
  <p:tag name="KSO_WM_UNIT_SHADOW_SCHEMECOLOR_INDEX" val="13"/>
  <p:tag name="KSO_WM_UNIT_TEXT_FILL_FORE_SCHEMECOLOR_INDEX_BRIGHTNESS" val="0"/>
  <p:tag name="KSO_WM_UNIT_TEXT_FILL_FORE_SCHEMECOLOR_INDEX" val="2"/>
  <p:tag name="KSO_WM_UNIT_TEXT_FILL_TYPE" val="1"/>
  <p:tag name="KSO_WM_UNIT_USESOURCEFORMAT_APPLY" val="0"/>
</p:tagLst>
</file>

<file path=ppt/tags/tag1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3_1"/>
  <p:tag name="KSO_WM_TEMPLATE_CATEGORY" val="diagram"/>
  <p:tag name="KSO_WM_TEMPLATE_INDEX" val="20214856"/>
  <p:tag name="KSO_WM_UNIT_LAYERLEVEL" val="1_1_1"/>
  <p:tag name="KSO_WM_TAG_VERSION" val="1.0"/>
  <p:tag name="KSO_WM_BEAUTIFY_FLAG" val="#wm#"/>
  <p:tag name="KSO_WM_UNIT_TYPE" val="l_h_i"/>
  <p:tag name="KSO_WM_UNIT_INDEX" val="1_3_1"/>
  <p:tag name="KSO_WM_DIAGRAM_GROUP_CODE" val="l1-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3_2"/>
  <p:tag name="KSO_WM_TEMPLATE_CATEGORY" val="diagram"/>
  <p:tag name="KSO_WM_TEMPLATE_INDEX" val="20214856"/>
  <p:tag name="KSO_WM_UNIT_LAYERLEVEL" val="1_1_1"/>
  <p:tag name="KSO_WM_TAG_VERSION" val="1.0"/>
  <p:tag name="KSO_WM_BEAUTIFY_FLAG" val="#wm#"/>
  <p:tag name="KSO_WM_UNIT_TYPE" val="l_h_i"/>
  <p:tag name="KSO_WM_UNIT_INDEX" val="1_3_2"/>
  <p:tag name="KSO_WM_DIAGRAM_GROUP_CODE" val="l1-1"/>
  <p:tag name="KSO_WM_UNIT_LINE_FORE_SCHEMECOLOR_INDEX_BRIGHTNESS" val="0"/>
  <p:tag name="KSO_WM_UNIT_LINE_FORE_SCHEMECOLOR_INDEX" val="5"/>
  <p:tag name="KSO_WM_UNIT_LINE_FILL_TYPE" val="2"/>
  <p:tag name="KSO_WM_UNIT_USESOURCEFORMAT_APPLY" val="0"/>
</p:tagLst>
</file>

<file path=ppt/tags/tag1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a*1_3_1"/>
  <p:tag name="KSO_WM_TEMPLATE_CATEGORY" val="diagram"/>
  <p:tag name="KSO_WM_TEMPLATE_INDEX" val="20214856"/>
  <p:tag name="KSO_WM_UNIT_LAYERLEVEL" val="1_1_1"/>
  <p:tag name="KSO_WM_TAG_VERSION" val="1.0"/>
  <p:tag name="KSO_WM_BEAUTIFY_FLAG" val="#wm#"/>
  <p:tag name="KSO_WM_UNIT_ISCONTENTSTITLE" val="0"/>
  <p:tag name="KSO_WM_UNIT_ISNUMDGMTITLE" val="0"/>
  <p:tag name="KSO_WM_UNIT_NOCLEAR" val="0"/>
  <p:tag name="KSO_WM_UNIT_TYPE" val="l_h_a"/>
  <p:tag name="KSO_WM_UNIT_INDEX" val="1_3_1"/>
  <p:tag name="KSO_WM_UNIT_PRESET_TEXT" val="单击添加小标题"/>
  <p:tag name="KSO_WM_DIAGRAM_GROUP_CODE" val="l1-1"/>
  <p:tag name="KSO_WM_UNIT_VALUE" val="9"/>
  <p:tag name="KSO_WM_UNIT_TEXT_FILL_FORE_SCHEMECOLOR_INDEX_BRIGHTNESS" val="0"/>
  <p:tag name="KSO_WM_UNIT_TEXT_FILL_FORE_SCHEMECOLOR_INDEX" val="5"/>
  <p:tag name="KSO_WM_UNIT_TEXT_FILL_TYPE" val="1"/>
  <p:tag name="KSO_WM_UNIT_USESOURCEFORMAT_APPLY" val="0"/>
</p:tagLst>
</file>

<file path=ppt/tags/tag1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56_2*l_h_i*1_3_3"/>
  <p:tag name="KSO_WM_TEMPLATE_CATEGORY" val="diagram"/>
  <p:tag name="KSO_WM_TEMPLATE_INDEX" val="20214856"/>
  <p:tag name="KSO_WM_UNIT_LAYERLEVEL" val="1_1_1"/>
  <p:tag name="KSO_WM_TAG_VERSION" val="1.0"/>
  <p:tag name="KSO_WM_BEAUTIFY_FLAG" val="#wm#"/>
  <p:tag name="KSO_WM_UNIT_TYPE" val="l_h_i"/>
  <p:tag name="KSO_WM_UNIT_INDEX" val="1_3_3"/>
  <p:tag name="KSO_WM_DIAGRAM_GROUP_CODE" val="l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14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14856_2*l_h_f*1_3_1"/>
  <p:tag name="KSO_WM_TEMPLATE_CATEGORY" val="diagram"/>
  <p:tag name="KSO_WM_TEMPLATE_INDEX" val="20214856"/>
  <p:tag name="KSO_WM_UNIT_LAYERLEVEL" val="1_1_1"/>
  <p:tag name="KSO_WM_TAG_VERSION" val="1.0"/>
  <p:tag name="KSO_WM_BEAUTIFY_FLAG" val="#wm#"/>
  <p:tag name="KSO_WM_UNIT_PRESET_TEXT" val="在此输入正文准确理解你所在此输入正文准确理解你所传在此输入正文准确理解你所在此输入正文准确理解你所传在此输入正文准确理解你所在此输入正文准确理解你所传"/>
  <p:tag name="KSO_WM_DIAGRAM_GROUP_CODE" val="l1-1"/>
  <p:tag name="KSO_WM_UNIT_TEXT_FILL_FORE_SCHEMECOLOR_INDEX_BRIGHTNESS" val="0.25"/>
  <p:tag name="KSO_WM_UNIT_TEXT_FILL_FORE_SCHEMECOLOR_INDEX" val="13"/>
  <p:tag name="KSO_WM_UNIT_TEXT_FILL_TYPE" val="1"/>
  <p:tag name="KSO_WM_UNIT_USESOURCEFORMAT_APPLY" val="0"/>
</p:tagLst>
</file>

<file path=ppt/tags/tag1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0&quot;,&quot;maxSize&quot;:{&quot;size1&quot;:20},&quot;minSize&quot;:{&quot;size1&quot;:11.2},&quot;normalSize&quot;:{&quot;size1&quot;:11.2},&quot;subLayout&quot;:[{&quot;id&quot;:&quot;2024-01-12T19:55:20&quot;,&quot;margin&quot;:{&quot;bottom&quot;:0.025999998673796654,&quot;left&quot;:1.2699999809265137,&quot;right&quot;:1.2699999809265137,&quot;top&quot;:0.4230000376701355},&quot;type&quot;:0},{&quot;id&quot;:&quot;2024-01-12T19:55:2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6&quot;,&quot;maxSize&quot;:{&quot;size1&quot;:20},&quot;minSize&quot;:{&quot;size1&quot;:11.2},&quot;normalSize&quot;:{&quot;size1&quot;:11.2},&quot;subLayout&quot;:[{&quot;id&quot;:&quot;2024-01-12T19:55:36&quot;,&quot;margin&quot;:{&quot;bottom&quot;:0.025999998673796654,&quot;left&quot;:1.2699999809265137,&quot;right&quot;:1.2699999809265137,&quot;top&quot;:0.4230000376701355},&quot;type&quot;:0},{&quot;id&quot;:&quot;2024-01-12T19:55:3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7&quot;,&quot;maxSize&quot;:{&quot;size1&quot;:20},&quot;minSize&quot;:{&quot;size1&quot;:11.2},&quot;normalSize&quot;:{&quot;size1&quot;:11.2},&quot;subLayout&quot;:[{&quot;id&quot;:&quot;2024-01-12T19:55:37&quot;,&quot;margin&quot;:{&quot;bottom&quot;:0.025999998673796654,&quot;left&quot;:1.2699999809265137,&quot;right&quot;:1.2699999809265137,&quot;top&quot;:0.4230000376701355},&quot;type&quot;:0},{&quot;id&quot;:&quot;2024-01-12T19:55:3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6&quot;,&quot;maxSize&quot;:{&quot;size1&quot;:20},&quot;minSize&quot;:{&quot;size1&quot;:11.2},&quot;normalSize&quot;:{&quot;size1&quot;:11.2},&quot;subLayout&quot;:[{&quot;id&quot;:&quot;2024-01-12T19:55:36&quot;,&quot;margin&quot;:{&quot;bottom&quot;:0.025999998673796654,&quot;left&quot;:1.2699999809265137,&quot;right&quot;:1.2699999809265137,&quot;top&quot;:0.4230000376701355},&quot;type&quot;:0},{&quot;id&quot;:&quot;2024-01-12T19:55:3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6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0867_1*f*1"/>
  <p:tag name="KSO_WM_TEMPLATE_CATEGORY" val="diagram"/>
  <p:tag name="KSO_WM_TEMPLATE_INDEX" val="20210867"/>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9fa31440948445928d960726c317c46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e18b942e664842409cbdea36c639aa76"/>
  <p:tag name="KSO_WM_UNIT_TEXT_FILL_FORE_SCHEMECOLOR_INDEX_BRIGHTNESS" val="0.25"/>
  <p:tag name="KSO_WM_UNIT_TEXT_FILL_FORE_SCHEMECOLOR_INDEX" val="13"/>
  <p:tag name="KSO_WM_UNIT_TEXT_FILL_TYPE" val="1"/>
  <p:tag name="KSO_WM_TEMPLATE_ASSEMBLE_XID" val="60656e9d4054ed1e2fb7fca7"/>
  <p:tag name="KSO_WM_TEMPLATE_ASSEMBLE_GROUPID" val="60656e9d4054ed1e2fb7fca7"/>
</p:tagLst>
</file>

<file path=ppt/tags/tag1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7&quot;,&quot;maxSize&quot;:{&quot;size1&quot;:20},&quot;minSize&quot;:{&quot;size1&quot;:11.2},&quot;normalSize&quot;:{&quot;size1&quot;:11.2},&quot;subLayout&quot;:[{&quot;id&quot;:&quot;2024-01-12T19:55:37&quot;,&quot;margin&quot;:{&quot;bottom&quot;:0.025999998673796654,&quot;left&quot;:1.2699999809265137,&quot;right&quot;:1.2699999809265137,&quot;top&quot;:0.4230000376701355},&quot;type&quot;:0},{&quot;id&quot;:&quot;2024-01-12T19:55:3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0867_1*f*1"/>
  <p:tag name="KSO_WM_TEMPLATE_CATEGORY" val="diagram"/>
  <p:tag name="KSO_WM_TEMPLATE_INDEX" val="20210867"/>
  <p:tag name="KSO_WM_UNIT_LAYERLEVEL" val="1"/>
  <p:tag name="KSO_WM_TAG_VERSION" val="1.0"/>
  <p:tag name="KSO_WM_BEAUTIFY_FLAG" val=""/>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9fa31440948445928d960726c317c46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e18b942e664842409cbdea36c639aa76"/>
  <p:tag name="KSO_WM_UNIT_TEXT_FILL_FORE_SCHEMECOLOR_INDEX_BRIGHTNESS" val="0.25"/>
  <p:tag name="KSO_WM_UNIT_TEXT_FILL_FORE_SCHEMECOLOR_INDEX" val="13"/>
  <p:tag name="KSO_WM_UNIT_TEXT_FILL_TYPE" val="1"/>
  <p:tag name="KSO_WM_TEMPLATE_ASSEMBLE_XID" val="60656e9d4054ed1e2fb7fca7"/>
  <p:tag name="KSO_WM_TEMPLATE_ASSEMBLE_GROUPID" val="60656e9d4054ed1e2fb7fca7"/>
</p:tagLst>
</file>

<file path=ppt/tags/tag117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7&quot;,&quot;maxSize&quot;:{&quot;size1&quot;:20},&quot;minSize&quot;:{&quot;size1&quot;:11.2},&quot;normalSize&quot;:{&quot;size1&quot;:11.2},&quot;subLayout&quot;:[{&quot;id&quot;:&quot;2024-01-12T19:55:37&quot;,&quot;margin&quot;:{&quot;bottom&quot;:0.025999998673796654,&quot;left&quot;:1.2699999809265137,&quot;right&quot;:1.2699999809265137,&quot;top&quot;:0.4230000376701355},&quot;type&quot;:0},{&quot;id&quot;:&quot;2024-01-12T19:55:3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UNIT_FILL_TYPE" val="3"/>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083_1*i*1"/>
  <p:tag name="KSO_WM_UNIT_LAYERLEVEL" val="1"/>
  <p:tag name="KSO_WM_TAG_VERSION" val="1.0"/>
  <p:tag name="KSO_WM_BEAUTIFY_FLAG" val="#wm#"/>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83"/>
  <p:tag name="KSO_WM_UNIT_VALUE" val="954"/>
  <p:tag name="KSO_WM_TEMPLATE_ASSEMBLE_XID" val="6130c4e08b5cc6c91112a57b"/>
  <p:tag name="KSO_WM_TEMPLATE_ASSEMBLE_GROUPID" val="6130c4e08b5cc6c91112a57b"/>
</p:tagLst>
</file>

<file path=ppt/tags/tag11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1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UNIT_FILL_TYPE" val="3"/>
  <p:tag name="KSO_WM_BEAUTIFY_FLAG" val=""/>
</p:tagLst>
</file>

<file path=ppt/tags/tag1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7&quot;,&quot;maxSize&quot;:{&quot;size1&quot;:20},&quot;minSize&quot;:{&quot;size1&quot;:11.2},&quot;normalSize&quot;:{&quot;size1&quot;:11.2},&quot;subLayout&quot;:[{&quot;id&quot;:&quot;2024-01-12T19:55:37&quot;,&quot;margin&quot;:{&quot;bottom&quot;:0.025999998673796654,&quot;left&quot;:1.2699999809265137,&quot;right&quot;:1.2699999809265137,&quot;top&quot;:0.4230000376701355},&quot;type&quot;:0},{&quot;id&quot;:&quot;2024-01-12T19:55:3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83_1*f*1"/>
  <p:tag name="KSO_WM_TEMPLATE_CATEGORY" val="diagram"/>
  <p:tag name="KSO_WM_TEMPLATE_INDEX" val="20211083"/>
  <p:tag name="KSO_WM_UNIT_LAYERLEVEL" val="1"/>
  <p:tag name="KSO_WM_TAG_VERSION" val="1.0"/>
  <p:tag name="KSO_WM_BEAUTIFY_FLAG" val="#wm#"/>
  <p:tag name="KSO_WM_UNIT_DEFAULT_FONT" val="14;20;2"/>
  <p:tag name="KSO_WM_UNIT_BLOCK" val="0"/>
  <p:tag name="KSO_WM_UNIT_VALUE" val="300"/>
  <p:tag name="KSO_WM_UNIT_SHOW_EDIT_AREA_INDICATION" val="1"/>
  <p:tag name="KSO_WM_CHIP_GROUPID" val="5e6b05596848fb12bee65ac8"/>
  <p:tag name="KSO_WM_CHIP_XID" val="5e6b05596848fb12bee65aca"/>
  <p:tag name="KSO_WM_UNIT_DEC_AREA_ID" val="70c8755b6f37472d840b2f40d7c25c1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t&quot;,&quot;fill_mode&quot;:&quot;full&quot;,&quot;sacle_strategy&quot;:&quot;smart&quot;}"/>
  <p:tag name="KSO_WM_ASSEMBLE_CHIP_INDEX" val="078f4d704024496f9c40d775791a1fb9"/>
  <p:tag name="KSO_WM_UNIT_TEXT_FILL_FORE_SCHEMECOLOR_INDEX_BRIGHTNESS" val="0.25"/>
  <p:tag name="KSO_WM_UNIT_TEXT_FILL_FORE_SCHEMECOLOR_INDEX" val="13"/>
  <p:tag name="KSO_WM_UNIT_TEXT_FILL_TYPE" val="1"/>
  <p:tag name="KSO_WM_TEMPLATE_ASSEMBLE_XID" val="6130c4e08b5cc6c91112a57b"/>
  <p:tag name="KSO_WM_TEMPLATE_ASSEMBLE_GROUPID" val="6130c4e08b5cc6c91112a57b"/>
</p:tagLst>
</file>

<file path=ppt/tags/tag1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7&quot;,&quot;maxSize&quot;:{&quot;size1&quot;:20},&quot;minSize&quot;:{&quot;size1&quot;:11.2},&quot;normalSize&quot;:{&quot;size1&quot;:11.2},&quot;subLayout&quot;:[{&quot;id&quot;:&quot;2024-01-12T19:55:37&quot;,&quot;margin&quot;:{&quot;bottom&quot;:0.025999998673796654,&quot;left&quot;:1.2699999809265137,&quot;right&quot;:1.2699999809265137,&quot;top&quot;:0.4230000376701355},&quot;type&quot;:0},{&quot;id&quot;:&quot;2024-01-12T19:55:3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95.xml><?xml version="1.0" encoding="utf-8"?>
<p:tagLst xmlns:a="http://schemas.openxmlformats.org/drawingml/2006/main" xmlns:r="http://schemas.openxmlformats.org/officeDocument/2006/relationships" xmlns:p="http://schemas.openxmlformats.org/presentationml/2006/main">
  <p:tag name="KSO_WM_UNIT_VALUE" val="1227*1227"/>
  <p:tag name="KSO_WM_UNIT_HIGHLIGHT" val="0"/>
  <p:tag name="KSO_WM_UNIT_COMPATIBLE" val="1"/>
  <p:tag name="KSO_WM_UNIT_DIAGRAM_ISNUMVISUAL" val="0"/>
  <p:tag name="KSO_WM_UNIT_DIAGRAM_ISREFERUNIT" val="0"/>
  <p:tag name="KSO_WM_UNIT_TYPE" val="d"/>
  <p:tag name="KSO_WM_UNIT_INDEX" val="1"/>
  <p:tag name="KSO_WM_UNIT_ID" val="diagram20217048_1*d*1"/>
  <p:tag name="KSO_WM_TEMPLATE_CATEGORY" val="diagram"/>
  <p:tag name="KSO_WM_TEMPLATE_INDEX" val="20217048"/>
  <p:tag name="KSO_WM_UNIT_LAYERLEVEL" val="1"/>
  <p:tag name="KSO_WM_TAG_VERSION" val="1.0"/>
  <p:tag name="KSO_WM_BEAUTIFY_FLAG" val="#wm#"/>
  <p:tag name="KSO_WM_CHIP_GROUPID" val="5e7310da9a230a26b9e88a19"/>
  <p:tag name="KSO_WM_CHIP_XID" val="5e7310da9a230a26b9e88a1a"/>
  <p:tag name="KSO_WM_UNIT_DEC_AREA_ID" val="74c1ae1fecef49dbb425ebea1c3322d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UNIT_PICTURE_TOWARD" val="1"/>
  <p:tag name="KSO_WM_ASSEMBLE_CHIP_INDEX" val="70c02668f9c44a2d938ff2dd8ad326ec"/>
  <p:tag name="KSO_WM_TEMPLATE_ASSEMBLE_XID" val="606570454054ed1e2fb814a9"/>
  <p:tag name="KSO_WM_TEMPLATE_ASSEMBLE_GROUPID" val="606570454054ed1e2fb814a9"/>
</p:tagLst>
</file>

<file path=ppt/tags/tag1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389_1*i*6"/>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TEMPLATE_ASSEMBLE_XID" val="606570824054ed1e2fb816ab"/>
  <p:tag name="KSO_WM_TEMPLATE_ASSEMBLE_GROUPID" val="606570824054ed1e2fb816ab"/>
</p:tagLst>
</file>

<file path=ppt/tags/tag1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389_1*i*16"/>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TEXT_FILL_FORE_SCHEMECOLOR_INDEX_BRIGHTNESS" val="0"/>
  <p:tag name="KSO_WM_UNIT_TEXT_FILL_FORE_SCHEMECOLOR_INDEX" val="2"/>
  <p:tag name="KSO_WM_UNIT_TEXT_FILL_TYPE" val="1"/>
  <p:tag name="KSO_WM_UNIT_VALUE" val="0"/>
  <p:tag name="KSO_WM_TEMPLATE_ASSEMBLE_XID" val="606570824054ed1e2fb816ab"/>
  <p:tag name="KSO_WM_TEMPLATE_ASSEMBLE_GROUPID" val="606570824054ed1e2fb816ab"/>
</p:tagLst>
</file>

<file path=ppt/tags/tag1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389_1*i*17"/>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TEXT_FILL_FORE_SCHEMECOLOR_INDEX_BRIGHTNESS" val="0"/>
  <p:tag name="KSO_WM_UNIT_TEXT_FILL_FORE_SCHEMECOLOR_INDEX" val="2"/>
  <p:tag name="KSO_WM_UNIT_TEXT_FILL_TYPE" val="1"/>
  <p:tag name="KSO_WM_UNIT_VALUE" val="0"/>
  <p:tag name="KSO_WM_TEMPLATE_ASSEMBLE_XID" val="606570824054ed1e2fb816ab"/>
  <p:tag name="KSO_WM_TEMPLATE_ASSEMBLE_GROUPID" val="606570824054ed1e2fb816ab"/>
</p:tagLst>
</file>

<file path=ppt/tags/tag1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17389_1*i*18"/>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TEXT_FILL_FORE_SCHEMECOLOR_INDEX_BRIGHTNESS" val="0"/>
  <p:tag name="KSO_WM_UNIT_TEXT_FILL_FORE_SCHEMECOLOR_INDEX" val="2"/>
  <p:tag name="KSO_WM_UNIT_TEXT_FILL_TYPE" val="1"/>
  <p:tag name="KSO_WM_UNIT_VALUE" val="0"/>
  <p:tag name="KSO_WM_TEMPLATE_ASSEMBLE_XID" val="606570824054ed1e2fb816ab"/>
  <p:tag name="KSO_WM_TEMPLATE_ASSEMBLE_GROUPID" val="606570824054ed1e2fb816ab"/>
</p:tagLst>
</file>

<file path=ppt/tags/tag12.xml><?xml version="1.0" encoding="utf-8"?>
<p:tagLst xmlns:a="http://schemas.openxmlformats.org/drawingml/2006/main" xmlns:r="http://schemas.openxmlformats.org/officeDocument/2006/relationships" xmlns:p="http://schemas.openxmlformats.org/presentationml/2006/main">
  <p:tag name="KSO_WM_UNIT_COLOR_SCHEME_SHAPE_ID" val="3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3_3"/>
  <p:tag name="KSO_WM_UNIT_ID" val="diagram20196511_4*l_h_i*1_3_3"/>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120.xml><?xml version="1.0" encoding="utf-8"?>
<p:tagLst xmlns:a="http://schemas.openxmlformats.org/drawingml/2006/main" xmlns:r="http://schemas.openxmlformats.org/officeDocument/2006/relationships" xmlns:p="http://schemas.openxmlformats.org/presentationml/2006/main">
  <p:tag name="KSO_WM_UNIT_VALUE" val="508*635"/>
  <p:tag name="KSO_WM_UNIT_HIGHLIGHT" val="0"/>
  <p:tag name="KSO_WM_UNIT_COMPATIBLE" val="1"/>
  <p:tag name="KSO_WM_UNIT_DIAGRAM_ISNUMVISUAL" val="0"/>
  <p:tag name="KSO_WM_UNIT_DIAGRAM_ISREFERUNIT" val="0"/>
  <p:tag name="KSO_WM_UNIT_TYPE" val="d"/>
  <p:tag name="KSO_WM_UNIT_INDEX" val="1"/>
  <p:tag name="KSO_WM_UNIT_ID" val="diagram20211083_1*d*1"/>
  <p:tag name="KSO_WM_TEMPLATE_CATEGORY" val="diagram"/>
  <p:tag name="KSO_WM_TEMPLATE_INDEX" val="20211083"/>
  <p:tag name="KSO_WM_UNIT_LAYERLEVEL" val="1"/>
  <p:tag name="KSO_WM_TAG_VERSION" val="1.0"/>
  <p:tag name="KSO_WM_BEAUTIFY_FLAG" val="#wm#"/>
  <p:tag name="KSO_WM_CHIP_GROUPID" val="5e7310da9a230a26b9e88a19"/>
  <p:tag name="KSO_WM_CHIP_XID" val="5e7310da9a230a26b9e88a1a"/>
  <p:tag name="KSO_WM_UNIT_DEC_AREA_ID" val="e7f42cde7938431285b9c7a82f7bb6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ecba67177d7944619af1f1e77c11ebbe"/>
  <p:tag name="KSO_WM_TEMPLATE_ASSEMBLE_XID" val="6130c4e08b5cc6c91112a57b"/>
  <p:tag name="KSO_WM_TEMPLATE_ASSEMBLE_GROUPID" val="6130c4e08b5cc6c91112a57b"/>
</p:tagLst>
</file>

<file path=ppt/tags/tag1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9"/>
  <p:tag name="KSO_WM_UNIT_ID" val="diagram20217389_1*i*19"/>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TEXT_FILL_FORE_SCHEMECOLOR_INDEX_BRIGHTNESS" val="0"/>
  <p:tag name="KSO_WM_UNIT_TEXT_FILL_FORE_SCHEMECOLOR_INDEX" val="2"/>
  <p:tag name="KSO_WM_UNIT_TEXT_FILL_TYPE" val="1"/>
  <p:tag name="KSO_WM_UNIT_VALUE" val="0"/>
  <p:tag name="KSO_WM_TEMPLATE_ASSEMBLE_XID" val="606570824054ed1e2fb816ab"/>
  <p:tag name="KSO_WM_TEMPLATE_ASSEMBLE_GROUPID" val="606570824054ed1e2fb816ab"/>
</p:tagLst>
</file>

<file path=ppt/tags/tag1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0"/>
  <p:tag name="KSO_WM_UNIT_ID" val="diagram20217389_1*i*20"/>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TEMPLATE_ASSEMBLE_XID" val="606570824054ed1e2fb816ab"/>
  <p:tag name="KSO_WM_TEMPLATE_ASSEMBLE_GROUPID" val="606570824054ed1e2fb816ab"/>
</p:tagLst>
</file>

<file path=ppt/tags/tag120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389_1*f*1"/>
  <p:tag name="KSO_WM_TEMPLATE_CATEGORY" val="diagram"/>
  <p:tag name="KSO_WM_TEMPLATE_INDEX" val="20217389"/>
  <p:tag name="KSO_WM_UNIT_LAYERLEVEL" val="1"/>
  <p:tag name="KSO_WM_TAG_VERSION" val="1.0"/>
  <p:tag name="KSO_WM_BEAUTIFY_FLAG" val="#wm#"/>
  <p:tag name="KSO_WM_UNIT_DEFAULT_FONT" val="14;20;2"/>
  <p:tag name="KSO_WM_UNIT_BLOCK" val="0"/>
  <p:tag name="KSO_WM_UNIT_VALUE" val="324"/>
  <p:tag name="KSO_WM_UNIT_SHOW_EDIT_AREA_INDICATION" val="1"/>
  <p:tag name="KSO_WM_CHIP_GROUPID" val="5e6b05596848fb12bee65ac8"/>
  <p:tag name="KSO_WM_CHIP_XID" val="5e6b05596848fb12bee65aca"/>
  <p:tag name="KSO_WM_UNIT_DEC_AREA_ID" val="3265c8b6962440bf8c27d0c3aaede0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2b90bd0888640fb9205b884d521bb16"/>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606570824054ed1e2fb816ab"/>
  <p:tag name="KSO_WM_TEMPLATE_ASSEMBLE_GROUPID" val="606570824054ed1e2fb816ab"/>
</p:tagLst>
</file>

<file path=ppt/tags/tag1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1"/>
  <p:tag name="KSO_WM_UNIT_ID" val="diagram20217389_1*i*21"/>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70824054ed1e2fb816ab"/>
  <p:tag name="KSO_WM_TEMPLATE_ASSEMBLE_GROUPID" val="606570824054ed1e2fb816ab"/>
</p:tagLst>
</file>

<file path=ppt/tags/tag1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2"/>
  <p:tag name="KSO_WM_UNIT_ID" val="diagram20217389_1*i*22"/>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70824054ed1e2fb816ab"/>
  <p:tag name="KSO_WM_TEMPLATE_ASSEMBLE_GROUPID" val="606570824054ed1e2fb816ab"/>
</p:tagLst>
</file>

<file path=ppt/tags/tag1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3"/>
  <p:tag name="KSO_WM_UNIT_ID" val="diagram20217389_1*i*23"/>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70824054ed1e2fb816ab"/>
  <p:tag name="KSO_WM_TEMPLATE_ASSEMBLE_GROUPID" val="606570824054ed1e2fb816ab"/>
</p:tagLst>
</file>

<file path=ppt/tags/tag1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389_1*i*7"/>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LINE_FORE_SCHEMECOLOR_INDEX_BRIGHTNESS" val="0.5"/>
  <p:tag name="KSO_WM_UNIT_LINE_FORE_SCHEMECOLOR_INDEX" val="13"/>
  <p:tag name="KSO_WM_UNIT_LINE_FILL_TYPE" val="2"/>
  <p:tag name="KSO_WM_TEMPLATE_ASSEMBLE_XID" val="606570824054ed1e2fb816ab"/>
  <p:tag name="KSO_WM_TEMPLATE_ASSEMBLE_GROUPID" val="606570824054ed1e2fb816ab"/>
</p:tagLst>
</file>

<file path=ppt/tags/tag1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389_1*i*8"/>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LINE_FORE_SCHEMECOLOR_INDEX_BRIGHTNESS" val="0.5"/>
  <p:tag name="KSO_WM_UNIT_LINE_FORE_SCHEMECOLOR_INDEX" val="13"/>
  <p:tag name="KSO_WM_UNIT_LINE_FILL_TYPE" val="2"/>
  <p:tag name="KSO_WM_TEMPLATE_ASSEMBLE_XID" val="606570824054ed1e2fb816ab"/>
  <p:tag name="KSO_WM_TEMPLATE_ASSEMBLE_GROUPID" val="606570824054ed1e2fb816ab"/>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389_1*i*9"/>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LINE_FORE_SCHEMECOLOR_INDEX_BRIGHTNESS" val="0.5"/>
  <p:tag name="KSO_WM_UNIT_LINE_FORE_SCHEMECOLOR_INDEX" val="13"/>
  <p:tag name="KSO_WM_UNIT_LINE_FILL_TYPE" val="2"/>
  <p:tag name="KSO_WM_TEMPLATE_ASSEMBLE_XID" val="606570824054ed1e2fb816ab"/>
  <p:tag name="KSO_WM_TEMPLATE_ASSEMBLE_GROUPID" val="606570824054ed1e2fb816ab"/>
</p:tagLst>
</file>

<file path=ppt/tags/tag1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389_1*i*10"/>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LINE_FORE_SCHEMECOLOR_INDEX_BRIGHTNESS" val="0.5"/>
  <p:tag name="KSO_WM_UNIT_LINE_FORE_SCHEMECOLOR_INDEX" val="13"/>
  <p:tag name="KSO_WM_UNIT_LINE_FILL_TYPE" val="2"/>
  <p:tag name="KSO_WM_TEMPLATE_ASSEMBLE_XID" val="606570824054ed1e2fb816ab"/>
  <p:tag name="KSO_WM_TEMPLATE_ASSEMBLE_GROUPID" val="606570824054ed1e2fb816ab"/>
</p:tagLst>
</file>

<file path=ppt/tags/tag1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389_1*i*11"/>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LINE_FORE_SCHEMECOLOR_INDEX_BRIGHTNESS" val="0.5"/>
  <p:tag name="KSO_WM_UNIT_LINE_FORE_SCHEMECOLOR_INDEX" val="13"/>
  <p:tag name="KSO_WM_UNIT_LINE_FILL_TYPE" val="2"/>
  <p:tag name="KSO_WM_TEMPLATE_ASSEMBLE_XID" val="606570824054ed1e2fb816ab"/>
  <p:tag name="KSO_WM_TEMPLATE_ASSEMBLE_GROUPID" val="606570824054ed1e2fb816ab"/>
</p:tagLst>
</file>

<file path=ppt/tags/tag1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389_1*i*12"/>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LINE_FORE_SCHEMECOLOR_INDEX_BRIGHTNESS" val="0.5"/>
  <p:tag name="KSO_WM_UNIT_LINE_FORE_SCHEMECOLOR_INDEX" val="13"/>
  <p:tag name="KSO_WM_UNIT_LINE_FILL_TYPE" val="2"/>
  <p:tag name="KSO_WM_TEMPLATE_ASSEMBLE_XID" val="606570824054ed1e2fb816ab"/>
  <p:tag name="KSO_WM_TEMPLATE_ASSEMBLE_GROUPID" val="606570824054ed1e2fb816ab"/>
</p:tagLst>
</file>

<file path=ppt/tags/tag1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389_1*i*13"/>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LINE_FORE_SCHEMECOLOR_INDEX_BRIGHTNESS" val="0.5"/>
  <p:tag name="KSO_WM_UNIT_LINE_FORE_SCHEMECOLOR_INDEX" val="13"/>
  <p:tag name="KSO_WM_UNIT_LINE_FILL_TYPE" val="2"/>
  <p:tag name="KSO_WM_TEMPLATE_ASSEMBLE_XID" val="606570824054ed1e2fb816ab"/>
  <p:tag name="KSO_WM_TEMPLATE_ASSEMBLE_GROUPID" val="606570824054ed1e2fb816ab"/>
</p:tagLst>
</file>

<file path=ppt/tags/tag1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389_1*i*14"/>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LINE_FORE_SCHEMECOLOR_INDEX_BRIGHTNESS" val="0.5"/>
  <p:tag name="KSO_WM_UNIT_LINE_FORE_SCHEMECOLOR_INDEX" val="13"/>
  <p:tag name="KSO_WM_UNIT_LINE_FILL_TYPE" val="2"/>
  <p:tag name="KSO_WM_TEMPLATE_ASSEMBLE_XID" val="606570824054ed1e2fb816ab"/>
  <p:tag name="KSO_WM_TEMPLATE_ASSEMBLE_GROUPID" val="606570824054ed1e2fb816ab"/>
</p:tagLst>
</file>

<file path=ppt/tags/tag1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389_1*i*15"/>
  <p:tag name="KSO_WM_TEMPLATE_CATEGORY" val="diagram"/>
  <p:tag name="KSO_WM_TEMPLATE_INDEX" val="20217389"/>
  <p:tag name="KSO_WM_UNIT_LAYERLEVEL" val="1"/>
  <p:tag name="KSO_WM_TAG_VERSION" val="1.0"/>
  <p:tag name="KSO_WM_BEAUTIFY_FLAG" val="#wm#"/>
  <p:tag name="KSO_WM_CHIP_GROUPID" val="5fd07e214d383dce34166718"/>
  <p:tag name="KSO_WM_CHIP_XID" val="5fd07e214d383dce34166719"/>
  <p:tag name="KSO_WM_UNIT_LINE_FORE_SCHEMECOLOR_INDEX_BRIGHTNESS" val="0.5"/>
  <p:tag name="KSO_WM_UNIT_LINE_FORE_SCHEMECOLOR_INDEX" val="13"/>
  <p:tag name="KSO_WM_UNIT_LINE_FILL_TYPE" val="2"/>
  <p:tag name="KSO_WM_TEMPLATE_ASSEMBLE_XID" val="606570824054ed1e2fb816ab"/>
  <p:tag name="KSO_WM_TEMPLATE_ASSEMBLE_GROUPID" val="606570824054ed1e2fb816ab"/>
</p:tagLst>
</file>

<file path=ppt/tags/tag121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7&quot;,&quot;maxSize&quot;:{&quot;size1&quot;:20},&quot;minSize&quot;:{&quot;size1&quot;:11.2},&quot;normalSize&quot;:{&quot;size1&quot;:11.2},&quot;subLayout&quot;:[{&quot;id&quot;:&quot;2024-01-12T19:55:37&quot;,&quot;margin&quot;:{&quot;bottom&quot;:0.025999998673796654,&quot;left&quot;:1.2699999809265137,&quot;right&quot;:1.2699999809265137,&quot;top&quot;:0.4230000376701355},&quot;type&quot;:0},{&quot;id&quot;:&quot;2024-01-12T19:55:3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8"/>
  <p:tag name="KSO_WM_UNIT_ID" val="diagram20209376_1*n_h_i*1_1_8"/>
  <p:tag name="KSO_WM_TEMPLATE_CATEGORY" val="diagram"/>
  <p:tag name="KSO_WM_TEMPLATE_INDEX" val="20209376"/>
  <p:tag name="KSO_WM_UNIT_LAYERLEVEL" val="1_1_1"/>
  <p:tag name="KSO_WM_TAG_VERSION" val="1.0"/>
  <p:tag name="KSO_WM_BEAUTIFY_FLAG" val="#wm#"/>
  <p:tag name="KSO_WM_UNIT_USESOURCEFORMAT_APPLY" val="0"/>
</p:tagLst>
</file>

<file path=ppt/tags/tag12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1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09376_1*n_h_h_f*1_2_1_1"/>
  <p:tag name="KSO_WM_TEMPLATE_CATEGORY" val="diagram"/>
  <p:tag name="KSO_WM_TEMPLATE_INDEX" val="20209376"/>
  <p:tag name="KSO_WM_UNIT_LAYERLEVEL" val="1_1_1_1"/>
  <p:tag name="KSO_WM_TAG_VERSION" val="1.0"/>
  <p:tag name="KSO_WM_BEAUTIFY_FLAG" val="#wm#"/>
  <p:tag name="KSO_WM_UNIT_PRESET_TEXT" val="单击此处输入正文，文字是思想的提炼，单击输入正文。文字是思想的提炼，单击输入正文。单击此处输入正文，文字是思想的提炼，单击输入正文。单击此处输入正文，文字是思想的提炼，单击输入正文。输入正文。"/>
  <p:tag name="KSO_WM_UNIT_TEXT_FILL_FORE_SCHEMECOLOR_INDEX_BRIGHTNESS" val="0.25"/>
  <p:tag name="KSO_WM_UNIT_TEXT_FILL_FORE_SCHEMECOLOR_INDEX" val="13"/>
  <p:tag name="KSO_WM_UNIT_TEXT_FILL_TYPE" val="1"/>
  <p:tag name="KSO_WM_UNIT_USESOURCEFORMAT_APPLY" val="0"/>
</p:tagLst>
</file>

<file path=ppt/tags/tag12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0&quot;,&quot;maxSize&quot;:{&quot;size1&quot;:20},&quot;minSize&quot;:{&quot;size1&quot;:11.2},&quot;normalSize&quot;:{&quot;size1&quot;:11.2},&quot;subLayout&quot;:[{&quot;id&quot;:&quot;2024-01-12T19:55:20&quot;,&quot;margin&quot;:{&quot;bottom&quot;:0.025999998673796654,&quot;left&quot;:1.2699999809265137,&quot;right&quot;:1.2699999809265137,&quot;top&quot;:0.4230000376701355},&quot;type&quot;:0},{&quot;id&quot;:&quot;2024-01-12T19:55:2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1"/>
  <p:tag name="KSO_WM_UNIT_ID" val="diagram20209376_1*n_h_i*1_1_21"/>
  <p:tag name="KSO_WM_TEMPLATE_CATEGORY" val="diagram"/>
  <p:tag name="KSO_WM_TEMPLATE_INDEX" val="20209376"/>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122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1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09376_1*n_h_h_f*1_2_2_1"/>
  <p:tag name="KSO_WM_TEMPLATE_CATEGORY" val="diagram"/>
  <p:tag name="KSO_WM_TEMPLATE_INDEX" val="20209376"/>
  <p:tag name="KSO_WM_UNIT_LAYERLEVEL" val="1_1_1_1"/>
  <p:tag name="KSO_WM_TAG_VERSION" val="1.0"/>
  <p:tag name="KSO_WM_BEAUTIFY_FLAG" val="#wm#"/>
  <p:tag name="KSO_WM_UNIT_PRESET_TEXT" val="单击此处输入正文，文字是思想的提炼，单击输入正文。文字是思想的提炼，单击输入正文。单击此处输入正文，文字是思想的提炼，单击输入正文。单击此处输入正文，文字是思想的提炼，单击输入正文。输入正文。"/>
  <p:tag name="KSO_WM_UNIT_TEXT_FILL_FORE_SCHEMECOLOR_INDEX_BRIGHTNESS" val="0.25"/>
  <p:tag name="KSO_WM_UNIT_TEXT_FILL_FORE_SCHEMECOLOR_INDEX" val="13"/>
  <p:tag name="KSO_WM_UNIT_TEXT_FILL_TYPE" val="1"/>
  <p:tag name="KSO_WM_UNIT_USESOURCEFORMAT_APPLY" val="0"/>
</p:tagLst>
</file>

<file path=ppt/tags/tag1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2"/>
  <p:tag name="KSO_WM_UNIT_ID" val="diagram20209376_1*n_h_i*1_1_22"/>
  <p:tag name="KSO_WM_TEMPLATE_CATEGORY" val="diagram"/>
  <p:tag name="KSO_WM_TEMPLATE_INDEX" val="20209376"/>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12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09376_1*n_h_a*1_1_1"/>
  <p:tag name="KSO_WM_TEMPLATE_CATEGORY" val="diagram"/>
  <p:tag name="KSO_WM_TEMPLATE_INDEX" val="20209376"/>
  <p:tag name="KSO_WM_UNIT_LAYERLEVEL" val="1_1_1"/>
  <p:tag name="KSO_WM_TAG_VERSION" val="1.0"/>
  <p:tag name="KSO_WM_BEAUTIFY_FLAG" val="#wm#"/>
  <p:tag name="KSO_WM_UNIT_PRESET_TEXT" val="添加标题"/>
  <p:tag name="KSO_WM_UNIT_TEXT_FILL_FORE_SCHEMECOLOR_INDEX_BRIGHTNESS" val="0.25"/>
  <p:tag name="KSO_WM_UNIT_TEXT_FILL_FORE_SCHEMECOLOR_INDEX" val="13"/>
  <p:tag name="KSO_WM_UNIT_TEXT_FILL_TYPE" val="1"/>
  <p:tag name="KSO_WM_UNIT_USESOURCEFORMAT_APPLY" val="0"/>
</p:tagLst>
</file>

<file path=ppt/tags/tag1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7&quot;,&quot;maxSize&quot;:{&quot;size1&quot;:20},&quot;minSize&quot;:{&quot;size1&quot;:11.2},&quot;normalSize&quot;:{&quot;size1&quot;:11.2},&quot;subLayout&quot;:[{&quot;id&quot;:&quot;2024-01-12T19:55:37&quot;,&quot;margin&quot;:{&quot;bottom&quot;:0.025999998673796654,&quot;left&quot;:1.2699999809265137,&quot;right&quot;:1.2699999809265137,&quot;top&quot;:0.4230000376701355},&quot;type&quot;:0},{&quot;id&quot;:&quot;2024-01-12T19:55:3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3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1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8&quot;,&quot;maxSize&quot;:{&quot;size1&quot;:20},&quot;minSize&quot;:{&quot;size1&quot;:11.2},&quot;normalSize&quot;:{&quot;size1&quot;:11.2},&quot;subLayout&quot;:[{&quot;id&quot;:&quot;2024-01-12T19:55:38&quot;,&quot;margin&quot;:{&quot;bottom&quot;:0.025999998673796654,&quot;left&quot;:1.2699999809265137,&quot;right&quot;:1.2699999809265137,&quot;top&quot;:0.4230000376701355},&quot;type&quot;:0},{&quot;id&quot;:&quot;2024-01-12T19:55:3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946_1*i*1"/>
  <p:tag name="KSO_WM_UNIT_LAYERLEVEL" val="1"/>
  <p:tag name="KSO_WM_TAG_VERSION" val="1.0"/>
  <p:tag name="KSO_WM_BEAUTIFY_FLAG" val="#wm#"/>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946"/>
  <p:tag name="KSO_WM_UNIT_VALUE" val="1150"/>
  <p:tag name="KSO_WM_TEMPLATE_ASSEMBLE_XID" val="60656f154054ed1e2fb8032c"/>
  <p:tag name="KSO_WM_TEMPLATE_ASSEMBLE_GROUPID" val="60656f154054ed1e2fb8032c"/>
</p:tagLst>
</file>

<file path=ppt/tags/tag1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3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46_1*f*1"/>
  <p:tag name="KSO_WM_TEMPLATE_CATEGORY" val="diagram"/>
  <p:tag name="KSO_WM_TEMPLATE_INDEX" val="20211946"/>
  <p:tag name="KSO_WM_UNIT_LAYERLEVEL" val="1"/>
  <p:tag name="KSO_WM_TAG_VERSION" val="1.0"/>
  <p:tag name="KSO_WM_BEAUTIFY_FLAG" val="#wm#"/>
  <p:tag name="KSO_WM_UNIT_DEFAULT_FONT" val="14;20;2"/>
  <p:tag name="KSO_WM_UNIT_BLOCK" val="0"/>
  <p:tag name="KSO_WM_UNIT_VALUE" val="204"/>
  <p:tag name="KSO_WM_UNIT_SHOW_EDIT_AREA_INDICATION" val="1"/>
  <p:tag name="KSO_WM_CHIP_GROUPID" val="5e6b05596848fb12bee65ac8"/>
  <p:tag name="KSO_WM_CHIP_XID" val="5e6b05596848fb12bee65aca"/>
  <p:tag name="KSO_WM_UNIT_DEC_AREA_ID" val="2013d2758ce14cec8848a540ee9116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4dc18d14a5d4b459f8ee8a655497d4c"/>
  <p:tag name="KSO_WM_UNIT_TEXT_FILL_FORE_SCHEMECOLOR_INDEX_BRIGHTNESS" val="0.25"/>
  <p:tag name="KSO_WM_UNIT_TEXT_FILL_FORE_SCHEMECOLOR_INDEX" val="13"/>
  <p:tag name="KSO_WM_UNIT_TEXT_FILL_TYPE" val="1"/>
  <p:tag name="KSO_WM_TEMPLATE_ASSEMBLE_XID" val="60656f154054ed1e2fb8032c"/>
  <p:tag name="KSO_WM_TEMPLATE_ASSEMBLE_GROUPID" val="60656f154054ed1e2fb8032c"/>
</p:tagLst>
</file>

<file path=ppt/tags/tag1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8&quot;,&quot;maxSize&quot;:{&quot;size1&quot;:20},&quot;minSize&quot;:{&quot;size1&quot;:11.2},&quot;normalSize&quot;:{&quot;size1&quot;:11.2},&quot;subLayout&quot;:[{&quot;id&quot;:&quot;2024-01-12T19:55:38&quot;,&quot;margin&quot;:{&quot;bottom&quot;:0.025999998673796654,&quot;left&quot;:1.2699999809265137,&quot;right&quot;:1.2699999809265137,&quot;top&quot;:0.4230000376701355},&quot;type&quot;:0},{&quot;id&quot;:&quot;2024-01-12T19:55:3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12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2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2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2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24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1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8&quot;,&quot;maxSize&quot;:{&quot;size1&quot;:20},&quot;minSize&quot;:{&quot;size1&quot;:11.2},&quot;normalSize&quot;:{&quot;size1&quot;:11.2},&quot;subLayout&quot;:[{&quot;id&quot;:&quot;2024-01-12T19:55:38&quot;,&quot;margin&quot;:{&quot;bottom&quot;:0.025999998673796654,&quot;left&quot;:1.2699999809265137,&quot;right&quot;:1.2699999809265137,&quot;top&quot;:0.4230000376701355},&quot;type&quot;:0},{&quot;id&quot;:&quot;2024-01-12T19:55:3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8_1*i*1"/>
  <p:tag name="KSO_WM_UNIT_LAYERLEVEL" val="1"/>
  <p:tag name="KSO_WM_TAG_VERSION" val="1.0"/>
  <p:tag name="KSO_WM_BEAUTIFY_FLAG" val="#wm#"/>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8"/>
  <p:tag name="KSO_WM_UNIT_VALUE" val="1150"/>
  <p:tag name="KSO_WM_TEMPLATE_ASSEMBLE_XID" val="60656f2e4054ed1e2fb80509"/>
  <p:tag name="KSO_WM_TEMPLATE_ASSEMBLE_GROUPID" val="60656f2e4054ed1e2fb80509"/>
</p:tagLst>
</file>

<file path=ppt/tags/tag12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12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2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2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2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25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1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8&quot;,&quot;maxSize&quot;:{&quot;size1&quot;:20},&quot;minSize&quot;:{&quot;size1&quot;:11.2},&quot;normalSize&quot;:{&quot;size1&quot;:11.2},&quot;subLayout&quot;:[{&quot;id&quot;:&quot;2024-01-12T19:55:38&quot;,&quot;margin&quot;:{&quot;bottom&quot;:0.025999998673796654,&quot;left&quot;:1.2699999809265137,&quot;right&quot;:1.2699999809265137,&quot;top&quot;:0.4230000376701355},&quot;type&quot;:0},{&quot;id&quot;:&quot;2024-01-12T19:55:3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8_1*f*1"/>
  <p:tag name="KSO_WM_TEMPLATE_CATEGORY" val="diagram"/>
  <p:tag name="KSO_WM_TEMPLATE_INDEX" val="20212218"/>
  <p:tag name="KSO_WM_UNIT_LAYERLEVEL" val="1"/>
  <p:tag name="KSO_WM_TAG_VERSION" val="1.0"/>
  <p:tag name="KSO_WM_BEAUTIFY_FLAG" val="#wm#"/>
  <p:tag name="KSO_WM_UNIT_DEFAULT_FONT" val="14;20;2"/>
  <p:tag name="KSO_WM_UNIT_BLOCK" val="0"/>
  <p:tag name="KSO_WM_UNIT_VALUE" val="448"/>
  <p:tag name="KSO_WM_UNIT_SHOW_EDIT_AREA_INDICATION" val="1"/>
  <p:tag name="KSO_WM_CHIP_GROUPID" val="5e6b05596848fb12bee65ac8"/>
  <p:tag name="KSO_WM_CHIP_XID" val="5e6b05596848fb12bee65aca"/>
  <p:tag name="KSO_WM_UNIT_DEC_AREA_ID" val="710aa835a84943c5bff75efac247b8d1"/>
  <p:tag name="KSO_WM_CHIP_FILLAREA_FILL_RULE" val="{&quot;fill_align&quot;:&quot;lt&quot;,&quot;fill_mode&quot;:&quot;full&quot;,&quot;sacle_strategy&quot;:&quot;smart&quot;}"/>
  <p:tag name="KSO_WM_ASSEMBLE_CHIP_INDEX" val="fcde135a8b5e4364b060a21abf2c88fa"/>
  <p:tag name="KSO_WM_UNIT_TEXT_FILL_FORE_SCHEMECOLOR_INDEX_BRIGHTNESS" val="0.25"/>
  <p:tag name="KSO_WM_UNIT_TEXT_FILL_FORE_SCHEMECOLOR_INDEX" val="13"/>
  <p:tag name="KSO_WM_UNIT_TEXT_FILL_TYPE" val="1"/>
  <p:tag name="KSO_WM_TEMPLATE_ASSEMBLE_XID" val="60656f2e4054ed1e2fb80509"/>
  <p:tag name="KSO_WM_TEMPLATE_ASSEMBLE_GROUPID" val="60656f2e4054ed1e2fb80509"/>
</p:tagLst>
</file>

<file path=ppt/tags/tag12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61.xml><?xml version="1.0" encoding="utf-8"?>
<p:tagLst xmlns:a="http://schemas.openxmlformats.org/drawingml/2006/main" xmlns:r="http://schemas.openxmlformats.org/officeDocument/2006/relationships" xmlns:p="http://schemas.openxmlformats.org/presentationml/2006/main">
  <p:tag name="KSO_WM_UNIT_FILL_FORE_SCHEMECOLOR_INDEX_BRIGHTNESS" val="0.4"/>
  <p:tag name="KSO_WM_UNIT_FILL_FORE_SCHEMECOLOR_INDEX" val="8"/>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262.xml><?xml version="1.0" encoding="utf-8"?>
<p:tagLst xmlns:a="http://schemas.openxmlformats.org/drawingml/2006/main" xmlns:r="http://schemas.openxmlformats.org/officeDocument/2006/relationships" xmlns:p="http://schemas.openxmlformats.org/presentationml/2006/main">
  <p:tag name="KSO_WM_UNIT_FILL_FORE_SCHEMECOLOR_INDEX_BRIGHTNESS" val="0.4"/>
  <p:tag name="KSO_WM_UNIT_FILL_FORE_SCHEMECOLOR_INDEX" val="8"/>
  <p:tag name="KSO_WM_UNIT_FILL_TYPE" val="1"/>
  <p:tag name="KSO_WM_UNIT_LINE_FORE_SCHEMECOLOR_INDEX_BRIGHTNESS" val="0"/>
  <p:tag name="KSO_WM_UNIT_LINE_FORE_SCHEMECOLOR_INDEX" val="13"/>
  <p:tag name="KSO_WM_UNIT_LINE_FILL_TYPE" val="2"/>
</p:tagLst>
</file>

<file path=ppt/tags/tag1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8&quot;,&quot;maxSize&quot;:{&quot;size1&quot;:20},&quot;minSize&quot;:{&quot;size1&quot;:11.2},&quot;normalSize&quot;:{&quot;size1&quot;:11.2},&quot;subLayout&quot;:[{&quot;id&quot;:&quot;2024-01-12T19:55:38&quot;,&quot;margin&quot;:{&quot;bottom&quot;:0.025999998673796654,&quot;left&quot;:1.2699999809265137,&quot;right&quot;:1.2699999809265137,&quot;top&quot;:0.4230000376701355},&quot;type&quot;:0},{&quot;id&quot;:&quot;2024-01-12T19:55:3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8&quot;,&quot;maxSize&quot;:{&quot;size1&quot;:20},&quot;minSize&quot;:{&quot;size1&quot;:11.2},&quot;normalSize&quot;:{&quot;size1&quot;:11.2},&quot;subLayout&quot;:[{&quot;id&quot;:&quot;2024-01-12T19:55:38&quot;,&quot;margin&quot;:{&quot;bottom&quot;:0.025999998673796654,&quot;left&quot;:1.2699999809265137,&quot;right&quot;:1.2699999809265137,&quot;top&quot;:0.4230000376701355},&quot;type&quot;:0},{&quot;id&quot;:&quot;2024-01-12T19:55:3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72.xml><?xml version="1.0" encoding="utf-8"?>
<p:tagLst xmlns:a="http://schemas.openxmlformats.org/drawingml/2006/main" xmlns:r="http://schemas.openxmlformats.org/officeDocument/2006/relationships" xmlns:p="http://schemas.openxmlformats.org/presentationml/2006/main">
  <p:tag name="KSO_WM_UNIT_FILL_FORE_SCHEMECOLOR_INDEX_BRIGHTNESS" val="0.4"/>
  <p:tag name="KSO_WM_UNIT_FILL_FORE_SCHEMECOLOR_INDEX" val="8"/>
  <p:tag name="KSO_WM_UNIT_FILL_TYPE" val="1"/>
  <p:tag name="KSO_WM_UNIT_LINE_FORE_SCHEMECOLOR_INDEX_BRIGHTNESS" val="0"/>
  <p:tag name="KSO_WM_UNIT_LINE_FORE_SCHEMECOLOR_INDEX" val="13"/>
  <p:tag name="KSO_WM_UNIT_LINE_FILL_TYPE" val="2"/>
</p:tagLst>
</file>

<file path=ppt/tags/tag1273.xml><?xml version="1.0" encoding="utf-8"?>
<p:tagLst xmlns:a="http://schemas.openxmlformats.org/drawingml/2006/main" xmlns:r="http://schemas.openxmlformats.org/officeDocument/2006/relationships" xmlns:p="http://schemas.openxmlformats.org/presentationml/2006/main">
  <p:tag name="KSO_WM_UNIT_FILL_FORE_SCHEMECOLOR_INDEX_BRIGHTNESS" val="0.4"/>
  <p:tag name="KSO_WM_UNIT_FILL_FORE_SCHEMECOLOR_INDEX" val="8"/>
  <p:tag name="KSO_WM_UNIT_FILL_TYPE" val="1"/>
  <p:tag name="KSO_WM_UNIT_LINE_FORE_SCHEMECOLOR_INDEX_BRIGHTNESS" val="0"/>
  <p:tag name="KSO_WM_UNIT_LINE_FORE_SCHEMECOLOR_INDEX" val="13"/>
  <p:tag name="KSO_WM_UNIT_LINE_FILL_TYPE" val="2"/>
</p:tagLst>
</file>

<file path=ppt/tags/tag1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5.xml><?xml version="1.0" encoding="utf-8"?>
<p:tagLst xmlns:a="http://schemas.openxmlformats.org/drawingml/2006/main" xmlns:r="http://schemas.openxmlformats.org/officeDocument/2006/relationships" xmlns:p="http://schemas.openxmlformats.org/presentationml/2006/main">
  <p:tag name="KSO_WM_UNIT_FILL_FORE_SCHEMECOLOR_INDEX_BRIGHTNESS" val="0.4"/>
  <p:tag name="KSO_WM_UNIT_FILL_FORE_SCHEMECOLOR_INDEX" val="8"/>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BEAUTIFY_FLAG" val=""/>
</p:tagLst>
</file>

<file path=ppt/tags/tag127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9&quot;,&quot;maxSize&quot;:{&quot;size1&quot;:20},&quot;minSize&quot;:{&quot;size1&quot;:11.2},&quot;normalSize&quot;:{&quot;size1&quot;:11.2},&quot;subLayout&quot;:[{&quot;id&quot;:&quot;2024-01-12T19:55:39&quot;,&quot;margin&quot;:{&quot;bottom&quot;:0.025999998673796654,&quot;left&quot;:1.2699999809265137,&quot;right&quot;:1.2699999809265137,&quot;top&quot;:0.4230000376701355},&quot;type&quot;:0},{&quot;id&quot;:&quot;2024-01-12T19:55:3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28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28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0&quot;,&quot;maxSize&quot;:{&quot;size1&quot;:20},&quot;minSize&quot;:{&quot;size1&quot;:11.2},&quot;normalSize&quot;:{&quot;size1&quot;:11.2},&quot;subLayout&quot;:[{&quot;id&quot;:&quot;2024-01-12T19:55:20&quot;,&quot;margin&quot;:{&quot;bottom&quot;:0.025999998673796654,&quot;left&quot;:1.2699999809265137,&quot;right&quot;:1.2699999809265137,&quot;top&quot;:0.4230000376701355},&quot;type&quot;:0},{&quot;id&quot;:&quot;2024-01-12T19:55:2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9&quot;,&quot;maxSize&quot;:{&quot;size1&quot;:20},&quot;minSize&quot;:{&quot;size1&quot;:11.2},&quot;normalSize&quot;:{&quot;size1&quot;:11.2},&quot;subLayout&quot;:[{&quot;id&quot;:&quot;2024-01-12T19:55:39&quot;,&quot;margin&quot;:{&quot;bottom&quot;:0.025999998673796654,&quot;left&quot;:1.2699999809265137,&quot;right&quot;:1.2699999809265137,&quot;top&quot;:0.4230000376701355},&quot;type&quot;:0},{&quot;id&quot;:&quot;2024-01-12T19:55:3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7.xml><?xml version="1.0" encoding="utf-8"?>
<p:tagLst xmlns:a="http://schemas.openxmlformats.org/drawingml/2006/main" xmlns:r="http://schemas.openxmlformats.org/officeDocument/2006/relationships"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b_d"/>
  <p:tag name="KSO_WM_SLIDE_LAYOUT_CNT" val="1_1_1"/>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2T19:55:38&quot;,&quot;maxSize&quot;:{&quot;size1&quot;:31.1},&quot;minSize&quot;:{&quot;size1&quot;:17.8},&quot;normalSize&quot;:{&quot;size1&quot;:17.8},&quot;subLayout&quot;:[{&quot;id&quot;:&quot;2024-01-12T19:55:38&quot;,&quot;maxSize&quot;:{&quot;size1&quot;:100},&quot;minSize&quot;:{&quot;size1&quot;:61.7},&quot;normalSize&quot;:{&quot;size1&quot;:61.7},&quot;subLayout&quot;:[{&quot;id&quot;:&quot;2024-01-12T19:55:38&quot;,&quot;margin&quot;:{&quot;bottom&quot;:0,&quot;left&quot;:1.2699999809265137,&quot;right&quot;:1.2699999809265137,&quot;top&quot;:0.4230000376701355},&quot;type&quot;:0},{&quot;id&quot;:&quot;2024-01-12T19:55:38&quot;,&quot;margin&quot;:{&quot;bottom&quot;:0.025999998673796654,&quot;left&quot;:1.2699999809265137,&quot;right&quot;:1.2699999809265137,&quot;top&quot;:0.025999998673796654},&quot;type&quot;:0}],&quot;type&quot;:0},{&quot;id&quot;:&quot;2024-01-12T19:55:38&quot;,&quot;margin&quot;:{&quot;bottom&quot;:0.847000002861023,&quot;left&quot;:1.2699999809265137,&quot;right&quot;:1.2699999809265137,&quot;top&quot;:1.2699999809265137},&quot;type&quot;:0}],&quot;type&quot;:0}"/>
</p:tagLst>
</file>

<file path=ppt/tags/tag1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60_4*l_h_i*1_1_1"/>
  <p:tag name="KSO_WM_TEMPLATE_CATEGORY" val="diagram"/>
  <p:tag name="KSO_WM_TEMPLATE_INDEX" val="2022876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25"/>
  <p:tag name="KSO_WM_UNIT_TEXT_FILL_FORE_SCHEMECOLOR_INDEX" val="13"/>
  <p:tag name="KSO_WM_UNIT_TEXT_FILL_TYPE" val="1"/>
  <p:tag name="KSO_WM_UNIT_USESOURCEFORMAT_APPLY" val="0"/>
</p:tagLst>
</file>

<file path=ppt/tags/tag1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760_4*l_h_i*1_1_2"/>
  <p:tag name="KSO_WM_TEMPLATE_CATEGORY" val="diagram"/>
  <p:tag name="KSO_WM_TEMPLATE_INDEX" val="2022876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25"/>
  <p:tag name="KSO_WM_UNIT_TEXT_FILL_FORE_SCHEMECOLOR_INDEX" val="13"/>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UNIT_TEXT_PART_ID_V2" val="d-3-1"/>
  <p:tag name="KSO_WM_UNIT_COLOR_SCHEME_SHAPE_ID" val="38"/>
  <p:tag name="KSO_WM_UNIT_COLOR_SCHEME_PARENT_PAGE" val="0_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6511_4*l_h_f*1_3_1"/>
  <p:tag name="KSO_WM_TEMPLATE_CATEGORY" val="diagram"/>
  <p:tag name="KSO_WM_TEMPLATE_INDEX" val="20196511"/>
  <p:tag name="KSO_WM_UNIT_LAYERLEVEL" val="1_1_1"/>
  <p:tag name="KSO_WM_TAG_VERSION" val="1.0"/>
  <p:tag name="KSO_WM_BEAUTIFY_FLAG" val="#wm#"/>
  <p:tag name="KSO_WM_UNIT_PRESET_TEXT" val="点击此处添加正文文字，文字是您思想的提炼，请尽可能言简意赅的阐述您的观点。"/>
  <p:tag name="KSO_WM_UNIT_TEXT_FILL_FORE_SCHEMECOLOR_INDEX_BRIGHTNESS" val="0.5"/>
  <p:tag name="KSO_WM_UNIT_TEXT_FILL_FORE_SCHEMECOLOR_INDEX" val="13"/>
  <p:tag name="KSO_WM_UNIT_TEXT_FILL_TYPE" val="1"/>
  <p:tag name="KSO_WM_UNIT_USESOURCEFORMAT_APPLY" val="0"/>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60_4*l_h_i*1_2_1"/>
  <p:tag name="KSO_WM_TEMPLATE_CATEGORY" val="diagram"/>
  <p:tag name="KSO_WM_TEMPLATE_INDEX" val="2022876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25"/>
  <p:tag name="KSO_WM_UNIT_TEXT_FILL_FORE_SCHEMECOLOR_INDEX" val="13"/>
  <p:tag name="KSO_WM_UNIT_TEXT_FILL_TYPE" val="1"/>
  <p:tag name="KSO_WM_UNIT_USESOURCEFORMAT_APPLY" val="0"/>
</p:tagLst>
</file>

<file path=ppt/tags/tag1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760_4*l_h_i*1_2_2"/>
  <p:tag name="KSO_WM_TEMPLATE_CATEGORY" val="diagram"/>
  <p:tag name="KSO_WM_TEMPLATE_INDEX" val="2022876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25"/>
  <p:tag name="KSO_WM_UNIT_TEXT_FILL_FORE_SCHEMECOLOR_INDEX" val="13"/>
  <p:tag name="KSO_WM_UNIT_TEXT_FILL_TYPE" val="1"/>
  <p:tag name="KSO_WM_UNIT_USESOURCEFORMAT_APPLY" val="0"/>
</p:tagLst>
</file>

<file path=ppt/tags/tag1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760_4*l_h_i*1_3_1"/>
  <p:tag name="KSO_WM_TEMPLATE_CATEGORY" val="diagram"/>
  <p:tag name="KSO_WM_TEMPLATE_INDEX" val="2022876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25"/>
  <p:tag name="KSO_WM_UNIT_TEXT_FILL_FORE_SCHEMECOLOR_INDEX" val="13"/>
  <p:tag name="KSO_WM_UNIT_TEXT_FILL_TYPE" val="1"/>
  <p:tag name="KSO_WM_UNIT_USESOURCEFORMAT_APPLY" val="0"/>
</p:tagLst>
</file>

<file path=ppt/tags/tag1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760_4*l_h_i*1_3_2"/>
  <p:tag name="KSO_WM_TEMPLATE_CATEGORY" val="diagram"/>
  <p:tag name="KSO_WM_TEMPLATE_INDEX" val="2022876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25"/>
  <p:tag name="KSO_WM_UNIT_TEXT_FILL_FORE_SCHEMECOLOR_INDEX" val="13"/>
  <p:tag name="KSO_WM_UNIT_TEXT_FILL_TYPE" val="1"/>
  <p:tag name="KSO_WM_UNIT_USESOURCEFORMAT_APPLY" val="0"/>
</p:tagLst>
</file>

<file path=ppt/tags/tag1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760_4*l_h_i*1_4_1"/>
  <p:tag name="KSO_WM_TEMPLATE_CATEGORY" val="diagram"/>
  <p:tag name="KSO_WM_TEMPLATE_INDEX" val="2022876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25"/>
  <p:tag name="KSO_WM_UNIT_TEXT_FILL_FORE_SCHEMECOLOR_INDEX" val="13"/>
  <p:tag name="KSO_WM_UNIT_TEXT_FILL_TYPE" val="1"/>
  <p:tag name="KSO_WM_UNIT_USESOURCEFORMAT_APPLY" val="0"/>
</p:tagLst>
</file>

<file path=ppt/tags/tag1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760_4*l_h_i*1_4_2"/>
  <p:tag name="KSO_WM_TEMPLATE_CATEGORY" val="diagram"/>
  <p:tag name="KSO_WM_TEMPLATE_INDEX" val="2022876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25"/>
  <p:tag name="KSO_WM_UNIT_TEXT_FILL_FORE_SCHEMECOLOR_INDEX" val="13"/>
  <p:tag name="KSO_WM_UNIT_TEXT_FILL_TYPE" val="1"/>
  <p:tag name="KSO_WM_UNIT_USESOURCEFORMAT_APPLY" val="0"/>
</p:tagLst>
</file>

<file path=ppt/tags/tag1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760_4*l_h_i*1_5_1"/>
  <p:tag name="KSO_WM_TEMPLATE_CATEGORY" val="diagram"/>
  <p:tag name="KSO_WM_TEMPLATE_INDEX" val="2022876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25"/>
  <p:tag name="KSO_WM_UNIT_TEXT_FILL_FORE_SCHEMECOLOR_INDEX" val="13"/>
  <p:tag name="KSO_WM_UNIT_TEXT_FILL_TYPE" val="1"/>
  <p:tag name="KSO_WM_UNIT_USESOURCEFORMAT_APPLY" val="0"/>
</p:tagLst>
</file>

<file path=ppt/tags/tag1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28760_4*l_h_i*1_5_2"/>
  <p:tag name="KSO_WM_TEMPLATE_CATEGORY" val="diagram"/>
  <p:tag name="KSO_WM_TEMPLATE_INDEX" val="2022876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25"/>
  <p:tag name="KSO_WM_UNIT_TEXT_FILL_FORE_SCHEMECOLOR_INDEX" val="13"/>
  <p:tag name="KSO_WM_UNIT_TEXT_FILL_TYPE" val="1"/>
  <p:tag name="KSO_WM_UNIT_USESOURCEFORMAT_APPLY" val="0"/>
</p:tagLst>
</file>

<file path=ppt/tags/tag13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28760_4*l_h_f*1_1_1"/>
  <p:tag name="KSO_WM_TEMPLATE_CATEGORY" val="diagram"/>
  <p:tag name="KSO_WM_TEMPLATE_INDEX" val="20228760"/>
  <p:tag name="KSO_WM_UNIT_LAYERLEVEL" val="1_1_1"/>
  <p:tag name="KSO_WM_TAG_VERSION" val="1.0"/>
  <p:tag name="KSO_WM_BEAUTIFY_FLAG" val="#wm#"/>
  <p:tag name="KSO_WM_UNIT_SUBTYPE" val="a"/>
  <p:tag name="KSO_WM_DIAGRAM_GROUP_CODE" val="l1-1"/>
  <p:tag name="KSO_WM_UNIT_PRESET_TEXT_INDEX" val="6"/>
  <p:tag name="KSO_WM_UNIT_PRESET_TEXT_LEN" val="53"/>
  <p:tag name="KSO_WM_UNIT_VALUE" val="94"/>
  <p:tag name="KSO_WM_UNIT_TEXT_FILL_FORE_SCHEMECOLOR_INDEX_BRIGHTNESS" val="0.25"/>
  <p:tag name="KSO_WM_UNIT_TEXT_FILL_FORE_SCHEMECOLOR_INDEX" val="13"/>
  <p:tag name="KSO_WM_UNIT_TEXT_FILL_TYPE" val="1"/>
  <p:tag name="KSO_WM_UNIT_USESOURCEFORMAT_APPLY" val="0"/>
</p:tagLst>
</file>

<file path=ppt/tags/tag13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28760_4*l_h_f*1_2_1"/>
  <p:tag name="KSO_WM_TEMPLATE_CATEGORY" val="diagram"/>
  <p:tag name="KSO_WM_TEMPLATE_INDEX" val="20228760"/>
  <p:tag name="KSO_WM_UNIT_LAYERLEVEL" val="1_1_1"/>
  <p:tag name="KSO_WM_TAG_VERSION" val="1.0"/>
  <p:tag name="KSO_WM_BEAUTIFY_FLAG" val="#wm#"/>
  <p:tag name="KSO_WM_UNIT_SUBTYPE" val="a"/>
  <p:tag name="KSO_WM_DIAGRAM_GROUP_CODE" val="l1-1"/>
  <p:tag name="KSO_WM_UNIT_PRESET_TEXT_INDEX" val="6"/>
  <p:tag name="KSO_WM_UNIT_PRESET_TEXT_LEN" val="53"/>
  <p:tag name="KSO_WM_UNIT_VALUE" val="94"/>
  <p:tag name="KSO_WM_UNIT_TEXT_FILL_FORE_SCHEMECOLOR_INDEX_BRIGHTNESS" val="0.25"/>
  <p:tag name="KSO_WM_UNIT_TEXT_FILL_FORE_SCHEMECOLOR_INDEX" val="13"/>
  <p:tag name="KSO_WM_UNIT_TEXT_FILL_TYPE" val="1"/>
  <p:tag name="KSO_WM_UNIT_USESOURCEFORMAT_APPLY" val="0"/>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28760_4*l_h_f*1_3_1"/>
  <p:tag name="KSO_WM_TEMPLATE_CATEGORY" val="diagram"/>
  <p:tag name="KSO_WM_TEMPLATE_INDEX" val="20228760"/>
  <p:tag name="KSO_WM_UNIT_LAYERLEVEL" val="1_1_1"/>
  <p:tag name="KSO_WM_TAG_VERSION" val="1.0"/>
  <p:tag name="KSO_WM_BEAUTIFY_FLAG" val="#wm#"/>
  <p:tag name="KSO_WM_UNIT_SUBTYPE" val="a"/>
  <p:tag name="KSO_WM_DIAGRAM_GROUP_CODE" val="l1-1"/>
  <p:tag name="KSO_WM_UNIT_PRESET_TEXT_INDEX" val="6"/>
  <p:tag name="KSO_WM_UNIT_PRESET_TEXT_LEN" val="53"/>
  <p:tag name="KSO_WM_UNIT_VALUE" val="94"/>
  <p:tag name="KSO_WM_UNIT_TEXT_FILL_FORE_SCHEMECOLOR_INDEX_BRIGHTNESS" val="0.25"/>
  <p:tag name="KSO_WM_UNIT_TEXT_FILL_FORE_SCHEMECOLOR_INDEX" val="13"/>
  <p:tag name="KSO_WM_UNIT_TEXT_FILL_TYPE" val="1"/>
  <p:tag name="KSO_WM_UNIT_USESOURCEFORMAT_APPLY" val="0"/>
</p:tagLst>
</file>

<file path=ppt/tags/tag13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diagram20228760_4*l_h_f*1_4_1"/>
  <p:tag name="KSO_WM_TEMPLATE_CATEGORY" val="diagram"/>
  <p:tag name="KSO_WM_TEMPLATE_INDEX" val="20228760"/>
  <p:tag name="KSO_WM_UNIT_LAYERLEVEL" val="1_1_1"/>
  <p:tag name="KSO_WM_TAG_VERSION" val="1.0"/>
  <p:tag name="KSO_WM_BEAUTIFY_FLAG" val="#wm#"/>
  <p:tag name="KSO_WM_UNIT_SUBTYPE" val="a"/>
  <p:tag name="KSO_WM_DIAGRAM_GROUP_CODE" val="l1-1"/>
  <p:tag name="KSO_WM_UNIT_PRESET_TEXT_INDEX" val="6"/>
  <p:tag name="KSO_WM_UNIT_PRESET_TEXT_LEN" val="53"/>
  <p:tag name="KSO_WM_UNIT_VALUE" val="94"/>
  <p:tag name="KSO_WM_UNIT_TEXT_FILL_FORE_SCHEMECOLOR_INDEX_BRIGHTNESS" val="0.25"/>
  <p:tag name="KSO_WM_UNIT_TEXT_FILL_FORE_SCHEMECOLOR_INDEX" val="13"/>
  <p:tag name="KSO_WM_UNIT_TEXT_FILL_TYPE" val="1"/>
  <p:tag name="KSO_WM_UNIT_USESOURCEFORMAT_APPLY" val="0"/>
</p:tagLst>
</file>

<file path=ppt/tags/tag13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5_1"/>
  <p:tag name="KSO_WM_UNIT_ID" val="diagram20228760_4*l_h_f*1_5_1"/>
  <p:tag name="KSO_WM_TEMPLATE_CATEGORY" val="diagram"/>
  <p:tag name="KSO_WM_TEMPLATE_INDEX" val="20228760"/>
  <p:tag name="KSO_WM_UNIT_LAYERLEVEL" val="1_1_1"/>
  <p:tag name="KSO_WM_TAG_VERSION" val="1.0"/>
  <p:tag name="KSO_WM_BEAUTIFY_FLAG" val="#wm#"/>
  <p:tag name="KSO_WM_UNIT_SUBTYPE" val="a"/>
  <p:tag name="KSO_WM_DIAGRAM_GROUP_CODE" val="l1-1"/>
  <p:tag name="KSO_WM_UNIT_PRESET_TEXT_INDEX" val="6"/>
  <p:tag name="KSO_WM_UNIT_PRESET_TEXT_LEN" val="53"/>
  <p:tag name="KSO_WM_UNIT_VALUE" val="94"/>
  <p:tag name="KSO_WM_UNIT_TEXT_FILL_FORE_SCHEMECOLOR_INDEX_BRIGHTNESS" val="0.25"/>
  <p:tag name="KSO_WM_UNIT_TEXT_FILL_FORE_SCHEMECOLOR_INDEX" val="13"/>
  <p:tag name="KSO_WM_UNIT_TEXT_FILL_TYPE" val="1"/>
  <p:tag name="KSO_WM_UNIT_USESOURCEFORMAT_APPLY" val="0"/>
</p:tagLst>
</file>

<file path=ppt/tags/tag1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7.xml><?xml version="1.0" encoding="utf-8"?>
<p:tagLst xmlns:a="http://schemas.openxmlformats.org/drawingml/2006/main" xmlns:r="http://schemas.openxmlformats.org/officeDocument/2006/relationships"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b_d"/>
  <p:tag name="KSO_WM_SLIDE_LAYOUT_CNT" val="1_1_1"/>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2T19:55:39&quot;,&quot;maxSize&quot;:{&quot;size1&quot;:31.1},&quot;minSize&quot;:{&quot;size1&quot;:17.8},&quot;normalSize&quot;:{&quot;size1&quot;:17.8},&quot;subLayout&quot;:[{&quot;id&quot;:&quot;2024-01-12T19:55:39&quot;,&quot;maxSize&quot;:{&quot;size1&quot;:100},&quot;minSize&quot;:{&quot;size1&quot;:61.7},&quot;normalSize&quot;:{&quot;size1&quot;:61.7},&quot;subLayout&quot;:[{&quot;id&quot;:&quot;2024-01-12T19:55:39&quot;,&quot;margin&quot;:{&quot;bottom&quot;:0,&quot;left&quot;:1.2699999809265137,&quot;right&quot;:1.2699999809265137,&quot;top&quot;:0.4230000376701355},&quot;type&quot;:0},{&quot;id&quot;:&quot;2024-01-12T19:55:39&quot;,&quot;margin&quot;:{&quot;bottom&quot;:0.025999998673796654,&quot;left&quot;:1.2699999809265137,&quot;right&quot;:1.2699999809265137,&quot;top&quot;:0.025999998673796654},&quot;type&quot;:0}],&quot;type&quot;:0},{&quot;id&quot;:&quot;2024-01-12T19:55:39&quot;,&quot;margin&quot;:{&quot;bottom&quot;:0.847000002861023,&quot;left&quot;:1.2699999809265137,&quot;right&quot;:1.2699999809265137,&quot;top&quot;:1.2699999809265137},&quot;type&quot;:0}],&quot;type&quot;:0}"/>
</p:tagLst>
</file>

<file path=ppt/tags/tag1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5823_5*m_i*1_1"/>
  <p:tag name="KSO_WM_TEMPLATE_CATEGORY" val="diagram"/>
  <p:tag name="KSO_WM_TEMPLATE_INDEX" val="20205823"/>
  <p:tag name="KSO_WM_UNIT_LAYERLEVEL" val="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1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23_5*m_h_i*1_1_1"/>
  <p:tag name="KSO_WM_TEMPLATE_CATEGORY" val="diagram"/>
  <p:tag name="KSO_WM_TEMPLATE_INDEX" val="2020582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1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205823_5*m_h_i*1_1_2"/>
  <p:tag name="KSO_WM_TEMPLATE_CATEGORY" val="diagram"/>
  <p:tag name="KSO_WM_TEMPLATE_INDEX" val="202058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823_5*m_h_i*1_2_1"/>
  <p:tag name="KSO_WM_TEMPLATE_CATEGORY" val="diagram"/>
  <p:tag name="KSO_WM_TEMPLATE_INDEX" val="20205823"/>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05823_5*m_h_i*1_2_2"/>
  <p:tag name="KSO_WM_TEMPLATE_CATEGORY" val="diagram"/>
  <p:tag name="KSO_WM_TEMPLATE_INDEX" val="202058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5823_5*m_h_i*1_3_1"/>
  <p:tag name="KSO_WM_TEMPLATE_CATEGORY" val="diagram"/>
  <p:tag name="KSO_WM_TEMPLATE_INDEX" val="20205823"/>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205823_5*m_h_i*1_3_2"/>
  <p:tag name="KSO_WM_TEMPLATE_CATEGORY" val="diagram"/>
  <p:tag name="KSO_WM_TEMPLATE_INDEX" val="202058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5823_5*m_h_i*1_4_1"/>
  <p:tag name="KSO_WM_TEMPLATE_CATEGORY" val="diagram"/>
  <p:tag name="KSO_WM_TEMPLATE_INDEX" val="20205823"/>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2"/>
  <p:tag name="KSO_WM_UNIT_ID" val="diagram20205823_5*m_h_i*1_4_2"/>
  <p:tag name="KSO_WM_TEMPLATE_CATEGORY" val="diagram"/>
  <p:tag name="KSO_WM_TEMPLATE_INDEX" val="202058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05823_5*m_h_i*1_5_1"/>
  <p:tag name="KSO_WM_TEMPLATE_CATEGORY" val="diagram"/>
  <p:tag name="KSO_WM_TEMPLATE_INDEX" val="20205823"/>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2"/>
  <p:tag name="KSO_WM_UNIT_ID" val="diagram20205823_5*m_h_i*1_5_2"/>
  <p:tag name="KSO_WM_TEMPLATE_CATEGORY" val="diagram"/>
  <p:tag name="KSO_WM_TEMPLATE_INDEX" val="202058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20205823_5*m_h_i*1_6_1"/>
  <p:tag name="KSO_WM_TEMPLATE_CATEGORY" val="diagram"/>
  <p:tag name="KSO_WM_TEMPLATE_INDEX" val="20205823"/>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6_2"/>
  <p:tag name="KSO_WM_UNIT_ID" val="diagram20205823_5*m_h_i*1_6_2"/>
  <p:tag name="KSO_WM_TEMPLATE_CATEGORY" val="diagram"/>
  <p:tag name="KSO_WM_TEMPLATE_INDEX" val="202058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33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23_5*m_h_f*1_1_1"/>
  <p:tag name="KSO_WM_TEMPLATE_CATEGORY" val="diagram"/>
  <p:tag name="KSO_WM_TEMPLATE_INDEX" val="20205823"/>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33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23_5*m_h_f*1_2_1"/>
  <p:tag name="KSO_WM_TEMPLATE_CATEGORY" val="diagram"/>
  <p:tag name="KSO_WM_TEMPLATE_INDEX" val="20205823"/>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33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23_5*m_h_f*1_3_1"/>
  <p:tag name="KSO_WM_TEMPLATE_CATEGORY" val="diagram"/>
  <p:tag name="KSO_WM_TEMPLATE_INDEX" val="20205823"/>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33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5823_5*m_h_f*1_4_1"/>
  <p:tag name="KSO_WM_TEMPLATE_CATEGORY" val="diagram"/>
  <p:tag name="KSO_WM_TEMPLATE_INDEX" val="20205823"/>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33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05823_5*m_h_f*1_5_1"/>
  <p:tag name="KSO_WM_TEMPLATE_CATEGORY" val="diagram"/>
  <p:tag name="KSO_WM_TEMPLATE_INDEX" val="20205823"/>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33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ID" val="diagram20205823_5*m_h_f*1_6_1"/>
  <p:tag name="KSO_WM_TEMPLATE_CATEGORY" val="diagram"/>
  <p:tag name="KSO_WM_TEMPLATE_INDEX" val="20205823"/>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1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2T19:44:07&quot;,&#10;    &quot;max&quot;: 1.3118895775502324,&#10;    &quot;maxV&quot;: 37.64619605837845,&#10;    &quot;topChanged&quot;: 0&#10;}&#10;"/>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6"/>
  <p:tag name="KSO_WM_UNIT_TEXT_FILL_TYPE" val="1"/>
</p:tagLst>
</file>

<file path=ppt/tags/tag1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9&quot;,&quot;maxSize&quot;:{&quot;size1&quot;:20},&quot;minSize&quot;:{&quot;size1&quot;:11.2},&quot;normalSize&quot;:{&quot;size1&quot;:11.2},&quot;subLayout&quot;:[{&quot;id&quot;:&quot;2024-01-12T19:55:39&quot;,&quot;margin&quot;:{&quot;bottom&quot;:0.025999998673796654,&quot;left&quot;:1.2699999809265137,&quot;right&quot;:1.2699999809265137,&quot;top&quot;:0.4230000376701355},&quot;type&quot;:0},{&quot;id&quot;:&quot;2024-01-12T19:55:3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577_2*l_h_i*1_1_1"/>
  <p:tag name="KSO_WM_TEMPLATE_CATEGORY" val="diagram"/>
  <p:tag name="KSO_WM_TEMPLATE_INDEX" val="20205577"/>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5577_2*l_h_i*1_1_2"/>
  <p:tag name="KSO_WM_TEMPLATE_CATEGORY" val="diagram"/>
  <p:tag name="KSO_WM_TEMPLATE_INDEX" val="20205577"/>
  <p:tag name="KSO_WM_UNIT_LAYERLEVEL" val="1_1_1"/>
  <p:tag name="KSO_WM_TAG_VERSION" val="1.0"/>
  <p:tag name="KSO_WM_BEAUTIFY_FLAG" val="#wm#"/>
  <p:tag name="KSO_WM_UNIT_FILL_FORE_SCHEMECOLOR_INDEX_BRIGHTNESS" val="0"/>
  <p:tag name="KSO_WM_UNIT_FILL_FORE_SCHEMECOLOR_INDEX" val="5"/>
  <p:tag name="KSO_WM_UNIT_FILL_BACK_SCHEMECOLOR_INDEX_BRIGHTNESS" val="0"/>
  <p:tag name="KSO_WM_UNIT_FILL_BACK_SCHEMECOLOR_INDEX" val="14"/>
  <p:tag name="KSO_WM_UNIT_FILL_TYPE" val="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5577_2*l_h_i*1_1_3"/>
  <p:tag name="KSO_WM_TEMPLATE_CATEGORY" val="diagram"/>
  <p:tag name="KSO_WM_TEMPLATE_INDEX" val="20205577"/>
  <p:tag name="KSO_WM_UNIT_LAYERLEVEL" val="1_1_1"/>
  <p:tag name="KSO_WM_TAG_VERSION" val="1.0"/>
  <p:tag name="KSO_WM_BEAUTIFY_FLAG" val="#wm#"/>
  <p:tag name="KSO_WM_UNIT_FILL_FORE_SCHEMECOLOR_INDEX_BRIGHTNESS" val="0"/>
  <p:tag name="KSO_WM_UNIT_FILL_FORE_SCHEMECOLOR_INDEX" val="10"/>
  <p:tag name="KSO_WM_UNIT_FILL_BACK_SCHEMECOLOR_INDEX_BRIGHTNESS" val="0"/>
  <p:tag name="KSO_WM_UNIT_FILL_BACK_SCHEMECOLOR_INDEX" val="14"/>
  <p:tag name="KSO_WM_UNIT_FILL_TYPE" val="2"/>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05577_2*l_h_i*1_1_4"/>
  <p:tag name="KSO_WM_TEMPLATE_CATEGORY" val="diagram"/>
  <p:tag name="KSO_WM_TEMPLATE_INDEX" val="20205577"/>
  <p:tag name="KSO_WM_UNIT_LAYERLEVEL" val="1_1_1"/>
  <p:tag name="KSO_WM_TAG_VERSION" val="1.0"/>
  <p:tag name="KSO_WM_BEAUTIFY_FLAG" val="#wm#"/>
  <p:tag name="KSO_WM_UNIT_FILL_FORE_SCHEMECOLOR_INDEX_BRIGHTNESS" val="0"/>
  <p:tag name="KSO_WM_UNIT_FILL_FORE_SCHEMECOLOR_INDEX" val="5"/>
  <p:tag name="KSO_WM_UNIT_FILL_BACK_SCHEMECOLOR_INDEX_BRIGHTNESS" val="0"/>
  <p:tag name="KSO_WM_UNIT_FILL_BACK_SCHEMECOLOR_INDEX" val="14"/>
  <p:tag name="KSO_WM_UNIT_FILL_TYPE" val="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4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577_2*l_h_f*1_1_1"/>
  <p:tag name="KSO_WM_TEMPLATE_CATEGORY" val="diagram"/>
  <p:tag name="KSO_WM_TEMPLATE_INDEX" val="20205577"/>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1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577_2*l_h_i*1_2_1"/>
  <p:tag name="KSO_WM_TEMPLATE_CATEGORY" val="diagram"/>
  <p:tag name="KSO_WM_TEMPLATE_INDEX" val="20205577"/>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5577_2*l_h_i*1_2_2"/>
  <p:tag name="KSO_WM_TEMPLATE_CATEGORY" val="diagram"/>
  <p:tag name="KSO_WM_TEMPLATE_INDEX" val="20205577"/>
  <p:tag name="KSO_WM_UNIT_LAYERLEVEL" val="1_1_1"/>
  <p:tag name="KSO_WM_TAG_VERSION" val="1.0"/>
  <p:tag name="KSO_WM_BEAUTIFY_FLAG" val="#wm#"/>
  <p:tag name="KSO_WM_UNIT_FILL_FORE_SCHEMECOLOR_INDEX_BRIGHTNESS" val="0"/>
  <p:tag name="KSO_WM_UNIT_FILL_FORE_SCHEMECOLOR_INDEX" val="5"/>
  <p:tag name="KSO_WM_UNIT_FILL_BACK_SCHEMECOLOR_INDEX_BRIGHTNESS" val="0"/>
  <p:tag name="KSO_WM_UNIT_FILL_BACK_SCHEMECOLOR_INDEX" val="14"/>
  <p:tag name="KSO_WM_UNIT_FILL_TYPE" val="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5577_2*l_h_i*1_2_3"/>
  <p:tag name="KSO_WM_TEMPLATE_CATEGORY" val="diagram"/>
  <p:tag name="KSO_WM_TEMPLATE_INDEX" val="20205577"/>
  <p:tag name="KSO_WM_UNIT_LAYERLEVEL" val="1_1_1"/>
  <p:tag name="KSO_WM_TAG_VERSION" val="1.0"/>
  <p:tag name="KSO_WM_BEAUTIFY_FLAG" val="#wm#"/>
  <p:tag name="KSO_WM_UNIT_FILL_FORE_SCHEMECOLOR_INDEX_BRIGHTNESS" val="0"/>
  <p:tag name="KSO_WM_UNIT_FILL_FORE_SCHEMECOLOR_INDEX" val="10"/>
  <p:tag name="KSO_WM_UNIT_FILL_BACK_SCHEMECOLOR_INDEX_BRIGHTNESS" val="0"/>
  <p:tag name="KSO_WM_UNIT_FILL_BACK_SCHEMECOLOR_INDEX" val="14"/>
  <p:tag name="KSO_WM_UNIT_FILL_TYPE" val="2"/>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05577_2*l_h_i*1_2_4"/>
  <p:tag name="KSO_WM_TEMPLATE_CATEGORY" val="diagram"/>
  <p:tag name="KSO_WM_TEMPLATE_INDEX" val="20205577"/>
  <p:tag name="KSO_WM_UNIT_LAYERLEVEL" val="1_1_1"/>
  <p:tag name="KSO_WM_TAG_VERSION" val="1.0"/>
  <p:tag name="KSO_WM_BEAUTIFY_FLAG" val="#wm#"/>
  <p:tag name="KSO_WM_UNIT_FILL_FORE_SCHEMECOLOR_INDEX_BRIGHTNESS" val="0"/>
  <p:tag name="KSO_WM_UNIT_FILL_FORE_SCHEMECOLOR_INDEX" val="5"/>
  <p:tag name="KSO_WM_UNIT_FILL_BACK_SCHEMECOLOR_INDEX_BRIGHTNESS" val="0"/>
  <p:tag name="KSO_WM_UNIT_FILL_BACK_SCHEMECOLOR_INDEX" val="14"/>
  <p:tag name="KSO_WM_UNIT_FILL_TYPE" val="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5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577_2*l_h_f*1_2_1"/>
  <p:tag name="KSO_WM_TEMPLATE_CATEGORY" val="diagram"/>
  <p:tag name="KSO_WM_TEMPLATE_INDEX" val="20205577"/>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1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5577_2*l_h_i*1_3_1"/>
  <p:tag name="KSO_WM_TEMPLATE_CATEGORY" val="diagram"/>
  <p:tag name="KSO_WM_TEMPLATE_INDEX" val="20205577"/>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5577_2*l_h_i*1_3_2"/>
  <p:tag name="KSO_WM_TEMPLATE_CATEGORY" val="diagram"/>
  <p:tag name="KSO_WM_TEMPLATE_INDEX" val="20205577"/>
  <p:tag name="KSO_WM_UNIT_LAYERLEVEL" val="1_1_1"/>
  <p:tag name="KSO_WM_TAG_VERSION" val="1.0"/>
  <p:tag name="KSO_WM_BEAUTIFY_FLAG" val="#wm#"/>
  <p:tag name="KSO_WM_UNIT_FILL_FORE_SCHEMECOLOR_INDEX_BRIGHTNESS" val="0"/>
  <p:tag name="KSO_WM_UNIT_FILL_FORE_SCHEMECOLOR_INDEX" val="5"/>
  <p:tag name="KSO_WM_UNIT_FILL_BACK_SCHEMECOLOR_INDEX_BRIGHTNESS" val="0"/>
  <p:tag name="KSO_WM_UNIT_FILL_BACK_SCHEMECOLOR_INDEX" val="14"/>
  <p:tag name="KSO_WM_UNIT_FILL_TYPE" val="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5577_2*l_h_i*1_3_3"/>
  <p:tag name="KSO_WM_TEMPLATE_CATEGORY" val="diagram"/>
  <p:tag name="KSO_WM_TEMPLATE_INDEX" val="20205577"/>
  <p:tag name="KSO_WM_UNIT_LAYERLEVEL" val="1_1_1"/>
  <p:tag name="KSO_WM_TAG_VERSION" val="1.0"/>
  <p:tag name="KSO_WM_BEAUTIFY_FLAG" val="#wm#"/>
  <p:tag name="KSO_WM_UNIT_FILL_FORE_SCHEMECOLOR_INDEX_BRIGHTNESS" val="0"/>
  <p:tag name="KSO_WM_UNIT_FILL_FORE_SCHEMECOLOR_INDEX" val="10"/>
  <p:tag name="KSO_WM_UNIT_FILL_BACK_SCHEMECOLOR_INDEX_BRIGHTNESS" val="0"/>
  <p:tag name="KSO_WM_UNIT_FILL_BACK_SCHEMECOLOR_INDEX" val="14"/>
  <p:tag name="KSO_WM_UNIT_FILL_TYPE" val="2"/>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05577_2*l_h_i*1_3_4"/>
  <p:tag name="KSO_WM_TEMPLATE_CATEGORY" val="diagram"/>
  <p:tag name="KSO_WM_TEMPLATE_INDEX" val="20205577"/>
  <p:tag name="KSO_WM_UNIT_LAYERLEVEL" val="1_1_1"/>
  <p:tag name="KSO_WM_TAG_VERSION" val="1.0"/>
  <p:tag name="KSO_WM_BEAUTIFY_FLAG" val="#wm#"/>
  <p:tag name="KSO_WM_UNIT_FILL_FORE_SCHEMECOLOR_INDEX_BRIGHTNESS" val="0"/>
  <p:tag name="KSO_WM_UNIT_FILL_FORE_SCHEMECOLOR_INDEX" val="5"/>
  <p:tag name="KSO_WM_UNIT_FILL_BACK_SCHEMECOLOR_INDEX_BRIGHTNESS" val="0"/>
  <p:tag name="KSO_WM_UNIT_FILL_BACK_SCHEMECOLOR_INDEX" val="14"/>
  <p:tag name="KSO_WM_UNIT_FILL_TYPE" val="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3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5577_2*l_h_f*1_3_1"/>
  <p:tag name="KSO_WM_TEMPLATE_CATEGORY" val="diagram"/>
  <p:tag name="KSO_WM_TEMPLATE_INDEX" val="20205577"/>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15"/>
  <p:tag name="KSO_WM_UNIT_TEXT_FILL_FORE_SCHEMECOLOR_INDEX" val="13"/>
  <p:tag name="KSO_WM_UNIT_TEXT_FILL_TYPE" val="1"/>
  <p:tag name="KSO_WM_UNIT_USESOURCEFORMAT_APPLY" val="0"/>
</p:tagLst>
</file>

<file path=ppt/tags/tag1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9&quot;,&quot;maxSize&quot;:{&quot;size1&quot;:20},&quot;minSize&quot;:{&quot;size1&quot;:11.2},&quot;normalSize&quot;:{&quot;size1&quot;:11.2},&quot;subLayout&quot;:[{&quot;id&quot;:&quot;2024-01-12T19:55:39&quot;,&quot;margin&quot;:{&quot;bottom&quot;:0.025999998673796654,&quot;left&quot;:1.2699999809265137,&quot;right&quot;:1.2699999809265137,&quot;top&quot;:0.4230000376701355},&quot;type&quot;:0},{&quot;id&quot;:&quot;2024-01-12T19:55:3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6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1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9&quot;,&quot;maxSize&quot;:{&quot;size1&quot;:20},&quot;minSize&quot;:{&quot;size1&quot;:11.2},&quot;normalSize&quot;:{&quot;size1&quot;:11.2},&quot;subLayout&quot;:[{&quot;id&quot;:&quot;2024-01-12T19:55:39&quot;,&quot;margin&quot;:{&quot;bottom&quot;:0.025999998673796654,&quot;left&quot;:1.2699999809265137,&quot;right&quot;:1.2699999809265137,&quot;top&quot;:0.4230000376701355},&quot;type&quot;:0},{&quot;id&quot;:&quot;2024-01-12T19:55:3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68.xml><?xml version="1.0" encoding="utf-8"?>
<p:tagLst xmlns:a="http://schemas.openxmlformats.org/drawingml/2006/main" xmlns:r="http://schemas.openxmlformats.org/officeDocument/2006/relationships" xmlns:p="http://schemas.openxmlformats.org/presentationml/2006/main">
  <p:tag name="TABLE_ENDDRAG_ORIGIN_RECT" val="577*377"/>
  <p:tag name="TABLE_ENDDRAG_RECT" val="226*96*577*377"/>
</p:tagLst>
</file>

<file path=ppt/tags/tag13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9&quot;,&quot;maxSize&quot;:{&quot;size1&quot;:20},&quot;minSize&quot;:{&quot;size1&quot;:11.2},&quot;normalSize&quot;:{&quot;size1&quot;:11.2},&quot;subLayout&quot;:[{&quot;id&quot;:&quot;2024-01-12T19:55:39&quot;,&quot;margin&quot;:{&quot;bottom&quot;:0.025999998673796654,&quot;left&quot;:1.2699999809265137,&quot;right&quot;:1.2699999809265137,&quot;top&quot;:0.4230000376701355},&quot;type&quot;:0},{&quot;id&quot;:&quot;2024-01-12T19:55:3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40&quot;,&quot;maxSize&quot;:{&quot;size1&quot;:20},&quot;minSize&quot;:{&quot;size1&quot;:11.2},&quot;normalSize&quot;:{&quot;size1&quot;:11.2},&quot;subLayout&quot;:[{&quot;id&quot;:&quot;2024-01-12T19:55:40&quot;,&quot;margin&quot;:{&quot;bottom&quot;:0.025999998673796654,&quot;left&quot;:1.2699999809265137,&quot;right&quot;:1.2699999809265137,&quot;top&quot;:0.4230000376701355},&quot;type&quot;:0},{&quot;id&quot;:&quot;2024-01-12T19:55:4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0&quot;,&quot;maxSize&quot;:{&quot;size1&quot;:20},&quot;minSize&quot;:{&quot;size1&quot;:11.2},&quot;normalSize&quot;:{&quot;size1&quot;:11.2},&quot;subLayout&quot;:[{&quot;id&quot;:&quot;2024-01-12T19:55:20&quot;,&quot;margin&quot;:{&quot;bottom&quot;:0.025999998673796654,&quot;left&quot;:1.2699999809265137,&quot;right&quot;:1.2699999809265137,&quot;top&quot;:0.4230000376701355},&quot;type&quot;:0},{&quot;id&quot;:&quot;2024-01-12T19:55:2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40&quot;,&quot;maxSize&quot;:{&quot;size1&quot;:20},&quot;minSize&quot;:{&quot;size1&quot;:11.2},&quot;normalSize&quot;:{&quot;size1&quot;:11.2},&quot;subLayout&quot;:[{&quot;id&quot;:&quot;2024-01-12T19:55:40&quot;,&quot;margin&quot;:{&quot;bottom&quot;:0.025999998673796654,&quot;left&quot;:1.2699999809265137,&quot;right&quot;:1.2699999809265137,&quot;top&quot;:0.4230000376701355},&quot;type&quot;:0},{&quot;id&quot;:&quot;2024-01-12T19:55:4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40&quot;,&quot;maxSize&quot;:{&quot;size1&quot;:20},&quot;minSize&quot;:{&quot;size1&quot;:11.2},&quot;normalSize&quot;:{&quot;size1&quot;:11.2},&quot;subLayout&quot;:[{&quot;id&quot;:&quot;2024-01-12T19:55:40&quot;,&quot;margin&quot;:{&quot;bottom&quot;:0.025999998673796654,&quot;left&quot;:1.2699999809265137,&quot;right&quot;:1.2699999809265137,&quot;top&quot;:0.4230000376701355},&quot;type&quot;:0},{&quot;id&quot;:&quot;2024-01-12T19:55:4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40&quot;,&quot;maxSize&quot;:{&quot;size1&quot;:20},&quot;minSize&quot;:{&quot;size1&quot;:11.2},&quot;normalSize&quot;:{&quot;size1&quot;:11.2},&quot;subLayout&quot;:[{&quot;id&quot;:&quot;2024-01-12T19:55:40&quot;,&quot;margin&quot;:{&quot;bottom&quot;:0.025999998673796654,&quot;left&quot;:1.2699999809265137,&quot;right&quot;:1.2699999809265137,&quot;top&quot;:0.4230000376701355},&quot;type&quot;:0},{&quot;id&quot;:&quot;2024-01-12T19:55:4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13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3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3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3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4.xml><?xml version="1.0" encoding="utf-8"?>
<p:tagLst xmlns:a="http://schemas.openxmlformats.org/drawingml/2006/main" xmlns:r="http://schemas.openxmlformats.org/officeDocument/2006/relationships" xmlns:p="http://schemas.openxmlformats.org/presentationml/2006/main">
  <p:tag name="KSO_WM_UNIT_TEXT_PART_ID_V2" val="c-3-1"/>
  <p:tag name="KSO_WM_UNIT_COLOR_SCHEME_SHAPE_ID" val="41"/>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1_4*l_h_a*1_3_1"/>
  <p:tag name="KSO_WM_TEMPLATE_CATEGORY" val="diagram"/>
  <p:tag name="KSO_WM_TEMPLATE_INDEX" val="20196511"/>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1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0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1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40&quot;,&quot;maxSize&quot;:{&quot;size1&quot;:20},&quot;minSize&quot;:{&quot;size1&quot;:11.2},&quot;normalSize&quot;:{&quot;size1&quot;:11.2},&quot;subLayout&quot;:[{&quot;id&quot;:&quot;2024-01-12T19:55:40&quot;,&quot;margin&quot;:{&quot;bottom&quot;:0.025999998673796654,&quot;left&quot;:1.2699999809265137,&quot;right&quot;:1.2699999809265137,&quot;top&quot;:0.4230000376701355},&quot;type&quot;:0},{&quot;id&quot;:&quot;2024-01-12T19:55:4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4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0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Lst>
</file>

<file path=ppt/tags/tag1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14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4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4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412.xml><?xml version="1.0" encoding="utf-8"?>
<p:tagLst xmlns:a="http://schemas.openxmlformats.org/drawingml/2006/main" xmlns:r="http://schemas.openxmlformats.org/officeDocument/2006/relationships"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b_d"/>
  <p:tag name="KSO_WM_SLIDE_LAYOUT_CNT" val="1_1_1"/>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2T19:55:40&quot;,&quot;maxSize&quot;:{&quot;size1&quot;:31.1},&quot;minSize&quot;:{&quot;size1&quot;:17.8},&quot;normalSize&quot;:{&quot;size1&quot;:17.8},&quot;subLayout&quot;:[{&quot;id&quot;:&quot;2024-01-12T19:55:40&quot;,&quot;maxSize&quot;:{&quot;size1&quot;:100},&quot;minSize&quot;:{&quot;size1&quot;:61.7},&quot;normalSize&quot;:{&quot;size1&quot;:61.7},&quot;subLayout&quot;:[{&quot;id&quot;:&quot;2024-01-12T19:55:40&quot;,&quot;margin&quot;:{&quot;bottom&quot;:0,&quot;left&quot;:1.2699999809265137,&quot;right&quot;:1.2699999809265137,&quot;top&quot;:0.4230000376701355},&quot;type&quot;:0},{&quot;id&quot;:&quot;2024-01-12T19:55:40&quot;,&quot;margin&quot;:{&quot;bottom&quot;:0.025999998673796654,&quot;left&quot;:1.2699999809265137,&quot;right&quot;:1.2699999809265137,&quot;top&quot;:0.025999998673796654},&quot;type&quot;:0}],&quot;type&quot;:0},{&quot;id&quot;:&quot;2024-01-12T19:55:40&quot;,&quot;margin&quot;:{&quot;bottom&quot;:0.847000002861023,&quot;left&quot;:1.2699999809265137,&quot;right&quot;:1.2699999809265137,&quot;top&quot;:1.2699999809265137},&quot;type&quot;:0}],&quot;type&quot;:0}"/>
</p:tagLst>
</file>

<file path=ppt/tags/tag141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就是您思想的提炼。"/>
  <p:tag name="KSO_WM_UNIT_NOCLEAR" val="0"/>
  <p:tag name="KSO_WM_UNIT_HIGHLIGHT" val="0"/>
  <p:tag name="KSO_WM_UNIT_COMPATIBLE" val="0"/>
  <p:tag name="KSO_WM_UNIT_DIAGRAM_ISNUMVISUAL" val="0"/>
  <p:tag name="KSO_WM_UNIT_DIAGRAM_ISREFERUNIT" val="0"/>
  <p:tag name="KSO_WM_DIAGRAM_GROUP_CODE" val="l1l2-1"/>
  <p:tag name="KSO_WM_UNIT_TYPE" val="l_h_f"/>
  <p:tag name="KSO_WM_UNIT_INDEX" val="1_1_1"/>
  <p:tag name="KSO_WM_UNIT_ID" val="diagram20219430_1*l_h_f*1_1_1"/>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ASSEMBLE_CHIP_INDEX" val="10f08ce54965446089f99b0d9a48ce2a"/>
  <p:tag name="KSO_WM_UNIT_VALUE" val="135"/>
  <p:tag name="KSO_WM_UNIT_TEXT_FILL_FORE_SCHEMECOLOR_INDEX_BRIGHTNESS" val="0.35"/>
  <p:tag name="KSO_WM_UNIT_TEXT_FILL_FORE_SCHEMECOLOR_INDEX" val="13"/>
  <p:tag name="KSO_WM_UNIT_TEXT_FILL_TYPE" val="1"/>
  <p:tag name="KSO_WM_UNIT_USESOURCEFORMAT_APPLY" val="0"/>
</p:tagLst>
</file>

<file path=ppt/tags/tag1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1_1_12"/>
  <p:tag name="KSO_WM_UNIT_ID" val="diagram20219430_1*l_h_i*1_1_12"/>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ASSEMBLE_CHIP_INDEX" val="10f08ce54965446089f99b0d9a48ce2a"/>
  <p:tag name="KSO_WM_UNIT_VALUE" val="99"/>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SUBTYPE" val="d"/>
  <p:tag name="KSO_WM_UNIT_TYPE" val="l_h_i"/>
  <p:tag name="KSO_WM_UNIT_INDEX" val="1_1_1"/>
  <p:tag name="KSO_WM_UNIT_ID" val="diagram20219430_1*l_h_i*1_1_1"/>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ASSEMBLE_CHIP_INDEX" val="10f08ce54965446089f99b0d9a48ce2a"/>
  <p:tag name="KSO_WM_UNIT_VALUE" val="1"/>
  <p:tag name="KSO_WM_UNIT_TEXT_FILL_FORE_SCHEMECOLOR_INDEX_BRIGHTNESS" val="0.25"/>
  <p:tag name="KSO_WM_UNIT_TEXT_FILL_FORE_SCHEMECOLOR_INDEX" val="13"/>
  <p:tag name="KSO_WM_UNIT_TEXT_FILL_TYPE" val="1"/>
  <p:tag name="KSO_WM_UNIT_USESOURCEFORMAT_APPLY" val="0"/>
</p:tagLst>
</file>

<file path=ppt/tags/tag1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1_1_8"/>
  <p:tag name="KSO_WM_UNIT_ID" val="diagram20219430_1*l_h_i*1_1_8"/>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ASSEMBLE_CHIP_INDEX" val="10f08ce54965446089f99b0d9a48ce2a"/>
  <p:tag name="KSO_WM_UNIT_USESOURCEFORMAT_APPLY" val="0"/>
</p:tagLst>
</file>

<file path=ppt/tags/tag141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就是您思想的提炼。"/>
  <p:tag name="KSO_WM_UNIT_NOCLEAR" val="0"/>
  <p:tag name="KSO_WM_UNIT_HIGHLIGHT" val="0"/>
  <p:tag name="KSO_WM_UNIT_COMPATIBLE" val="0"/>
  <p:tag name="KSO_WM_UNIT_DIAGRAM_ISNUMVISUAL" val="0"/>
  <p:tag name="KSO_WM_UNIT_DIAGRAM_ISREFERUNIT" val="0"/>
  <p:tag name="KSO_WM_DIAGRAM_GROUP_CODE" val="l1l2-1"/>
  <p:tag name="KSO_WM_UNIT_TYPE" val="l_h_f"/>
  <p:tag name="KSO_WM_UNIT_INDEX" val="1_2_1"/>
  <p:tag name="KSO_WM_UNIT_ID" val="diagram20219430_1*l_h_f*1_2_1"/>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ASSEMBLE_CHIP_INDEX" val="10f08ce54965446089f99b0d9a48ce2a"/>
  <p:tag name="KSO_WM_UNIT_VALUE" val="135"/>
  <p:tag name="KSO_WM_UNIT_TEXT_FILL_FORE_SCHEMECOLOR_INDEX_BRIGHTNESS" val="0.35"/>
  <p:tag name="KSO_WM_UNIT_TEXT_FILL_FORE_SCHEMECOLOR_INDEX" val="13"/>
  <p:tag name="KSO_WM_UNIT_TEXT_FILL_TYPE" val="1"/>
  <p:tag name="KSO_WM_UNIT_USESOURCEFORMAT_APPLY" val="0"/>
</p:tagLst>
</file>

<file path=ppt/tags/tag1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1_2_12"/>
  <p:tag name="KSO_WM_UNIT_ID" val="diagram20219430_1*l_h_i*1_2_12"/>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ASSEMBLE_CHIP_INDEX" val="10f08ce54965446089f99b0d9a48ce2a"/>
  <p:tag name="KSO_WM_UNIT_VALUE" val="99"/>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1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SUBTYPE" val="d"/>
  <p:tag name="KSO_WM_UNIT_TYPE" val="l_h_i"/>
  <p:tag name="KSO_WM_UNIT_INDEX" val="1_2_1"/>
  <p:tag name="KSO_WM_UNIT_ID" val="diagram20219430_1*l_h_i*1_2_1"/>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ASSEMBLE_CHIP_INDEX" val="10f08ce54965446089f99b0d9a48ce2a"/>
  <p:tag name="KSO_WM_UNIT_VALUE" val="1"/>
  <p:tag name="KSO_WM_UNIT_TEXT_FILL_FORE_SCHEMECOLOR_INDEX_BRIGHTNESS" val="0.25"/>
  <p:tag name="KSO_WM_UNIT_TEXT_FILL_FORE_SCHEMECOLOR_INDEX" val="13"/>
  <p:tag name="KSO_WM_UNIT_TEXT_FILL_TYPE" val="1"/>
  <p:tag name="KSO_WM_UNIT_USESOURCEFORMAT_APPLY" val="0"/>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1_2_8"/>
  <p:tag name="KSO_WM_UNIT_ID" val="diagram20219430_1*l_h_i*1_2_8"/>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ASSEMBLE_CHIP_INDEX" val="10f08ce54965446089f99b0d9a48ce2a"/>
  <p:tag name="KSO_WM_UNIT_USESOURCEFORMAT_APPLY" val="0"/>
</p:tagLst>
</file>

<file path=ppt/tags/tag1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13"/>
  <p:tag name="KSO_WM_UNIT_ID" val="diagram20219430_1*l_h_i*2_1_13"/>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2"/>
  <p:tag name="KSO_WM_UNIT_FILL_FORE_SCHEMECOLOR_INDEX_BRIGHTNESS" val="-0.1"/>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14"/>
  <p:tag name="KSO_WM_UNIT_ID" val="diagram20219430_1*l_h_i*2_1_14"/>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1"/>
  <p:tag name="KSO_WM_UNIT_FILL_FORE_SCHEMECOLOR_INDEX_BRIGHTNESS" val="-0.1"/>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2"/>
  <p:tag name="KSO_WM_UNIT_ID" val="diagram20219430_1*l_h_i*2_1_2"/>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3"/>
  <p:tag name="KSO_WM_UNIT_ID" val="diagram20219430_1*l_h_i*2_1_3"/>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4"/>
  <p:tag name="KSO_WM_UNIT_ID" val="diagram20219430_1*l_h_i*2_1_4"/>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5"/>
  <p:tag name="KSO_WM_UNIT_ID" val="diagram20219430_1*l_h_i*2_1_5"/>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6"/>
  <p:tag name="KSO_WM_UNIT_ID" val="diagram20219430_1*l_h_i*2_1_6"/>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7"/>
  <p:tag name="KSO_WM_UNIT_ID" val="diagram20219430_1*l_h_i*2_1_7"/>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9"/>
  <p:tag name="KSO_WM_UNIT_ID" val="diagram20219430_1*l_h_i*2_1_9"/>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10"/>
  <p:tag name="KSO_WM_UNIT_ID" val="diagram20219430_1*l_h_i*2_1_10"/>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11"/>
  <p:tag name="KSO_WM_UNIT_ID" val="diagram20219430_1*l_h_i*2_1_11"/>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1"/>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13"/>
  <p:tag name="KSO_WM_UNIT_ID" val="diagram20219430_1*l_h_i*2_1_13"/>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2"/>
  <p:tag name="KSO_WM_UNIT_FILL_FORE_SCHEMECOLOR_INDEX_BRIGHTNESS" val="-0.1"/>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14"/>
  <p:tag name="KSO_WM_UNIT_ID" val="diagram20219430_1*l_h_i*2_1_14"/>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1"/>
  <p:tag name="KSO_WM_UNIT_FILL_FORE_SCHEMECOLOR_INDEX_BRIGHTNESS" val="-0.1"/>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2"/>
  <p:tag name="KSO_WM_UNIT_ID" val="diagram20219430_1*l_h_i*2_1_2"/>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3"/>
  <p:tag name="KSO_WM_UNIT_ID" val="diagram20219430_1*l_h_i*2_1_3"/>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4"/>
  <p:tag name="KSO_WM_UNIT_ID" val="diagram20219430_1*l_h_i*2_1_4"/>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5"/>
  <p:tag name="KSO_WM_UNIT_ID" val="diagram20219430_1*l_h_i*2_1_5"/>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6"/>
  <p:tag name="KSO_WM_UNIT_ID" val="diagram20219430_1*l_h_i*2_1_6"/>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7"/>
  <p:tag name="KSO_WM_UNIT_ID" val="diagram20219430_1*l_h_i*2_1_7"/>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9"/>
  <p:tag name="KSO_WM_UNIT_ID" val="diagram20219430_1*l_h_i*2_1_9"/>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10"/>
  <p:tag name="KSO_WM_UNIT_ID" val="diagram20219430_1*l_h_i*2_1_10"/>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l2-1"/>
  <p:tag name="KSO_WM_UNIT_TYPE" val="l_h_i"/>
  <p:tag name="KSO_WM_UNIT_INDEX" val="2_1_11"/>
  <p:tag name="KSO_WM_UNIT_ID" val="diagram20219430_1*l_h_i*2_1_11"/>
  <p:tag name="KSO_WM_TEMPLATE_CATEGORY" val="diagram"/>
  <p:tag name="KSO_WM_TEMPLATE_INDEX" val="20219430"/>
  <p:tag name="KSO_WM_UNIT_LAYERLEVEL" val="1_1_1"/>
  <p:tag name="KSO_WM_TAG_VERSION" val="1.0"/>
  <p:tag name="KSO_WM_BEAUTIFY_FLAG" val="#wm#"/>
  <p:tag name="KSO_WM_CHIP_GROUPID" val="60beddce191caac4ef202482"/>
  <p:tag name="KSO_WM_CHIP_XID" val="60beddce191caac4ef202483"/>
  <p:tag name="KSO_WM_UNIT_VALUE" val="0"/>
  <p:tag name="KSO_WM_UNIT_FILL_FORE_SCHEMECOLOR_INDEX_BRIGHTNESS" val="-0.1"/>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447.xml><?xml version="1.0" encoding="utf-8"?>
<p:tagLst xmlns:a="http://schemas.openxmlformats.org/drawingml/2006/main" xmlns:r="http://schemas.openxmlformats.org/officeDocument/2006/relationships"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b_d"/>
  <p:tag name="KSO_WM_SLIDE_LAYOUT_CNT" val="1_1_1"/>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2T19:55:41&quot;,&quot;maxSize&quot;:{&quot;size1&quot;:31.1},&quot;minSize&quot;:{&quot;size1&quot;:17.8},&quot;normalSize&quot;:{&quot;size1&quot;:17.8},&quot;subLayout&quot;:[{&quot;id&quot;:&quot;2024-01-12T19:55:41&quot;,&quot;maxSize&quot;:{&quot;size1&quot;:100},&quot;minSize&quot;:{&quot;size1&quot;:61.7},&quot;normalSize&quot;:{&quot;size1&quot;:61.7},&quot;subLayout&quot;:[{&quot;id&quot;:&quot;2024-01-12T19:55:41&quot;,&quot;margin&quot;:{&quot;bottom&quot;:0,&quot;left&quot;:1.2699999809265137,&quot;right&quot;:1.2699999809265137,&quot;top&quot;:0.4230000376701355},&quot;type&quot;:0},{&quot;id&quot;:&quot;2024-01-12T19:55:41&quot;,&quot;margin&quot;:{&quot;bottom&quot;:0.025999998673796654,&quot;left&quot;:1.2699999809265137,&quot;right&quot;:1.2699999809265137,&quot;top&quot;:0.025999998673796654},&quot;type&quot;:0}],&quot;type&quot;:0},{&quot;id&quot;:&quot;2024-01-12T19:55:41&quot;,&quot;margin&quot;:{&quot;bottom&quot;:0.847000002861023,&quot;left&quot;:1.2699999809265137,&quot;right&quot;:1.2699999809265137,&quot;top&quot;:1.2699999809265137},&quot;type&quot;:0}],&quot;type&quot;:0}"/>
</p:tagLst>
</file>

<file path=ppt/tags/tag1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5822_3*m_i*1_1"/>
  <p:tag name="KSO_WM_TEMPLATE_CATEGORY" val="diagram"/>
  <p:tag name="KSO_WM_TEMPLATE_INDEX" val="20205822"/>
  <p:tag name="KSO_WM_UNIT_LAYERLEVEL" val="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1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22_3*m_h_i*1_1_1"/>
  <p:tag name="KSO_WM_TEMPLATE_CATEGORY" val="diagram"/>
  <p:tag name="KSO_WM_TEMPLATE_INDEX" val="20205822"/>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822_3*m_h_i*1_1_2"/>
  <p:tag name="KSO_WM_TEMPLATE_CATEGORY" val="diagram"/>
  <p:tag name="KSO_WM_TEMPLATE_INDEX" val="20205822"/>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5822_3*m_h_i*1_1_1"/>
  <p:tag name="KSO_WM_TEMPLATE_CATEGORY" val="diagram"/>
  <p:tag name="KSO_WM_TEMPLATE_INDEX" val="20205822"/>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45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22_3*m_h_f*1_1_1"/>
  <p:tag name="KSO_WM_TEMPLATE_CATEGORY" val="diagram"/>
  <p:tag name="KSO_WM_TEMPLATE_INDEX" val="20205822"/>
  <p:tag name="KSO_WM_UNIT_LAYERLEVEL" val="1_1_1"/>
  <p:tag name="KSO_WM_TAG_VERSION" val="1.0"/>
  <p:tag name="KSO_WM_BEAUTIFY_FLAG" val="#wm#"/>
  <p:tag name="KSO_WM_UNIT_PRESET_TEXT" val="单击此处输入您的正文，文字是您思想的提炼，为了最终演示的良好效果，表达清晰，请尽量言简意赅的阐述观点。"/>
  <p:tag name="KSO_WM_UNIT_TEXT_FILL_FORE_SCHEMECOLOR_INDEX_BRIGHTNESS" val="0.15"/>
  <p:tag name="KSO_WM_UNIT_TEXT_FILL_FORE_SCHEMECOLOR_INDEX" val="13"/>
  <p:tag name="KSO_WM_UNIT_TEXT_FILL_TYPE" val="1"/>
  <p:tag name="KSO_WM_UNIT_USESOURCEFORMAT_APPLY" val="0"/>
</p:tagLst>
</file>

<file path=ppt/tags/tag1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822_3*m_h_i*1_2_1"/>
  <p:tag name="KSO_WM_TEMPLATE_CATEGORY" val="diagram"/>
  <p:tag name="KSO_WM_TEMPLATE_INDEX" val="20205822"/>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822_3*m_h_i*1_2_2"/>
  <p:tag name="KSO_WM_TEMPLATE_CATEGORY" val="diagram"/>
  <p:tag name="KSO_WM_TEMPLATE_INDEX" val="20205822"/>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05822_3*m_h_i*1_2_1"/>
  <p:tag name="KSO_WM_TEMPLATE_CATEGORY" val="diagram"/>
  <p:tag name="KSO_WM_TEMPLATE_INDEX" val="20205822"/>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4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22_3*m_h_f*1_2_1"/>
  <p:tag name="KSO_WM_TEMPLATE_CATEGORY" val="diagram"/>
  <p:tag name="KSO_WM_TEMPLATE_INDEX" val="20205822"/>
  <p:tag name="KSO_WM_UNIT_LAYERLEVEL" val="1_1_1"/>
  <p:tag name="KSO_WM_TAG_VERSION" val="1.0"/>
  <p:tag name="KSO_WM_BEAUTIFY_FLAG" val="#wm#"/>
  <p:tag name="KSO_WM_UNIT_PRESET_TEXT" val="单击此处输入您的正文，文字是您思想的提炼，为了最终演示的良好效果，表达清晰，请尽量言简意赅的阐述观点。"/>
  <p:tag name="KSO_WM_UNIT_TEXT_FILL_FORE_SCHEMECOLOR_INDEX_BRIGHTNESS" val="0.15"/>
  <p:tag name="KSO_WM_UNIT_TEXT_FILL_FORE_SCHEMECOLOR_INDEX" val="13"/>
  <p:tag name="KSO_WM_UNIT_TEXT_FILL_TYPE" val="1"/>
  <p:tag name="KSO_WM_UNIT_USESOURCEFORMAT_APPLY" val="0"/>
</p:tagLst>
</file>

<file path=ppt/tags/tag1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5822_3*m_h_i*1_3_1"/>
  <p:tag name="KSO_WM_TEMPLATE_CATEGORY" val="diagram"/>
  <p:tag name="KSO_WM_TEMPLATE_INDEX" val="20205822"/>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5822_3*m_h_i*1_3_2"/>
  <p:tag name="KSO_WM_TEMPLATE_CATEGORY" val="diagram"/>
  <p:tag name="KSO_WM_TEMPLATE_INDEX" val="20205822"/>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05822_3*m_h_i*1_3_1"/>
  <p:tag name="KSO_WM_TEMPLATE_CATEGORY" val="diagram"/>
  <p:tag name="KSO_WM_TEMPLATE_INDEX" val="20205822"/>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4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0&quot;,&quot;maxSize&quot;:{&quot;size1&quot;:20},&quot;minSize&quot;:{&quot;size1&quot;:11.2},&quot;normalSize&quot;:{&quot;size1&quot;:11.2},&quot;subLayout&quot;:[{&quot;id&quot;:&quot;2024-01-12T19:55:20&quot;,&quot;margin&quot;:{&quot;bottom&quot;:0.025999998673796654,&quot;left&quot;:1.2699999809265137,&quot;right&quot;:1.2699999809265137,&quot;top&quot;:0.4230000376701355},&quot;type&quot;:0},{&quot;id&quot;:&quot;2024-01-12T19:55:2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46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22_3*m_h_f*1_3_1"/>
  <p:tag name="KSO_WM_TEMPLATE_CATEGORY" val="diagram"/>
  <p:tag name="KSO_WM_TEMPLATE_INDEX" val="20205822"/>
  <p:tag name="KSO_WM_UNIT_LAYERLEVEL" val="1_1_1"/>
  <p:tag name="KSO_WM_TAG_VERSION" val="1.0"/>
  <p:tag name="KSO_WM_BEAUTIFY_FLAG" val="#wm#"/>
  <p:tag name="KSO_WM_UNIT_PRESET_TEXT" val="单击此处输入您的正文，文字是您思想的提炼，为了最终演示的良好效果，表达清晰，请尽量言简意赅的阐述观点。"/>
  <p:tag name="KSO_WM_UNIT_TEXT_FILL_FORE_SCHEMECOLOR_INDEX_BRIGHTNESS" val="0.15"/>
  <p:tag name="KSO_WM_UNIT_TEXT_FILL_FORE_SCHEMECOLOR_INDEX" val="13"/>
  <p:tag name="KSO_WM_UNIT_TEXT_FILL_TYPE" val="1"/>
  <p:tag name="KSO_WM_UNIT_USESOURCEFORMAT_APPLY" val="0"/>
</p:tagLst>
</file>

<file path=ppt/tags/tag1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41&quot;,&quot;maxSize&quot;:{&quot;size1&quot;:20},&quot;minSize&quot;:{&quot;size1&quot;:11.2},&quot;normalSize&quot;:{&quot;size1&quot;:11.2},&quot;subLayout&quot;:[{&quot;id&quot;:&quot;2024-01-12T19:55:41&quot;,&quot;margin&quot;:{&quot;bottom&quot;:0.025999998673796654,&quot;left&quot;:1.2699999809265137,&quot;right&quot;:1.2699999809265137,&quot;top&quot;:0.4230000376701355},&quot;type&quot;:0},{&quot;id&quot;:&quot;2024-01-12T19:55:4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0815_1*l_h_i*1_2_1"/>
  <p:tag name="KSO_WM_TEMPLATE_CATEGORY" val="diagram"/>
  <p:tag name="KSO_WM_TEMPLATE_INDEX" val="20210815"/>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1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0815_1*l_h_i*1_1_2"/>
  <p:tag name="KSO_WM_TEMPLATE_CATEGORY" val="diagram"/>
  <p:tag name="KSO_WM_TEMPLATE_INDEX" val="2021081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0815_1*l_h_i*1_2_2"/>
  <p:tag name="KSO_WM_TEMPLATE_CATEGORY" val="diagram"/>
  <p:tag name="KSO_WM_TEMPLATE_INDEX" val="20210815"/>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469.xml><?xml version="1.0" encoding="utf-8"?>
<p:tagLst xmlns:a="http://schemas.openxmlformats.org/drawingml/2006/main" xmlns:r="http://schemas.openxmlformats.org/officeDocument/2006/relationships" xmlns:p="http://schemas.openxmlformats.org/presentationml/2006/main">
  <p:tag name="KSO_WM_UNIT_VALUE" val="190*188"/>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0815_1*l_h_x*1_2_1"/>
  <p:tag name="KSO_WM_TEMPLATE_CATEGORY" val="diagram"/>
  <p:tag name="KSO_WM_TEMPLATE_INDEX" val="20210815"/>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0815_1*l_h_i*1_1_1"/>
  <p:tag name="KSO_WM_TEMPLATE_CATEGORY" val="diagram"/>
  <p:tag name="KSO_WM_TEMPLATE_INDEX" val="20210815"/>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147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0815_1*l_h_f*1_1_1"/>
  <p:tag name="KSO_WM_TEMPLATE_CATEGORY" val="diagram"/>
  <p:tag name="KSO_WM_TEMPLATE_INDEX" val="2021081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0"/>
</p:tagLst>
</file>

<file path=ppt/tags/tag14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10815_1*l_h_a*1_1_1"/>
  <p:tag name="KSO_WM_TEMPLATE_CATEGORY" val="diagram"/>
  <p:tag name="KSO_WM_TEMPLATE_INDEX" val="2021081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0"/>
</p:tagLst>
</file>

<file path=ppt/tags/tag147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0815_1*l_h_f*1_2_1"/>
  <p:tag name="KSO_WM_TEMPLATE_CATEGORY" val="diagram"/>
  <p:tag name="KSO_WM_TEMPLATE_INDEX" val="2021081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0"/>
</p:tagLst>
</file>

<file path=ppt/tags/tag14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10815_1*l_h_a*1_2_1"/>
  <p:tag name="KSO_WM_TEMPLATE_CATEGORY" val="diagram"/>
  <p:tag name="KSO_WM_TEMPLATE_INDEX" val="2021081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0"/>
</p:tagLst>
</file>

<file path=ppt/tags/tag1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4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41&quot;,&quot;maxSize&quot;:{&quot;size1&quot;:20},&quot;minSize&quot;:{&quot;size1&quot;:11.2},&quot;normalSize&quot;:{&quot;size1&quot;:11.2},&quot;subLayout&quot;:[{&quot;id&quot;:&quot;2024-01-12T19:55:41&quot;,&quot;margin&quot;:{&quot;bottom&quot;:0.025999998673796654,&quot;left&quot;:1.2699999809265137,&quot;right&quot;:1.2699999809265137,&quot;top&quot;:0.4230000376701355},&quot;type&quot;:0},{&quot;id&quot;:&quot;2024-01-12T19:55:4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4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COLOR_SCHEME_SHAPE_ID" val="3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196511_4*l_h_i*1_3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COLOR_SCHEME_SHAPE_ID" val="4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2"/>
  <p:tag name="KSO_WM_UNIT_ID" val="diagram20196511_4*l_h_i*1_2_2"/>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COLOR_SCHEME_SHAPE_ID" val="4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2_3"/>
  <p:tag name="KSO_WM_UNIT_ID" val="diagram20196511_4*l_h_i*1_2_3"/>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1&quot;,&quot;maxSize&quot;:{&quot;size1&quot;:20},&quot;minSize&quot;:{&quot;size1&quot;:11.2},&quot;normalSize&quot;:{&quot;size1&quot;:11.2},&quot;subLayout&quot;:[{&quot;id&quot;:&quot;2024-01-12T19:55:21&quot;,&quot;margin&quot;:{&quot;bottom&quot;:0.025999998673796654,&quot;left&quot;:1.2699999809265137,&quot;right&quot;:1.2699999809265137,&quot;top&quot;:0.4230000376701355},&quot;type&quot;:0},{&quot;id&quot;:&quot;2024-01-12T19:55:2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TEXT_PART_ID_V2" val="d-3-1"/>
  <p:tag name="KSO_WM_UNIT_COLOR_SCHEME_SHAPE_ID" val="50"/>
  <p:tag name="KSO_WM_UNIT_COLOR_SCHEME_PARENT_PAGE" val="0_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6511_4*l_h_f*1_2_1"/>
  <p:tag name="KSO_WM_TEMPLATE_CATEGORY" val="diagram"/>
  <p:tag name="KSO_WM_TEMPLATE_INDEX" val="20196511"/>
  <p:tag name="KSO_WM_UNIT_LAYERLEVEL" val="1_1_1"/>
  <p:tag name="KSO_WM_TAG_VERSION" val="1.0"/>
  <p:tag name="KSO_WM_BEAUTIFY_FLAG" val="#wm#"/>
  <p:tag name="KSO_WM_UNIT_PRESET_TEXT" val="点击此处添加正文文字，文字是您思想的提炼，请尽可能言简意赅的阐述您的观点。"/>
  <p:tag name="KSO_WM_UNIT_TEXT_FILL_FORE_SCHEMECOLOR_INDEX_BRIGHTNESS" val="0.5"/>
  <p:tag name="KSO_WM_UNIT_TEXT_FILL_FORE_SCHEMECOLOR_INDEX" val="13"/>
  <p:tag name="KSO_WM_UNIT_TEXT_FILL_TYPE" val="1"/>
  <p:tag name="KSO_WM_UNIT_USESOURCEFORMAT_APPLY" val="0"/>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1&quot;,&quot;maxSize&quot;:{&quot;size1&quot;:20},&quot;minSize&quot;:{&quot;size1&quot;:11.2},&quot;normalSize&quot;:{&quot;size1&quot;:11.2},&quot;subLayout&quot;:[{&quot;id&quot;:&quot;2024-01-12T19:55:21&quot;,&quot;margin&quot;:{&quot;bottom&quot;:0.025999998673796654,&quot;left&quot;:1.2699999809265137,&quot;right&quot;:1.2699999809265137,&quot;top&quot;:0.4230000376701355},&quot;type&quot;:0},{&quot;id&quot;:&quot;2024-01-12T19:55:2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1&quot;,&quot;maxSize&quot;:{&quot;size1&quot;:20},&quot;minSize&quot;:{&quot;size1&quot;:11.2},&quot;normalSize&quot;:{&quot;size1&quot;:11.2},&quot;subLayout&quot;:[{&quot;id&quot;:&quot;2024-01-12T19:55:21&quot;,&quot;margin&quot;:{&quot;bottom&quot;:0.025999998673796654,&quot;left&quot;:1.2699999809265137,&quot;right&quot;:1.2699999809265137,&quot;top&quot;:0.4230000376701355},&quot;type&quot;:0},{&quot;id&quot;:&quot;2024-01-12T19:55:2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TEXT_PART_ID_V2" val="c-3-1"/>
  <p:tag name="KSO_WM_UNIT_COLOR_SCHEME_SHAPE_ID" val="51"/>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1_4*l_h_a*1_2_1"/>
  <p:tag name="KSO_WM_TEMPLATE_CATEGORY" val="diagram"/>
  <p:tag name="KSO_WM_TEMPLATE_INDEX" val="20196511"/>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95.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96.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9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51_1*f*1"/>
  <p:tag name="KSO_WM_TEMPLATE_CATEGORY" val="diagram"/>
  <p:tag name="KSO_WM_TEMPLATE_INDEX" val="20211051"/>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fa23e79076be41119ad642c4cda491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80ce386d980456f8564befea39e3cb3"/>
  <p:tag name="KSO_WM_UNIT_TEXT_FILL_FORE_SCHEMECOLOR_INDEX_BRIGHTNESS" val="0.25"/>
  <p:tag name="KSO_WM_UNIT_TEXT_FILL_FORE_SCHEMECOLOR_INDEX" val="13"/>
  <p:tag name="KSO_WM_UNIT_TEXT_FILL_TYPE" val="1"/>
  <p:tag name="KSO_WM_TEMPLATE_ASSEMBLE_XID" val="60656ea44054ed1e2fb7fce2"/>
  <p:tag name="KSO_WM_TEMPLATE_ASSEMBLE_GROUPID" val="60656ea44054ed1e2fb7fce2"/>
</p:tagLst>
</file>

<file path=ppt/tags/tag198.xml><?xml version="1.0" encoding="utf-8"?>
<p:tagLst xmlns:a="http://schemas.openxmlformats.org/drawingml/2006/main" xmlns:r="http://schemas.openxmlformats.org/officeDocument/2006/relationships" xmlns:p="http://schemas.openxmlformats.org/presentationml/2006/main">
  <p:tag name="KSO_WM_UNIT_VALUE" val="1142*1565"/>
  <p:tag name="KSO_WM_UNIT_HIGHLIGHT" val="0"/>
  <p:tag name="KSO_WM_UNIT_COMPATIBLE" val="1"/>
  <p:tag name="KSO_WM_UNIT_DIAGRAM_ISNUMVISUAL" val="0"/>
  <p:tag name="KSO_WM_UNIT_DIAGRAM_ISREFERUNIT" val="0"/>
  <p:tag name="KSO_WM_UNIT_TYPE" val="d"/>
  <p:tag name="KSO_WM_UNIT_INDEX" val="1"/>
  <p:tag name="KSO_WM_UNIT_ID" val="diagram20211051_1*d*1"/>
  <p:tag name="KSO_WM_TEMPLATE_CATEGORY" val="diagram"/>
  <p:tag name="KSO_WM_TEMPLATE_INDEX" val="20211051"/>
  <p:tag name="KSO_WM_UNIT_LAYERLEVEL" val="1"/>
  <p:tag name="KSO_WM_TAG_VERSION" val="1.0"/>
  <p:tag name="KSO_WM_BEAUTIFY_FLAG" val="#wm#"/>
  <p:tag name="KSO_WM_CHIP_GROUPID" val="5e7310da9a230a26b9e88a19"/>
  <p:tag name="KSO_WM_CHIP_XID" val="5e7310da9a230a26b9e88a1a"/>
  <p:tag name="KSO_WM_UNIT_DEC_AREA_ID" val="f2876e609c7144a48ef7013c55026b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02a4d0b8544cc19ecd8dfac07ae853"/>
  <p:tag name="KSO_WM_UNIT_SUPPORT_UNIT_TYPE" val="[&quot;l&quot;,&quot;m&quot;,&quot;n&quot;,&quot;o&quot;,&quot;p&quot;,&quot;q&quot;,&quot;r&quot;,&quot;δ&quot;,&quot;ε&quot;,&quot;ζ&quot;,&quot;η&quot;,&quot;d&quot;,&quot;α&quot;,&quot;β&quot;,&quot;θ&quot;]"/>
  <p:tag name="KSO_WM_TEMPLATE_ASSEMBLE_XID" val="60656ea44054ed1e2fb7fce2"/>
  <p:tag name="KSO_WM_TEMPLATE_ASSEMBLE_GROUPID" val="60656ea44054ed1e2fb7fce2"/>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COLOR_SCHEME_SHAPE_ID" val="4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6511_4*l_h_i*1_2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0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VALUE" val="1227*888"/>
  <p:tag name="KSO_WM_UNIT_HIGHLIGHT" val="0"/>
  <p:tag name="KSO_WM_UNIT_COMPATIBLE" val="0"/>
  <p:tag name="KSO_WM_UNIT_DIAGRAM_ISNUMVISUAL" val="0"/>
  <p:tag name="KSO_WM_UNIT_DIAGRAM_ISREFERUNIT" val="0"/>
  <p:tag name="KSO_WM_UNIT_TYPE" val="d"/>
  <p:tag name="KSO_WM_UNIT_INDEX" val="1"/>
  <p:tag name="KSO_WM_UNIT_ID" val="diagram20211907_1*d*1"/>
  <p:tag name="KSO_WM_TEMPLATE_CATEGORY" val="diagram"/>
  <p:tag name="KSO_WM_TEMPLATE_INDEX" val="20211907"/>
  <p:tag name="KSO_WM_UNIT_LAYERLEVEL" val="1"/>
  <p:tag name="KSO_WM_TAG_VERSION" val="1.0"/>
  <p:tag name="KSO_WM_BEAUTIFY_FLAG" val="#wm#"/>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TEMPLATE_ASSEMBLE_XID" val="60656f114054ed1e2fb802db"/>
  <p:tag name="KSO_WM_TEMPLATE_ASSEMBLE_GROUPID" val="60656f114054ed1e2fb802db"/>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2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1.xml><?xml version="1.0" encoding="utf-8"?>
<p:tagLst xmlns:a="http://schemas.openxmlformats.org/drawingml/2006/main" xmlns:r="http://schemas.openxmlformats.org/officeDocument/2006/relationships"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2"/>
  <p:tag name="KSO_WM_UNIT_ID" val="diagram20196511_4*l_h_i*1_1_2"/>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2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2.xml><?xml version="1.0" encoding="utf-8"?>
<p:tagLst xmlns:a="http://schemas.openxmlformats.org/drawingml/2006/main" xmlns:r="http://schemas.openxmlformats.org/officeDocument/2006/relationships" xmlns:p="http://schemas.openxmlformats.org/presentationml/2006/main">
  <p:tag name="KSO_WM_UNIT_COLOR_SCHEME_SHAPE_ID" val="5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1_3"/>
  <p:tag name="KSO_WM_UNIT_ID" val="diagram20196511_4*l_h_i*1_1_3"/>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2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2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3.xml><?xml version="1.0" encoding="utf-8"?>
<p:tagLst xmlns:a="http://schemas.openxmlformats.org/drawingml/2006/main" xmlns:r="http://schemas.openxmlformats.org/officeDocument/2006/relationships" xmlns:p="http://schemas.openxmlformats.org/presentationml/2006/main">
  <p:tag name="KSO_WM_UNIT_TEXT_PART_ID_V2" val="d-3-1"/>
  <p:tag name="KSO_WM_UNIT_COLOR_SCHEME_SHAPE_ID" val="59"/>
  <p:tag name="KSO_WM_UNIT_COLOR_SCHEME_PARENT_PAGE" val="0_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6511_4*l_h_f*1_1_1"/>
  <p:tag name="KSO_WM_TEMPLATE_CATEGORY" val="diagram"/>
  <p:tag name="KSO_WM_TEMPLATE_INDEX" val="20196511"/>
  <p:tag name="KSO_WM_UNIT_LAYERLEVEL" val="1_1_1"/>
  <p:tag name="KSO_WM_TAG_VERSION" val="1.0"/>
  <p:tag name="KSO_WM_BEAUTIFY_FLAG" val="#wm#"/>
  <p:tag name="KSO_WM_UNIT_PRESET_TEXT" val="点击此处添加正文文字，文字是您思想的提炼，请尽可能言简意赅的阐述您的观点。"/>
  <p:tag name="KSO_WM_UNIT_TEXT_FILL_FORE_SCHEMECOLOR_INDEX_BRIGHTNESS" val="0.5"/>
  <p:tag name="KSO_WM_UNIT_TEXT_FILL_FORE_SCHEMECOLOR_INDEX" val="13"/>
  <p:tag name="KSO_WM_UNIT_TEXT_FILL_TYPE" val="1"/>
  <p:tag name="KSO_WM_UNIT_USESOURCEFORMAT_APPLY" val="0"/>
</p:tagLst>
</file>

<file path=ppt/tags/tag2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24.xml><?xml version="1.0" encoding="utf-8"?>
<p:tagLst xmlns:a="http://schemas.openxmlformats.org/drawingml/2006/main" xmlns:r="http://schemas.openxmlformats.org/officeDocument/2006/relationships" xmlns:p="http://schemas.openxmlformats.org/presentationml/2006/main">
  <p:tag name="KSO_WM_UNIT_TEXT_PART_ID_V2" val="c-3-1"/>
  <p:tag name="KSO_WM_UNIT_COLOR_SCHEME_SHAPE_ID" val="60"/>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1_4*l_h_a*1_1_1"/>
  <p:tag name="KSO_WM_TEMPLATE_CATEGORY" val="diagram"/>
  <p:tag name="KSO_WM_TEMPLATE_INDEX" val="20196511"/>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2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96511_4*l_h_i*1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2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COLOR_SCHEME_SHAPE_ID" val="65"/>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5_2"/>
  <p:tag name="KSO_WM_UNIT_ID" val="diagram20196511_4*l_h_i*1_5_2"/>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5&quot;,&quot;maxSize&quot;:{&quot;size1&quot;:20},&quot;minSize&quot;:{&quot;size1&quot;:11.2},&quot;normalSize&quot;:{&quot;size1&quot;:11.2},&quot;subLayout&quot;:[{&quot;id&quot;:&quot;2024-01-12T19:55:25&quot;,&quot;margin&quot;:{&quot;bottom&quot;:0.025999998673796654,&quot;left&quot;:1.2699999809265137,&quot;right&quot;:1.2699999809265137,&quot;top&quot;:0.4230000376701355},&quot;type&quot;:0},{&quot;id&quot;:&quot;2024-01-12T19:55:2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394_1*f*1"/>
  <p:tag name="KSO_WM_TEMPLATE_CATEGORY" val="diagram"/>
  <p:tag name="KSO_WM_TEMPLATE_INDEX" val="20211394"/>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213e55c78c7f48d58171e1bca080f0f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98bb6cffadbe44eab0931cdbec099505"/>
  <p:tag name="KSO_WM_UNIT_TEXT_FILL_FORE_SCHEMECOLOR_INDEX_BRIGHTNESS" val="0.25"/>
  <p:tag name="KSO_WM_UNIT_TEXT_FILL_FORE_SCHEMECOLOR_INDEX" val="13"/>
  <p:tag name="KSO_WM_UNIT_TEXT_FILL_TYPE" val="1"/>
  <p:tag name="KSO_WM_TEMPLATE_ASSEMBLE_XID" val="60656efa4054ed1e2fb801a3"/>
  <p:tag name="KSO_WM_TEMPLATE_ASSEMBLE_GROUPID" val="60656efa4054ed1e2fb801a3"/>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COLOR_SCHEME_SHAPE_ID" val="6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5_3"/>
  <p:tag name="KSO_WM_UNIT_ID" val="diagram20196511_4*l_h_i*1_5_3"/>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10870_2*i*1"/>
  <p:tag name="KSO_WM_TEMPLATE_CATEGORY" val="diagram"/>
  <p:tag name="KSO_WM_TEMPLATE_INDEX" val="20210870"/>
  <p:tag name="KSO_WM_UNIT_LAYERLEVEL" val="1"/>
  <p:tag name="KSO_WM_TAG_VERSION" val="1.0"/>
  <p:tag name="KSO_WM_BEAUTIFY_FLAG" val="#wm#"/>
  <p:tag name="KSO_WM_UNIT_USESOURCEFORMAT_APPLY" val="0"/>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10870_2*l_i*1_1"/>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7"/>
  <p:tag name="KSO_WM_UNIT_FILL_TYPE" val="1"/>
  <p:tag name="KSO_WM_UNIT_USESOURCEFORMAT_APPLY" val="0"/>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10870_2*l_i*1_2"/>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6"/>
  <p:tag name="KSO_WM_UNIT_FILL_TYPE" val="1"/>
  <p:tag name="KSO_WM_UNIT_USESOURCEFORMAT_APPLY" val="0"/>
</p:tagLst>
</file>

<file path=ppt/tags/tag28.xml><?xml version="1.0" encoding="utf-8"?>
<p:tagLst xmlns:a="http://schemas.openxmlformats.org/drawingml/2006/main" xmlns:r="http://schemas.openxmlformats.org/officeDocument/2006/relationships" xmlns:p="http://schemas.openxmlformats.org/presentationml/2006/main">
  <p:tag name="KSO_WM_UNIT_TEXT_PART_ID_V2" val="d-3-1"/>
  <p:tag name="KSO_WM_UNIT_COLOR_SCHEME_SHAPE_ID" val="48"/>
  <p:tag name="KSO_WM_UNIT_COLOR_SCHEME_PARENT_PAGE" val="0_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96511_4*l_h_f*1_5_1"/>
  <p:tag name="KSO_WM_TEMPLATE_CATEGORY" val="diagram"/>
  <p:tag name="KSO_WM_TEMPLATE_INDEX" val="20196511"/>
  <p:tag name="KSO_WM_UNIT_LAYERLEVEL" val="1_1_1"/>
  <p:tag name="KSO_WM_TAG_VERSION" val="1.0"/>
  <p:tag name="KSO_WM_BEAUTIFY_FLAG" val="#wm#"/>
  <p:tag name="KSO_WM_UNIT_PRESET_TEXT" val="点击此处添加正文文字，文字是您思想的提炼，请尽可能言简意赅的阐述您的观点。"/>
  <p:tag name="KSO_WM_UNIT_TEXT_FILL_FORE_SCHEMECOLOR_INDEX_BRIGHTNESS" val="0.5"/>
  <p:tag name="KSO_WM_UNIT_TEXT_FILL_FORE_SCHEMECOLOR_INDEX" val="13"/>
  <p:tag name="KSO_WM_UNIT_TEXT_FILL_TYPE" val="1"/>
  <p:tag name="KSO_WM_UNIT_USESOURCEFORMAT_APPLY" val="0"/>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10870_2*l_i*1_3"/>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7"/>
  <p:tag name="KSO_WM_UNIT_FILL_TYPE" val="1"/>
  <p:tag name="KSO_WM_UNIT_USESOURCEFORMAT_APPLY" val="0"/>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210870_2*l_i*1_4"/>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7"/>
  <p:tag name="KSO_WM_UNIT_FILL_TYPE" val="1"/>
  <p:tag name="KSO_WM_UNIT_USESOURCEFORMAT_APPLY" val="0"/>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5"/>
  <p:tag name="KSO_WM_UNIT_ID" val="diagram20210870_2*l_i*1_5"/>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5"/>
  <p:tag name="KSO_WM_UNIT_FILL_TYPE" val="1"/>
  <p:tag name="KSO_WM_UNIT_USESOURCEFORMAT_APPLY" val="0"/>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6"/>
  <p:tag name="KSO_WM_UNIT_ID" val="diagram20210870_2*l_i*1_6"/>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5"/>
  <p:tag name="KSO_WM_UNIT_FILL_TYPE" val="1"/>
  <p:tag name="KSO_WM_UNIT_USESOURCEFORMAT_APPLY" val="0"/>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210870_2*l_i*1_7"/>
  <p:tag name="KSO_WM_TEMPLATE_CATEGORY" val="diagram"/>
  <p:tag name="KSO_WM_TEMPLATE_INDEX" val="20210870"/>
  <p:tag name="KSO_WM_UNIT_LAYERLEVEL" val="1_1"/>
  <p:tag name="KSO_WM_TAG_VERSION" val="1.0"/>
  <p:tag name="KSO_WM_BEAUTIFY_FLAG" val=""/>
  <p:tag name="KSO_WM_UNIT_FILL_FORE_SCHEMECOLOR_INDEX_BRIGHTNESS" val="0"/>
  <p:tag name="KSO_WM_UNIT_FILL_FORE_SCHEMECOLOR_INDEX" val="5"/>
  <p:tag name="KSO_WM_UNIT_FILL_TYPE" val="1"/>
  <p:tag name="KSO_WM_UNIT_USESOURCEFORMAT_APPLY" val="0"/>
</p:tagLst>
</file>

<file path=ppt/tags/tag28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5&quot;,&quot;maxSize&quot;:{&quot;size1&quot;:20},&quot;minSize&quot;:{&quot;size1&quot;:11.2},&quot;normalSize&quot;:{&quot;size1&quot;:11.2},&quot;subLayout&quot;:[{&quot;id&quot;:&quot;2024-01-12T19:55:25&quot;,&quot;margin&quot;:{&quot;bottom&quot;:0.025999998673796654,&quot;left&quot;:1.2699999809265137,&quot;right&quot;:1.2699999809265137,&quot;top&quot;:0.4230000376701355},&quot;type&quot;:0},{&quot;id&quot;:&quot;2024-01-12T19:55:2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13977_2*m_i*1_2"/>
  <p:tag name="KSO_WM_TEMPLATE_CATEGORY" val="diagram"/>
  <p:tag name="KSO_WM_TEMPLATE_INDEX" val="20213977"/>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13977_2*m_h_i*1_1_1"/>
  <p:tag name="KSO_WM_TEMPLATE_CATEGORY" val="diagram"/>
  <p:tag name="KSO_WM_TEMPLATE_INDEX" val="20213977"/>
  <p:tag name="KSO_WM_UNIT_LAYERLEVEL" val="1_1_1"/>
  <p:tag name="KSO_WM_TAG_VERSION" val="1.0"/>
  <p:tag name="KSO_WM_BEAUTIFY_FLAG" val="#wm#"/>
  <p:tag name="KSO_WM_UNIT_TEXT_FILL_FORE_SCHEMECOLOR_INDEX_BRIGHTNESS" val="0.5"/>
  <p:tag name="KSO_WM_UNIT_TEXT_FILL_FORE_SCHEMECOLOR_INDEX" val="13"/>
  <p:tag name="KSO_WM_UNIT_TEXT_FILL_TYPE" val="1"/>
  <p:tag name="KSO_WM_UNIT_USESOURCEFORMAT_APPLY" val="0"/>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13977_2*m_h_i*1_1_2"/>
  <p:tag name="KSO_WM_TEMPLATE_CATEGORY" val="diagram"/>
  <p:tag name="KSO_WM_TEMPLATE_INDEX" val="20213977"/>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13977_2*m_h_i*1_1_3"/>
  <p:tag name="KSO_WM_TEMPLATE_CATEGORY" val="diagram"/>
  <p:tag name="KSO_WM_TEMPLATE_INDEX" val="20213977"/>
  <p:tag name="KSO_WM_UNIT_LAYERLEVEL" val="1_1_1"/>
  <p:tag name="KSO_WM_TAG_VERSION" val="1.0"/>
  <p:tag name="KSO_WM_BEAUTIFY_FLAG" val="#wm#"/>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9.xml><?xml version="1.0" encoding="utf-8"?>
<p:tagLst xmlns:a="http://schemas.openxmlformats.org/drawingml/2006/main" xmlns:r="http://schemas.openxmlformats.org/officeDocument/2006/relationships" xmlns:p="http://schemas.openxmlformats.org/presentationml/2006/main">
  <p:tag name="KSO_WM_UNIT_TEXT_PART_ID_V2" val="c-3-1"/>
  <p:tag name="KSO_WM_UNIT_COLOR_SCHEME_SHAPE_ID" val="49"/>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96511_4*l_h_a*1_5_1"/>
  <p:tag name="KSO_WM_TEMPLATE_CATEGORY" val="diagram"/>
  <p:tag name="KSO_WM_TEMPLATE_INDEX" val="20196511"/>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13977_2*m_h_i*1_1_4"/>
  <p:tag name="KSO_WM_TEMPLATE_CATEGORY" val="diagram"/>
  <p:tag name="KSO_WM_TEMPLATE_INDEX" val="20213977"/>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91.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3977_2*m_h_f*1_1_1"/>
  <p:tag name="KSO_WM_TEMPLATE_CATEGORY" val="diagram"/>
  <p:tag name="KSO_WM_TEMPLATE_INDEX" val="20213977"/>
  <p:tag name="KSO_WM_UNIT_LAYERLEVEL" val="1_1_1"/>
  <p:tag name="KSO_WM_TAG_VERSION" val="1.0"/>
  <p:tag name="KSO_WM_BEAUTIFY_FLAG" val="#wm#"/>
  <p:tag name="KSO_WM_UNIT_SUBTYPE" val="a"/>
  <p:tag name="KSO_WM_UNIT_TEXT_FILL_FORE_SCHEMECOLOR_INDEX_BRIGHTNESS" val="0.25"/>
  <p:tag name="KSO_WM_UNIT_TEXT_FILL_FORE_SCHEMECOLOR_INDEX" val="13"/>
  <p:tag name="KSO_WM_UNIT_TEXT_FILL_TYPE" val="1"/>
  <p:tag name="KSO_WM_UNIT_USESOURCEFORMAT_APPLY" val="0"/>
</p:tagLst>
</file>

<file path=ppt/tags/tag29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第一章"/>
  <p:tag name="KSO_WM_UNIT_NOCLEAR" val="0"/>
  <p:tag name="KSO_WM_UNIT_VALUE" val="12"/>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13977_2*m_h_a*1_1_1"/>
  <p:tag name="KSO_WM_TEMPLATE_CATEGORY" val="diagram"/>
  <p:tag name="KSO_WM_TEMPLATE_INDEX" val="20213977"/>
  <p:tag name="KSO_WM_UNIT_LAYERLEVEL" val="1_1_1"/>
  <p:tag name="KSO_WM_TAG_VERSION" val="1.0"/>
  <p:tag name="KSO_WM_BEAUTIFY_FLAG" val="#wm#"/>
  <p:tag name="KSO_WM_UNIT_ISNUMDGMTITLE" val="0"/>
  <p:tag name="KSO_WM_UNIT_TEXT_FILL_FORE_SCHEMECOLOR_INDEX_BRIGHTNESS" val="0.25"/>
  <p:tag name="KSO_WM_UNIT_TEXT_FILL_FORE_SCHEMECOLOR_INDEX" val="13"/>
  <p:tag name="KSO_WM_UNIT_TEXT_FILL_TYPE" val="1"/>
  <p:tag name="KSO_WM_UNIT_USESOURCEFORMAT_APPLY" val="0"/>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13977_2*m_h_i*1_2_1"/>
  <p:tag name="KSO_WM_TEMPLATE_CATEGORY" val="diagram"/>
  <p:tag name="KSO_WM_TEMPLATE_INDEX" val="20213977"/>
  <p:tag name="KSO_WM_UNIT_LAYERLEVEL" val="1_1_1"/>
  <p:tag name="KSO_WM_TAG_VERSION" val="1.0"/>
  <p:tag name="KSO_WM_BEAUTIFY_FLAG" val="#wm#"/>
  <p:tag name="KSO_WM_UNIT_TEXT_FILL_FORE_SCHEMECOLOR_INDEX_BRIGHTNESS" val="0.5"/>
  <p:tag name="KSO_WM_UNIT_TEXT_FILL_FORE_SCHEMECOLOR_INDEX" val="13"/>
  <p:tag name="KSO_WM_UNIT_TEXT_FILL_TYPE" val="1"/>
  <p:tag name="KSO_WM_UNIT_USESOURCEFORMAT_APPLY" val="0"/>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13977_2*m_h_i*1_2_2"/>
  <p:tag name="KSO_WM_TEMPLATE_CATEGORY" val="diagram"/>
  <p:tag name="KSO_WM_TEMPLATE_INDEX" val="20213977"/>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13977_2*m_h_i*1_2_3"/>
  <p:tag name="KSO_WM_TEMPLATE_CATEGORY" val="diagram"/>
  <p:tag name="KSO_WM_TEMPLATE_INDEX" val="20213977"/>
  <p:tag name="KSO_WM_UNIT_LAYERLEVEL" val="1_1_1"/>
  <p:tag name="KSO_WM_TAG_VERSION" val="1.0"/>
  <p:tag name="KSO_WM_BEAUTIFY_FLAG" val="#wm#"/>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13977_2*m_h_i*1_2_4"/>
  <p:tag name="KSO_WM_TEMPLATE_CATEGORY" val="diagram"/>
  <p:tag name="KSO_WM_TEMPLATE_INDEX" val="20213977"/>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13977_2*m_h_i*1_3_1"/>
  <p:tag name="KSO_WM_TEMPLATE_CATEGORY" val="diagram"/>
  <p:tag name="KSO_WM_TEMPLATE_INDEX" val="20213977"/>
  <p:tag name="KSO_WM_UNIT_LAYERLEVEL" val="1_1_1"/>
  <p:tag name="KSO_WM_TAG_VERSION" val="1.0"/>
  <p:tag name="KSO_WM_BEAUTIFY_FLAG" val="#wm#"/>
  <p:tag name="KSO_WM_UNIT_TEXT_FILL_FORE_SCHEMECOLOR_INDEX_BRIGHTNESS" val="0.5"/>
  <p:tag name="KSO_WM_UNIT_TEXT_FILL_FORE_SCHEMECOLOR_INDEX" val="13"/>
  <p:tag name="KSO_WM_UNIT_TEXT_FILL_TYPE" val="1"/>
  <p:tag name="KSO_WM_UNIT_USESOURCEFORMAT_APPLY" val="0"/>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13977_2*m_h_i*1_3_2"/>
  <p:tag name="KSO_WM_TEMPLATE_CATEGORY" val="diagram"/>
  <p:tag name="KSO_WM_TEMPLATE_INDEX" val="20213977"/>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13977_2*m_h_i*1_3_3"/>
  <p:tag name="KSO_WM_TEMPLATE_CATEGORY" val="diagram"/>
  <p:tag name="KSO_WM_TEMPLATE_INDEX" val="20213977"/>
  <p:tag name="KSO_WM_UNIT_LAYERLEVEL" val="1_1_1"/>
  <p:tag name="KSO_WM_TAG_VERSION" val="1.0"/>
  <p:tag name="KSO_WM_BEAUTIFY_FLAG" val="#wm#"/>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COLOR_SCHEME_SHAPE_ID" val="4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196511_4*l_h_i*1_5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13977_2*m_h_i*1_3_4"/>
  <p:tag name="KSO_WM_TEMPLATE_CATEGORY" val="diagram"/>
  <p:tag name="KSO_WM_TEMPLATE_INDEX" val="20213977"/>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13977_2*m_h_z*1_2_1"/>
  <p:tag name="KSO_WM_TEMPLATE_CATEGORY" val="diagram"/>
  <p:tag name="KSO_WM_TEMPLATE_INDEX" val="2021397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13977_2*m_h_z*1_3_1"/>
  <p:tag name="KSO_WM_TEMPLATE_CATEGORY" val="diagram"/>
  <p:tag name="KSO_WM_TEMPLATE_INDEX" val="2021397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03.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3977_2*m_h_f*1_2_1"/>
  <p:tag name="KSO_WM_TEMPLATE_CATEGORY" val="diagram"/>
  <p:tag name="KSO_WM_TEMPLATE_INDEX" val="20213977"/>
  <p:tag name="KSO_WM_UNIT_LAYERLEVEL" val="1_1_1"/>
  <p:tag name="KSO_WM_TAG_VERSION" val="1.0"/>
  <p:tag name="KSO_WM_BEAUTIFY_FLAG" val="#wm#"/>
  <p:tag name="KSO_WM_UNIT_SUBTYPE" val="a"/>
  <p:tag name="KSO_WM_UNIT_TEXT_FILL_FORE_SCHEMECOLOR_INDEX_BRIGHTNESS" val="0.25"/>
  <p:tag name="KSO_WM_UNIT_TEXT_FILL_FORE_SCHEMECOLOR_INDEX" val="13"/>
  <p:tag name="KSO_WM_UNIT_TEXT_FILL_TYPE" val="1"/>
  <p:tag name="KSO_WM_UNIT_USESOURCEFORMAT_APPLY" val="0"/>
</p:tagLst>
</file>

<file path=ppt/tags/tag30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第二章"/>
  <p:tag name="KSO_WM_UNIT_NOCLEAR" val="0"/>
  <p:tag name="KSO_WM_UNIT_VALUE" val="12"/>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13977_2*m_h_a*1_2_1"/>
  <p:tag name="KSO_WM_TEMPLATE_CATEGORY" val="diagram"/>
  <p:tag name="KSO_WM_TEMPLATE_INDEX" val="20213977"/>
  <p:tag name="KSO_WM_UNIT_LAYERLEVEL" val="1_1_1"/>
  <p:tag name="KSO_WM_TAG_VERSION" val="1.0"/>
  <p:tag name="KSO_WM_BEAUTIFY_FLAG" val="#wm#"/>
  <p:tag name="KSO_WM_UNIT_ISNUMDGMTITLE" val="0"/>
  <p:tag name="KSO_WM_UNIT_TEXT_FILL_FORE_SCHEMECOLOR_INDEX_BRIGHTNESS" val="0.25"/>
  <p:tag name="KSO_WM_UNIT_TEXT_FILL_FORE_SCHEMECOLOR_INDEX" val="13"/>
  <p:tag name="KSO_WM_UNIT_TEXT_FILL_TYPE" val="1"/>
  <p:tag name="KSO_WM_UNIT_USESOURCEFORMAT_APPLY" val="0"/>
</p:tagLst>
</file>

<file path=ppt/tags/tag305.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13977_2*m_h_f*1_3_1"/>
  <p:tag name="KSO_WM_TEMPLATE_CATEGORY" val="diagram"/>
  <p:tag name="KSO_WM_TEMPLATE_INDEX" val="20213977"/>
  <p:tag name="KSO_WM_UNIT_LAYERLEVEL" val="1_1_1"/>
  <p:tag name="KSO_WM_TAG_VERSION" val="1.0"/>
  <p:tag name="KSO_WM_BEAUTIFY_FLAG" val="#wm#"/>
  <p:tag name="KSO_WM_UNIT_SUBTYPE" val="a"/>
  <p:tag name="KSO_WM_UNIT_TEXT_FILL_FORE_SCHEMECOLOR_INDEX_BRIGHTNESS" val="0.25"/>
  <p:tag name="KSO_WM_UNIT_TEXT_FILL_FORE_SCHEMECOLOR_INDEX" val="13"/>
  <p:tag name="KSO_WM_UNIT_TEXT_FILL_TYPE" val="1"/>
  <p:tag name="KSO_WM_UNIT_USESOURCEFORMAT_APPLY" val="0"/>
</p:tagLst>
</file>

<file path=ppt/tags/tag30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第三章"/>
  <p:tag name="KSO_WM_UNIT_NOCLEAR" val="0"/>
  <p:tag name="KSO_WM_UNIT_VALUE" val="12"/>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13977_2*m_h_a*1_3_1"/>
  <p:tag name="KSO_WM_TEMPLATE_CATEGORY" val="diagram"/>
  <p:tag name="KSO_WM_TEMPLATE_INDEX" val="20213977"/>
  <p:tag name="KSO_WM_UNIT_LAYERLEVEL" val="1_1_1"/>
  <p:tag name="KSO_WM_TAG_VERSION" val="1.0"/>
  <p:tag name="KSO_WM_BEAUTIFY_FLAG" val="#wm#"/>
  <p:tag name="KSO_WM_UNIT_ISNUMDGMTITLE" val="0"/>
  <p:tag name="KSO_WM_UNIT_TEXT_FILL_FORE_SCHEMECOLOR_INDEX_BRIGHTNESS" val="0.25"/>
  <p:tag name="KSO_WM_UNIT_TEXT_FILL_FORE_SCHEMECOLOR_INDEX" val="13"/>
  <p:tag name="KSO_WM_UNIT_TEXT_FILL_TYPE" val="1"/>
  <p:tag name="KSO_WM_UNIT_USESOURCEFORMAT_APPLY" val="0"/>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5&quot;,&quot;maxSize&quot;:{&quot;size1&quot;:20},&quot;minSize&quot;:{&quot;size1&quot;:11.2},&quot;normalSize&quot;:{&quot;size1&quot;:11.2},&quot;subLayout&quot;:[{&quot;id&quot;:&quot;2024-01-12T19:55:25&quot;,&quot;margin&quot;:{&quot;bottom&quot;:0.025999998673796654,&quot;left&quot;:1.2699999809265137,&quot;right&quot;:1.2699999809265137,&quot;top&quot;:0.4230000376701355},&quot;type&quot;:0},{&quot;id&quot;:&quot;2024-01-12T19:55:2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11899_1*i*1"/>
  <p:tag name="KSO_WM_TEMPLATE_CATEGORY" val="diagram"/>
  <p:tag name="KSO_WM_TEMPLATE_INDEX" val="20211899"/>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d2e05467955471fa302bda457c0223f"/>
  <p:tag name="KSO_WM_UNIT_DECORATE_INFO" val="{&quot;DecorateInfoH&quot;:{&quot;IsAbs&quot;:true},&quot;DecorateInfoW&quot;:{&quot;IsAbs&quot;:true},&quot;DecorateInfoX&quot;:{&quot;IsAbs&quot;:true,&quot;Pos&quot;:1},&quot;DecorateInfoY&quot;:{&quot;IsAbs&quot;:true,&quot;Pos&quot;:1},&quot;ReferentInfo&quot;:{&quot;Id&quot;:&quot;51e6b16af8414593af898aa3f2cc02ec&quot;,&quot;X&quot;:{&quot;Pos&quot;:1},&quot;Y&quot;:{&quot;Pos&quot;:1}},&quot;whChangeMode&quot;:0}"/>
  <p:tag name="KSO_WM_CHIP_GROUPID" val="5ef0aed10e56d0f322bebb3b"/>
  <p:tag name="KSO_WM_CHIP_XID" val="5ef0aed10e56d0f322bebb3c"/>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357"/>
  <p:tag name="KSO_WM_TEMPLATE_ASSEMBLE_XID" val="60656f0e4054ed1e2fb802b1"/>
  <p:tag name="KSO_WM_TEMPLATE_ASSEMBLE_GROUPID" val="60656f0e4054ed1e2fb802b1"/>
</p:tagLst>
</file>

<file path=ppt/tags/tag31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99_1*f*1"/>
  <p:tag name="KSO_WM_TEMPLATE_CATEGORY" val="diagram"/>
  <p:tag name="KSO_WM_TEMPLATE_INDEX" val="20211899"/>
  <p:tag name="KSO_WM_UNIT_LAYERLEVEL" val="1"/>
  <p:tag name="KSO_WM_TAG_VERSION" val="1.0"/>
  <p:tag name="KSO_WM_BEAUTIFY_FLAG" val="#wm#"/>
  <p:tag name="KSO_WM_UNIT_DEFAULT_FONT" val="14;20;2"/>
  <p:tag name="KSO_WM_UNIT_BLOCK" val="0"/>
  <p:tag name="KSO_WM_UNIT_VALUE" val="294"/>
  <p:tag name="KSO_WM_UNIT_SHOW_EDIT_AREA_INDICATION" val="1"/>
  <p:tag name="KSO_WM_CHIP_GROUPID" val="5e6b05596848fb12bee65ac8"/>
  <p:tag name="KSO_WM_CHIP_XID" val="5e6b05596848fb12bee65aca"/>
  <p:tag name="KSO_WM_UNIT_DEC_AREA_ID" val="24c1277e83284b3e8ff9d295f21b0b3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1d359df93964d5d92ead9569eaa9c26"/>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60656f0e4054ed1e2fb802b1"/>
  <p:tag name="KSO_WM_TEMPLATE_ASSEMBLE_GROUPID" val="60656f0e4054ed1e2fb802b1"/>
</p:tagLst>
</file>

<file path=ppt/tags/tag315.xml><?xml version="1.0" encoding="utf-8"?>
<p:tagLst xmlns:a="http://schemas.openxmlformats.org/drawingml/2006/main" xmlns:r="http://schemas.openxmlformats.org/officeDocument/2006/relationships" xmlns:p="http://schemas.openxmlformats.org/presentationml/2006/main">
  <p:tag name="KSO_WM_UNIT_TYPE" val="d"/>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6&quot;,&quot;maxSize&quot;:{&quot;size1&quot;:20},&quot;minSize&quot;:{&quot;size1&quot;:11.2},&quot;normalSize&quot;:{&quot;size1&quot;:11.2},&quot;subLayout&quot;:[{&quot;id&quot;:&quot;2024-01-12T19:55:26&quot;,&quot;margin&quot;:{&quot;bottom&quot;:0.025999998673796654,&quot;left&quot;:1.2699999809265137,&quot;right&quot;:1.2699999809265137,&quot;top&quot;:0.4230000376701355},&quot;type&quot;:0},{&quot;id&quot;:&quot;2024-01-12T19:55:2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11899_1*i*1"/>
  <p:tag name="KSO_WM_TEMPLATE_CATEGORY" val="diagram"/>
  <p:tag name="KSO_WM_TEMPLATE_INDEX" val="20211899"/>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d2e05467955471fa302bda457c0223f"/>
  <p:tag name="KSO_WM_UNIT_DECORATE_INFO" val="{&quot;DecorateInfoH&quot;:{&quot;IsAbs&quot;:true},&quot;DecorateInfoW&quot;:{&quot;IsAbs&quot;:true},&quot;DecorateInfoX&quot;:{&quot;IsAbs&quot;:true,&quot;Pos&quot;:1},&quot;DecorateInfoY&quot;:{&quot;IsAbs&quot;:true,&quot;Pos&quot;:1},&quot;ReferentInfo&quot;:{&quot;Id&quot;:&quot;51e6b16af8414593af898aa3f2cc02ec&quot;,&quot;X&quot;:{&quot;Pos&quot;:1},&quot;Y&quot;:{&quot;Pos&quot;:1}},&quot;whChangeMode&quot;:0}"/>
  <p:tag name="KSO_WM_CHIP_GROUPID" val="5ef0aed10e56d0f322bebb3b"/>
  <p:tag name="KSO_WM_CHIP_XID" val="5ef0aed10e56d0f322bebb3c"/>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357"/>
  <p:tag name="KSO_WM_TEMPLATE_ASSEMBLE_XID" val="60656f0e4054ed1e2fb802b1"/>
  <p:tag name="KSO_WM_TEMPLATE_ASSEMBLE_GROUPID" val="60656f0e4054ed1e2fb802b1"/>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6&quot;,&quot;maxSize&quot;:{&quot;size1&quot;:20},&quot;minSize&quot;:{&quot;size1&quot;:11.2},&quot;normalSize&quot;:{&quot;size1&quot;:11.2},&quot;subLayout&quot;:[{&quot;id&quot;:&quot;2024-01-12T19:55:26&quot;,&quot;margin&quot;:{&quot;bottom&quot;:0.025999998673796654,&quot;left&quot;:1.2699999809265137,&quot;right&quot;:1.2699999809265137,&quot;top&quot;:0.4230000376701355},&quot;type&quot;:0},{&quot;id&quot;:&quot;2024-01-12T19:55:2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6&quot;,&quot;maxSize&quot;:{&quot;size1&quot;:20},&quot;minSize&quot;:{&quot;size1&quot;:11.2},&quot;normalSize&quot;:{&quot;size1&quot;:11.2},&quot;subLayout&quot;:[{&quot;id&quot;:&quot;2024-01-12T19:55:26&quot;,&quot;margin&quot;:{&quot;bottom&quot;:0.025999998673796654,&quot;left&quot;:1.2699999809265137,&quot;right&quot;:1.2699999809265137,&quot;top&quot;:0.4230000376701355},&quot;type&quot;:0},{&quot;id&quot;:&quot;2024-01-12T19:55:2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3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1"/>
  <p:tag name="KSO_WM_UNIT_LINE_FILL_TYPE" val="2"/>
  <p:tag name="KSO_WM_UNIT_TEXT_FILL_FORE_SCHEMECOLOR_INDEX_BRIGHTNESS" val="0"/>
  <p:tag name="KSO_WM_UNIT_TEXT_FILL_FORE_SCHEMECOLOR_INDEX" val="11"/>
  <p:tag name="KSO_WM_UNIT_TEXT_FILL_TYPE" val="1"/>
</p:tagLst>
</file>

<file path=ppt/tags/tag3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5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6&quot;,&quot;maxSize&quot;:{&quot;size1&quot;:20},&quot;minSize&quot;:{&quot;size1&quot;:11.2},&quot;normalSize&quot;:{&quot;size1&quot;:11.2},&quot;subLayout&quot;:[{&quot;id&quot;:&quot;2024-01-12T19:55:26&quot;,&quot;margin&quot;:{&quot;bottom&quot;:0.025999998673796654,&quot;left&quot;:1.2699999809265137,&quot;right&quot;:1.2699999809265137,&quot;top&quot;:0.4230000376701355},&quot;type&quot;:0},{&quot;id&quot;:&quot;2024-01-12T19:55:2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19129_7*l_h_i*1_5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87ef87575b304f4e8af9a5de6f547598"/>
  <p:tag name="KSO_WM_UNIT_VALUE" val="4"/>
  <p:tag name="KSO_WM_UNIT_FILL_FORE_SCHEMECOLOR_INDEX_BRIGHTNESS" val="0"/>
  <p:tag name="KSO_WM_UNIT_FILL_FORE_SCHEMECOLOR_INDEX" val="9"/>
  <p:tag name="KSO_WM_UNIT_FILL_TYPE" val="1"/>
  <p:tag name="KSO_WM_UNIT_USESOURCEFORMAT_APPLY" val="0"/>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129_7*l_h_i*1_1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4"/>
  <p:tag name="KSO_WM_UNIT_FILL_FORE_SCHEMECOLOR_INDEX_BRIGHTNESS" val="0"/>
  <p:tag name="KSO_WM_UNIT_FILL_FORE_SCHEMECOLOR_INDEX" val="5"/>
  <p:tag name="KSO_WM_UNIT_FILL_TYPE" val="1"/>
  <p:tag name="KSO_WM_UNIT_USESOURCEFORMAT_APPLY" val="0"/>
</p:tagLst>
</file>

<file path=ppt/tags/tag37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6&quot;,&quot;maxSize&quot;:{&quot;size1&quot;:20},&quot;minSize&quot;:{&quot;size1&quot;:11.2},&quot;normalSize&quot;:{&quot;size1&quot;:11.2},&quot;subLayout&quot;:[{&quot;id&quot;:&quot;2024-01-12T19:55:26&quot;,&quot;margin&quot;:{&quot;bottom&quot;:0.025999998673796654,&quot;left&quot;:1.2699999809265137,&quot;right&quot;:1.2699999809265137,&quot;top&quot;:0.4230000376701355},&quot;type&quot;:0},{&quot;id&quot;:&quot;2024-01-12T19:55:2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129_7*l_h_i*1_1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3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6&quot;,&quot;maxSize&quot;:{&quot;size1&quot;:20},&quot;minSize&quot;:{&quot;size1&quot;:11.2},&quot;normalSize&quot;:{&quot;size1&quot;:11.2},&quot;subLayout&quot;:[{&quot;id&quot;:&quot;2024-01-12T19:55:26&quot;,&quot;margin&quot;:{&quot;bottom&quot;:0.025999998673796654,&quot;left&quot;:1.2699999809265137,&quot;right&quot;:1.2699999809265137,&quot;top&quot;:0.4230000376701355},&quot;type&quot;:0},{&quot;id&quot;:&quot;2024-01-12T19:55:2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129_7*l_h_f*1_2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87ef87575b304f4e8af9a5de6f547598"/>
  <p:tag name="KSO_WM_UNIT_TEXT_FILL_FORE_SCHEMECOLOR_INDEX_BRIGHTNESS" val="0.25"/>
  <p:tag name="KSO_WM_UNIT_TEXT_FILL_FORE_SCHEMECOLOR_INDEX" val="13"/>
  <p:tag name="KSO_WM_UNIT_TEXT_FILL_TYPE" val="1"/>
  <p:tag name="KSO_WM_UNIT_USESOURCEFORMAT_APPLY" val="0"/>
</p:tagLst>
</file>

<file path=ppt/tags/tag3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b_d"/>
  <p:tag name="KSO_WM_SLIDE_LAYOUT_CNT" val="1_1_1"/>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2T19:55:27&quot;,&quot;maxSize&quot;:{&quot;size1&quot;:31.1},&quot;minSize&quot;:{&quot;size1&quot;:17.8},&quot;normalSize&quot;:{&quot;size1&quot;:17.8},&quot;subLayout&quot;:[{&quot;id&quot;:&quot;2024-01-12T19:55:27&quot;,&quot;maxSize&quot;:{&quot;size1&quot;:100},&quot;minSize&quot;:{&quot;size1&quot;:61.7},&quot;normalSize&quot;:{&quot;size1&quot;:61.7},&quot;subLayout&quot;:[{&quot;id&quot;:&quot;2024-01-12T19:55:27&quot;,&quot;margin&quot;:{&quot;bottom&quot;:0,&quot;left&quot;:1.2699999809265137,&quot;right&quot;:1.2699999809265137,&quot;top&quot;:0.4230000376701355},&quot;type&quot;:0},{&quot;id&quot;:&quot;2024-01-12T19:55:27&quot;,&quot;margin&quot;:{&quot;bottom&quot;:0.025999998673796654,&quot;left&quot;:1.2699999809265137,&quot;right&quot;:1.2699999809265137,&quot;top&quot;:0.025999998673796654},&quot;type&quot;:0}],&quot;type&quot;:0},{&quot;id&quot;:&quot;2024-01-12T19:55:27&quot;,&quot;margin&quot;:{&quot;bottom&quot;:0.847000002861023,&quot;left&quot;:1.2699999809265137,&quot;right&quot;:1.2699999809265137,&quot;top&quot;:1.2699999809265137},&quot;type&quot;:0}],&quot;type&quot;:0}"/>
</p:tagLst>
</file>

<file path=ppt/tags/tag39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420_7*l_h_f*1_1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36"/>
  <p:tag name="KSO_WM_UNIT_TEXT_FILL_FORE_SCHEMECOLOR_INDEX_BRIGHTNESS" val="0.15"/>
  <p:tag name="KSO_WM_UNIT_TEXT_FILL_FORE_SCHEMECOLOR_INDEX" val="13"/>
  <p:tag name="KSO_WM_UNIT_TEXT_FILL_TYPE" val="1"/>
  <p:tag name="KSO_WM_UNIT_USESOURCEFORMAT_APPLY" val="0"/>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20_7*l_h_i*1_1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3"/>
  <p:tag name="KSO_WM_UNIT_ID" val="diagram20219420_7*l_h_i*1_1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20_7*l_h_i*1_1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39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420_7*l_h_f*1_2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36"/>
  <p:tag name="KSO_WM_UNIT_TEXT_FILL_FORE_SCHEMECOLOR_INDEX_BRIGHTNESS" val="0.15"/>
  <p:tag name="KSO_WM_UNIT_TEXT_FILL_FORE_SCHEMECOLOR_INDEX" val="13"/>
  <p:tag name="KSO_WM_UNIT_TEX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129_7*l_h_i*1_3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4"/>
  <p:tag name="KSO_WM_UNIT_FILL_FORE_SCHEMECOLOR_INDEX_BRIGHTNESS" val="0"/>
  <p:tag name="KSO_WM_UNIT_FILL_FORE_SCHEMECOLOR_INDEX" val="7"/>
  <p:tag name="KSO_WM_UNIT_FILL_TYPE" val="1"/>
  <p:tag name="KSO_WM_UNIT_USESOURCEFORMAT_APPLY" val="0"/>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420_7*l_h_i*1_2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3"/>
  <p:tag name="KSO_WM_UNIT_ID" val="diagram20219420_7*l_h_i*1_2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420_7*l_h_i*1_2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0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420_7*l_h_f*1_3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36"/>
  <p:tag name="KSO_WM_UNIT_TEXT_FILL_FORE_SCHEMECOLOR_INDEX_BRIGHTNESS" val="0.15"/>
  <p:tag name="KSO_WM_UNIT_TEXT_FILL_FORE_SCHEMECOLOR_INDEX" val="13"/>
  <p:tag name="KSO_WM_UNIT_TEXT_FILL_TYPE" val="1"/>
  <p:tag name="KSO_WM_UNIT_USESOURCEFORMAT_APPLY" val="0"/>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420_7*l_h_i*1_3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3"/>
  <p:tag name="KSO_WM_UNIT_ID" val="diagram20219420_7*l_h_i*1_3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9420_7*l_h_i*1_3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0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9420_7*l_h_f*1_4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36"/>
  <p:tag name="KSO_WM_UNIT_TEXT_FILL_FORE_SCHEMECOLOR_INDEX_BRIGHTNESS" val="0.15"/>
  <p:tag name="KSO_WM_UNIT_TEXT_FILL_FORE_SCHEMECOLOR_INDEX" val="13"/>
  <p:tag name="KSO_WM_UNIT_TEXT_FILL_TYPE" val="1"/>
  <p:tag name="KSO_WM_UNIT_USESOURCEFORMAT_APPLY" val="0"/>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9420_7*l_h_i*1_4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3"/>
  <p:tag name="KSO_WM_UNIT_ID" val="diagram20219420_7*l_h_i*1_4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129_7*l_h_f*1_3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87ef87575b304f4e8af9a5de6f547598"/>
  <p:tag name="KSO_WM_UNIT_TEXT_FILL_FORE_SCHEMECOLOR_INDEX_BRIGHTNESS" val="0.25"/>
  <p:tag name="KSO_WM_UNIT_TEXT_FILL_FORE_SCHEMECOLOR_INDEX" val="13"/>
  <p:tag name="KSO_WM_UNIT_TEXT_FILL_TYPE" val="1"/>
  <p:tag name="KSO_WM_UNIT_USESOURCEFORMAT_APPLY" val="0"/>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19420_7*l_h_i*1_4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1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19420_7*l_h_f*1_5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36"/>
  <p:tag name="KSO_WM_UNIT_TEXT_FILL_FORE_SCHEMECOLOR_INDEX_BRIGHTNESS" val="0.15"/>
  <p:tag name="KSO_WM_UNIT_TEXT_FILL_FORE_SCHEMECOLOR_INDEX" val="13"/>
  <p:tag name="KSO_WM_UNIT_TEXT_FILL_TYPE" val="1"/>
  <p:tag name="KSO_WM_UNIT_USESOURCEFORMAT_APPLY" val="0"/>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19420_7*l_h_i*1_5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3"/>
  <p:tag name="KSO_WM_UNIT_ID" val="diagram20219420_7*l_h_i*1_5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19420_7*l_h_i*1_5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1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19420_7*l_h_f*1_6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36"/>
  <p:tag name="KSO_WM_UNIT_TEXT_FILL_FORE_SCHEMECOLOR_INDEX_BRIGHTNESS" val="0.15"/>
  <p:tag name="KSO_WM_UNIT_TEXT_FILL_FORE_SCHEMECOLOR_INDEX" val="13"/>
  <p:tag name="KSO_WM_UNIT_TEXT_FILL_TYPE" val="1"/>
  <p:tag name="KSO_WM_UNIT_USESOURCEFORMAT_APPLY" val="0"/>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19420_7*l_h_i*1_6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3"/>
  <p:tag name="KSO_WM_UNIT_ID" val="diagram20219420_7*l_h_i*1_6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219420_7*l_h_i*1_6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1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7_1"/>
  <p:tag name="KSO_WM_UNIT_ID" val="diagram20219420_7*l_h_f*1_7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36"/>
  <p:tag name="KSO_WM_UNIT_TEXT_FILL_FORE_SCHEMECOLOR_INDEX_BRIGHTNESS" val="0.15"/>
  <p:tag name="KSO_WM_UNIT_TEXT_FILL_FORE_SCHEMECOLOR_INDEX" val="13"/>
  <p:tag name="KSO_WM_UNIT_TEXT_FILL_TYPE" val="1"/>
  <p:tag name="KSO_WM_UNIT_USESOURCEFORMAT_APPLY" val="0"/>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9129_7*l_h_i*1_3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7_1"/>
  <p:tag name="KSO_WM_UNIT_ID" val="diagram20219420_7*l_h_i*1_7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7_3"/>
  <p:tag name="KSO_WM_UNIT_ID" val="diagram20219420_7*l_h_i*1_7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7_2"/>
  <p:tag name="KSO_WM_UNIT_ID" val="diagram20219420_7*l_h_i*1_7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2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8_1"/>
  <p:tag name="KSO_WM_UNIT_ID" val="diagram20219420_7*l_h_f*1_8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36"/>
  <p:tag name="KSO_WM_UNIT_TEXT_FILL_FORE_SCHEMECOLOR_INDEX_BRIGHTNESS" val="0.15"/>
  <p:tag name="KSO_WM_UNIT_TEXT_FILL_FORE_SCHEMECOLOR_INDEX" val="13"/>
  <p:tag name="KSO_WM_UNIT_TEXT_FILL_TYPE" val="1"/>
  <p:tag name="KSO_WM_UNIT_USESOURCEFORMAT_APPLY" val="0"/>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8_1"/>
  <p:tag name="KSO_WM_UNIT_ID" val="diagram20219420_7*l_h_i*1_8_1"/>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8_3"/>
  <p:tag name="KSO_WM_UNIT_ID" val="diagram20219420_7*l_h_i*1_8_3"/>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VALUE" va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8_2"/>
  <p:tag name="KSO_WM_UNIT_ID" val="diagram20219420_7*l_h_i*1_8_2"/>
  <p:tag name="KSO_WM_TEMPLATE_CATEGORY" val="diagram"/>
  <p:tag name="KSO_WM_TEMPLATE_INDEX" val="20219420"/>
  <p:tag name="KSO_WM_UNIT_LAYERLEVEL" val="1_1_1"/>
  <p:tag name="KSO_WM_TAG_VERSION" val="1.0"/>
  <p:tag name="KSO_WM_BEAUTIFY_FLAG" val="#wm#"/>
  <p:tag name="KSO_WM_CHIP_GROUPID" val="60bed534191caac4ef20244a"/>
  <p:tag name="KSO_WM_CHIP_XID" val="60bed534191caac4ef20244b"/>
  <p:tag name="KSO_WM_ASSEMBLE_CHIP_INDEX" val="480e75b9d0b34a3d82941089524af7df"/>
  <p:tag name="KSO_WM_UNIT_LINE_FORE_SCHEMECOLOR_INDEX_BRIGHTNESS" val="0"/>
  <p:tag name="KSO_WM_UNIT_LINE_FORE_SCHEMECOLOR_INDEX" val="5"/>
  <p:tag name="KSO_WM_UNIT_LINE_FILL_TYPE" val="2"/>
  <p:tag name="KSO_WM_UNIT_USESOURCEFORMAT_APPLY" val="0"/>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9129_7*l_h_i*1_4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4"/>
  <p:tag name="KSO_WM_UNIT_FILL_FORE_SCHEMECOLOR_INDEX_BRIGHTNESS" val="0"/>
  <p:tag name="KSO_WM_UNIT_FILL_FORE_SCHEMECOLOR_INDEX" val="8"/>
  <p:tag name="KSO_WM_UNIT_FILL_TYPE" val="1"/>
  <p:tag name="KSO_WM_UNIT_USESOURCEFORMAT_APPLY" val="0"/>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7&quot;,&quot;maxSize&quot;:{&quot;size1&quot;:20},&quot;minSize&quot;:{&quot;size1&quot;:11.2},&quot;normalSize&quot;:{&quot;size1&quot;:11.2},&quot;subLayout&quot;:[{&quot;id&quot;:&quot;2024-01-12T19:55:27&quot;,&quot;margin&quot;:{&quot;bottom&quot;:0.025999998673796654,&quot;left&quot;:1.2699999809265137,&quot;right&quot;:1.2699999809265137,&quot;top&quot;:0.4230000376701355},&quot;type&quot;:0},{&quot;id&quot;:&quot;2024-01-12T19:55:2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wm#"/>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43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Lst>
</file>

<file path=ppt/tags/tag436.xml><?xml version="1.0" encoding="utf-8"?>
<p:tagLst xmlns:a="http://schemas.openxmlformats.org/drawingml/2006/main" xmlns:r="http://schemas.openxmlformats.org/officeDocument/2006/relationships" xmlns:p="http://schemas.openxmlformats.org/presentationml/2006/main">
  <p:tag name="KSO_WM_UNIT_VALUE" val="1311*2030"/>
  <p:tag name="KSO_WM_UNIT_HIGHLIGHT"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BEAUTIFY_FLAG" val="#wm#"/>
  <p:tag name="KSO_WM_CHIP_GROUPID" val="5e7310da9a230a26b9e88a19"/>
  <p:tag name="KSO_WM_CHIP_XID" val="5e7310da9a230a26b9e88a1a"/>
  <p:tag name="KSO_WM_UNIT_DEC_AREA_ID" val="c3eea203adf34548b8bed58731eff79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TEMPLATE_ASSEMBLE_XID" val="60656f2e4054ed1e2fb80507"/>
  <p:tag name="KSO_WM_TEMPLATE_ASSEMBLE_GROUPID" val="60656f2e4054ed1e2fb80507"/>
  <p:tag name="KSO_WM_UNIT_PLACING_PICTURE_USER_VIEWPORT" val="{&quot;height&quot;:4353.670866141732,&quot;width&quot;:1412.1669291338583}"/>
  <p:tag name="KSO_WM_UNIT_PLACING_PICTURE_INFO" val="{&quot;code&quot;:&quot;bAb[4]&quot;,&quot;full_picture&quot;:true,&quot;last_full_picture&quot;:&quot;bAb[4]&quot;,&quot;margin&quot;:{&quot;left&quot;:109.53624288284465,&quot;right&quot;:110.561398108199},&quot;scheme&quot;:&quot;4-0&quot;,&quot;spacing&quot;:5}"/>
  <p:tag name="KSO_WM_UNIT_PLACING_PICTURE_USER_VIEWPORT_SMARTMENU" val="{&quot;height&quot;:4668.140621646067,&quot;width&quot;:1498.024461262628}"/>
  <p:tag name="KSO_WM_UNIT_PLACING_PICTURE_USER_RELATIVERECTANGLE_SMARTMENU" val="{&quot;bottom&quot;:0,&quot;left&quot;:0,&quot;right&quot;:0,&quot;top&quot;:0}"/>
  <p:tag name="KSO_WM_UNIT_SUPPORT_UNIT_TYPE" val="[&quot;d&quot;,&quot;α&quot;,&quot;β&quot;,&quot;θ&quot;]"/>
</p:tagLst>
</file>

<file path=ppt/tags/tag437.xml><?xml version="1.0" encoding="utf-8"?>
<p:tagLst xmlns:a="http://schemas.openxmlformats.org/drawingml/2006/main" xmlns:r="http://schemas.openxmlformats.org/officeDocument/2006/relationships" xmlns:p="http://schemas.openxmlformats.org/presentationml/2006/main">
  <p:tag name="KSO_WM_UNIT_VALUE" val="1311*2030"/>
  <p:tag name="KSO_WM_UNIT_HIGHLIGHT"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BEAUTIFY_FLAG" val="#wm#"/>
  <p:tag name="KSO_WM_CHIP_GROUPID" val="5e7310da9a230a26b9e88a19"/>
  <p:tag name="KSO_WM_CHIP_XID" val="5e7310da9a230a26b9e88a1a"/>
  <p:tag name="KSO_WM_UNIT_DEC_AREA_ID" val="c3eea203adf34548b8bed58731eff79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TEMPLATE_ASSEMBLE_XID" val="60656f2e4054ed1e2fb80507"/>
  <p:tag name="KSO_WM_TEMPLATE_ASSEMBLE_GROUPID" val="60656f2e4054ed1e2fb80507"/>
  <p:tag name="KSO_WM_UNIT_PLACING_PICTURE_USER_VIEWPORT" val="{&quot;height&quot;:3680.203149606299,&quot;width&quot;:3566.6062992125985}"/>
  <p:tag name="KSO_WM_UNIT_PLACING_PICTURE_INFO" val="{&quot;code&quot;:&quot;bAb[4]&quot;,&quot;full_picture&quot;:true,&quot;last_full_picture&quot;:&quot;bAb[4]&quot;,&quot;margin&quot;:{&quot;left&quot;:109.53624288284465,&quot;right&quot;:110.561398108199},&quot;scheme&quot;:&quot;4-0&quot;,&quot;spacing&quot;:5}"/>
  <p:tag name="KSO_WM_UNIT_PLACING_PICTURE_USER_VIEWPORT_SMARTMENU" val="{&quot;height&quot;:4668.140621646067,&quot;width&quot;:4495.230238447746}"/>
  <p:tag name="KSO_WM_UNIT_PLACING_PICTURE_USER_RELATIVERECTANGLE_SMARTMENU" val="{&quot;bottom&quot;:0,&quot;left&quot;:0,&quot;right&quot;:0,&quot;top&quot;:0}"/>
  <p:tag name="KSO_WM_UNIT_SUPPORT_UNIT_TYPE" val="[&quot;d&quot;,&quot;α&quot;,&quot;β&quot;,&quot;θ&quot;]"/>
</p:tagLst>
</file>

<file path=ppt/tags/tag438.xml><?xml version="1.0" encoding="utf-8"?>
<p:tagLst xmlns:a="http://schemas.openxmlformats.org/drawingml/2006/main" xmlns:r="http://schemas.openxmlformats.org/officeDocument/2006/relationships" xmlns:p="http://schemas.openxmlformats.org/presentationml/2006/main">
  <p:tag name="KSO_WM_UNIT_VALUE" val="1311*2030"/>
  <p:tag name="KSO_WM_UNIT_HIGHLIGHT"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BEAUTIFY_FLAG" val="#wm#"/>
  <p:tag name="KSO_WM_CHIP_GROUPID" val="5e7310da9a230a26b9e88a19"/>
  <p:tag name="KSO_WM_CHIP_XID" val="5e7310da9a230a26b9e88a1a"/>
  <p:tag name="KSO_WM_UNIT_DEC_AREA_ID" val="c3eea203adf34548b8bed58731eff79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TEMPLATE_ASSEMBLE_XID" val="60656f2e4054ed1e2fb80507"/>
  <p:tag name="KSO_WM_TEMPLATE_ASSEMBLE_GROUPID" val="60656f2e4054ed1e2fb80507"/>
  <p:tag name="KSO_WM_UNIT_PLACING_PICTURE_USER_VIEWPORT" val="{&quot;height&quot;:4353.670866141732,&quot;width&quot;:6558.253543307086}"/>
  <p:tag name="KSO_WM_UNIT_PLACING_PICTURE_INFO" val="{&quot;code&quot;:&quot;bAb[4]&quot;,&quot;full_picture&quot;:true,&quot;last_full_picture&quot;:&quot;bAb[4]&quot;,&quot;margin&quot;:{&quot;left&quot;:109.53624288284465,&quot;right&quot;:110.561398108199},&quot;scheme&quot;:&quot;4-0&quot;,&quot;spacing&quot;:5}"/>
  <p:tag name="KSO_WM_UNIT_PLACING_PICTURE_USER_VIEWPORT_SMARTMENU" val="{&quot;height&quot;:2211.8844027679957,&quot;width&quot;:3350.651144579429}"/>
  <p:tag name="KSO_WM_UNIT_PLACING_PICTURE_USER_RELATIVERECTANGLE_SMARTMENU" val="{&quot;bottom&quot;:0,&quot;left&quot;:0,&quot;right&quot;:0,&quot;top&quot;:0}"/>
  <p:tag name="KSO_WM_UNIT_SUPPORT_UNIT_TYPE" val="[&quot;d&quot;,&quot;α&quot;,&quot;β&quot;,&quot;θ&quot;]"/>
</p:tagLst>
</file>

<file path=ppt/tags/tag439.xml><?xml version="1.0" encoding="utf-8"?>
<p:tagLst xmlns:a="http://schemas.openxmlformats.org/drawingml/2006/main" xmlns:r="http://schemas.openxmlformats.org/officeDocument/2006/relationships" xmlns:p="http://schemas.openxmlformats.org/presentationml/2006/main">
  <p:tag name="KSO_WM_UNIT_VALUE" val="1311*2030"/>
  <p:tag name="KSO_WM_UNIT_HIGHLIGHT"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BEAUTIFY_FLAG" val="#wm#"/>
  <p:tag name="KSO_WM_CHIP_GROUPID" val="5e7310da9a230a26b9e88a19"/>
  <p:tag name="KSO_WM_CHIP_XID" val="5e7310da9a230a26b9e88a1a"/>
  <p:tag name="KSO_WM_UNIT_DEC_AREA_ID" val="c3eea203adf34548b8bed58731eff79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TEMPLATE_ASSEMBLE_XID" val="60656f2e4054ed1e2fb80507"/>
  <p:tag name="KSO_WM_TEMPLATE_ASSEMBLE_GROUPID" val="60656f2e4054ed1e2fb80507"/>
  <p:tag name="KSO_WM_UNIT_PLACING_PICTURE_USER_VIEWPORT" val="{&quot;height&quot;:3680.203149606299,&quot;width&quot;:4403.8125984251965}"/>
  <p:tag name="KSO_WM_UNIT_PLACING_PICTURE_INFO" val="{&quot;code&quot;:&quot;bAb[4]&quot;,&quot;full_picture&quot;:true,&quot;last_full_picture&quot;:&quot;bAb[4]&quot;,&quot;margin&quot;:{&quot;left&quot;:109.53624288284465,&quot;right&quot;:110.561398108199},&quot;scheme&quot;:&quot;4-0&quot;,&quot;spacing&quot;:5}"/>
  <p:tag name="KSO_WM_UNIT_PLACING_PICTURE_USER_VIEWPORT_SMARTMENU" val="{&quot;height&quot;:2211.8844027679957,&quot;width&quot;:2642.6035551309433}"/>
  <p:tag name="KSO_WM_UNIT_PLACING_PICTURE_USER_RELATIVERECTANGLE_SMARTMENU" val="{&quot;bottom&quot;:0,&quot;left&quot;:0,&quot;right&quot;:0,&quot;top&quot;:0}"/>
  <p:tag name="KSO_WM_UNIT_SUPPORT_UNIT_TYPE" val="[&quot;d&quot;,&quot;α&quot;,&quot;β&quot;,&quot;θ&quot;]"/>
</p:tagLst>
</file>

<file path=ppt/tags/tag4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9129_7*l_h_f*1_4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87ef87575b304f4e8af9a5de6f547598"/>
  <p:tag name="KSO_WM_UNIT_TEXT_FILL_FORE_SCHEMECOLOR_INDEX_BRIGHTNESS" val="0.25"/>
  <p:tag name="KSO_WM_UNIT_TEXT_FILL_FORE_SCHEMECOLOR_INDEX" val="13"/>
  <p:tag name="KSO_WM_UNIT_TEXT_FILL_TYPE" val="1"/>
  <p:tag name="KSO_WM_UNIT_USESOURCEFORMAT_APPLY" val="0"/>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7&quot;,&quot;maxSize&quot;:{&quot;size1&quot;:20},&quot;minSize&quot;:{&quot;size1&quot;:11.2},&quot;normalSize&quot;:{&quot;size1&quot;:11.2},&quot;subLayout&quot;:[{&quot;id&quot;:&quot;2024-01-12T19:55:27&quot;,&quot;margin&quot;:{&quot;bottom&quot;:0.025999998673796654,&quot;left&quot;:1.2699999809265137,&quot;right&quot;:1.2699999809265137,&quot;top&quot;:0.4230000376701355},&quot;type&quot;:0},{&quot;id&quot;:&quot;2024-01-12T19:55:2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169_1*i*1"/>
  <p:tag name="KSO_WM_TEMPLATE_CATEGORY" val="diagram"/>
  <p:tag name="KSO_WM_TEMPLATE_INDEX" val="20212169"/>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UNIT_DEC_AREA_ID" val="544e3ac726024a87a4e983faf016091e"/>
  <p:tag name="KSO_WM_CHIP_GROUPID" val="5eedbca6fa6683b8872baa7d"/>
  <p:tag name="KSO_WM_CHIP_XID" val="5eedbca6fa6683b8872baa7e"/>
  <p:tag name="KSO_WM_UNIT_TEXT_FILL_FORE_SCHEMECOLOR_INDEX_BRIGHTNESS" val="0"/>
  <p:tag name="KSO_WM_UNIT_TEXT_FILL_FORE_SCHEMECOLOR_INDEX" val="2"/>
  <p:tag name="KSO_WM_UNIT_TEXT_FILL_TYPE" val="1"/>
  <p:tag name="KSO_WM_UNIT_VALUE" val="675"/>
  <p:tag name="KSO_WM_TEMPLATE_ASSEMBLE_XID" val="60656f2f4054ed1e2fb80528"/>
  <p:tag name="KSO_WM_TEMPLATE_ASSEMBLE_GROUPID" val="60656f2f4054ed1e2fb80528"/>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169_1*i*2"/>
  <p:tag name="KSO_WM_TEMPLATE_CATEGORY" val="diagram"/>
  <p:tag name="KSO_WM_TEMPLATE_INDEX" val="20212169"/>
  <p:tag name="KSO_WM_UNIT_LAYERLEVEL" val="1"/>
  <p:tag name="KSO_WM_TAG_VERSION" val="1.0"/>
  <p:tag name="KSO_WM_BEAUTIFY_FLAG" val="#wm#"/>
  <p:tag name="KSO_WM_UNIT_SM_LIMIT_TYPE" val="2"/>
  <p:tag name="KSO_WM_UNIT_BLOCK" val="0"/>
  <p:tag name="KSO_WM_UNIT_DEC_AREA_ID" val="a9c2b6eb11da47fb875a3341252664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dbca6fa6683b8872baa7d"/>
  <p:tag name="KSO_WM_CHIP_XID" val="5eedbca6fa6683b8872baa7e"/>
  <p:tag name="KSO_WM_UNIT_VALUE" val="20"/>
  <p:tag name="KSO_WM_TEMPLATE_ASSEMBLE_XID" val="60656f2f4054ed1e2fb80528"/>
  <p:tag name="KSO_WM_TEMPLATE_ASSEMBLE_GROUPID" val="60656f2f4054ed1e2fb80528"/>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169_1*i*4"/>
  <p:tag name="KSO_WM_TEMPLATE_CATEGORY" val="diagram"/>
  <p:tag name="KSO_WM_TEMPLATE_INDEX" val="20212169"/>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4c5760f1573244b288069be05e051cb5&quot;,&quot;X&quot;:{&quot;Pos&quot;:1},&quot;Y&quot;:{&quot;Pos&quot;:1}},&quot;whChangeMode&quot;:0}"/>
  <p:tag name="KSO_WM_UNIT_DEC_AREA_ID" val="6c593065b925441185049ec7104e01a9"/>
  <p:tag name="KSO_WM_CHIP_GROUPID" val="5eedbca6fa6683b8872baa7d"/>
  <p:tag name="KSO_WM_CHIP_XID" val="5eedbca6fa6683b8872baa7e"/>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480"/>
  <p:tag name="KSO_WM_TEMPLATE_ASSEMBLE_XID" val="60656f2f4054ed1e2fb80528"/>
  <p:tag name="KSO_WM_TEMPLATE_ASSEMBLE_GROUPID" val="60656f2f4054ed1e2fb80528"/>
</p:tagLst>
</file>

<file path=ppt/tags/tag44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169_1*f*1"/>
  <p:tag name="KSO_WM_TEMPLATE_CATEGORY" val="diagram"/>
  <p:tag name="KSO_WM_TEMPLATE_INDEX" val="20212169"/>
  <p:tag name="KSO_WM_UNIT_LAYERLEVEL" val="1"/>
  <p:tag name="KSO_WM_TAG_VERSION" val="1.0"/>
  <p:tag name="KSO_WM_BEAUTIFY_FLAG" val="#wm#"/>
  <p:tag name="KSO_WM_UNIT_DEFAULT_FONT" val="14;20;2"/>
  <p:tag name="KSO_WM_UNIT_BLOCK" val="0"/>
  <p:tag name="KSO_WM_UNIT_VALUE" val="42"/>
  <p:tag name="KSO_WM_UNIT_SHOW_EDIT_AREA_INDICATION" val="1"/>
  <p:tag name="KSO_WM_CHIP_GROUPID" val="5e6b05596848fb12bee65ac8"/>
  <p:tag name="KSO_WM_CHIP_XID" val="5e6b05596848fb12bee65aca"/>
  <p:tag name="KSO_WM_UNIT_DEC_AREA_ID" val="3d6647a8059d4cfea72b601870b01d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1ce8ecbb05048718e0dbe368dd5b0a4"/>
  <p:tag name="KSO_WM_UNIT_SUPPORT_BIG_FONT" val="1"/>
  <p:tag name="KSO_WM_UNIT_TEXT_FILL_FORE_SCHEMECOLOR_INDEX_BRIGHTNESS" val="0.25"/>
  <p:tag name="KSO_WM_UNIT_TEXT_FILL_FORE_SCHEMECOLOR_INDEX" val="13"/>
  <p:tag name="KSO_WM_UNIT_TEXT_FILL_TYPE" val="1"/>
  <p:tag name="KSO_WM_TEMPLATE_ASSEMBLE_XID" val="60656f2f4054ed1e2fb80528"/>
  <p:tag name="KSO_WM_TEMPLATE_ASSEMBLE_GROUPID" val="60656f2f4054ed1e2fb80528"/>
</p:tagLst>
</file>

<file path=ppt/tags/tag44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2169_1*f*2"/>
  <p:tag name="KSO_WM_TEMPLATE_CATEGORY" val="diagram"/>
  <p:tag name="KSO_WM_TEMPLATE_INDEX" val="20212169"/>
  <p:tag name="KSO_WM_UNIT_LAYERLEVEL" val="1"/>
  <p:tag name="KSO_WM_TAG_VERSION" val="1.0"/>
  <p:tag name="KSO_WM_BEAUTIFY_FLAG" val="#wm#"/>
  <p:tag name="KSO_WM_UNIT_DEFAULT_FONT" val="14;20;2"/>
  <p:tag name="KSO_WM_UNIT_BLOCK" val="0"/>
  <p:tag name="KSO_WM_UNIT_VALUE" val="247"/>
  <p:tag name="KSO_WM_UNIT_SHOW_EDIT_AREA_INDICATION" val="1"/>
  <p:tag name="KSO_WM_CHIP_GROUPID" val="5e6b05596848fb12bee65ac8"/>
  <p:tag name="KSO_WM_CHIP_XID" val="5e6b05596848fb12bee65aca"/>
  <p:tag name="KSO_WM_UNIT_DEC_AREA_ID" val="4c5760f1573244b288069be05e051cb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163ea665a7f462fba39aea648a424b8"/>
  <p:tag name="KSO_WM_UNIT_SUPPORT_BIG_FONT" val="1"/>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60656f2f4054ed1e2fb80528"/>
  <p:tag name="KSO_WM_TEMPLATE_ASSEMBLE_GROUPID" val="60656f2f4054ed1e2fb80528"/>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19129_7*l_h_i*1_4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5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7&quot;,&quot;maxSize&quot;:{&quot;size1&quot;:20},&quot;minSize&quot;:{&quot;size1&quot;:11.2},&quot;normalSize&quot;:{&quot;size1&quot;:11.2},&quot;subLayout&quot;:[{&quot;id&quot;:&quot;2024-01-12T19:55:27&quot;,&quot;margin&quot;:{&quot;bottom&quot;:0.025999998673796654,&quot;left&quot;:1.2699999809265137,&quot;right&quot;:1.2699999809265137,&quot;top&quot;:0.4230000376701355},&quot;type&quot;:0},{&quot;id&quot;:&quot;2024-01-12T19:55:2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0856_1*i*1"/>
  <p:tag name="KSO_WM_UNIT_LAYERLEVEL" val="1"/>
  <p:tag name="KSO_WM_TAG_VERSION" val="1.0"/>
  <p:tag name="KSO_WM_BEAUTIFY_FLAG" val="#wm#"/>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0856"/>
  <p:tag name="KSO_WM_UNIT_VALUE" val="500"/>
  <p:tag name="KSO_WM_TEMPLATE_ASSEMBLE_XID" val="6130c4e08b5cc6c91112a56b"/>
  <p:tag name="KSO_WM_TEMPLATE_ASSEMBLE_GROUPID" val="6130c4e08b5cc6c91112a56b"/>
</p:tagLst>
</file>

<file path=ppt/tags/tag45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0856_1*f*1"/>
  <p:tag name="KSO_WM_TEMPLATE_CATEGORY" val="diagram"/>
  <p:tag name="KSO_WM_TEMPLATE_INDEX" val="20210856"/>
  <p:tag name="KSO_WM_UNIT_LAYERLEVEL" val="1"/>
  <p:tag name="KSO_WM_TAG_VERSION" val="1.0"/>
  <p:tag name="KSO_WM_BEAUTIFY_FLAG" val="#wm#"/>
  <p:tag name="KSO_WM_UNIT_DEFAULT_FONT" val="14;20;2"/>
  <p:tag name="KSO_WM_UNIT_BLOCK" val="0"/>
  <p:tag name="KSO_WM_UNIT_VALUE" val="91"/>
  <p:tag name="KSO_WM_UNIT_SHOW_EDIT_AREA_INDICATION" val="1"/>
  <p:tag name="KSO_WM_CHIP_GROUPID" val="5e6b05596848fb12bee65ac8"/>
  <p:tag name="KSO_WM_CHIP_XID" val="5e6b05596848fb12bee65aca"/>
  <p:tag name="KSO_WM_UNIT_DEC_AREA_ID" val="d887781d562a400288dd7084926b567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132f91d220f4e668e51bf54e00cfb97"/>
  <p:tag name="KSO_WM_UNIT_TEXT_FILL_FORE_SCHEMECOLOR_INDEX_BRIGHTNESS" val="0.25"/>
  <p:tag name="KSO_WM_UNIT_TEXT_FILL_FORE_SCHEMECOLOR_INDEX" val="13"/>
  <p:tag name="KSO_WM_UNIT_TEXT_FILL_TYPE" val="1"/>
  <p:tag name="KSO_WM_TEMPLATE_ASSEMBLE_XID" val="6130c4e08b5cc6c91112a56b"/>
  <p:tag name="KSO_WM_TEMPLATE_ASSEMBLE_GROUPID" val="6130c4e08b5cc6c91112a56b"/>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7&quot;,&quot;maxSize&quot;:{&quot;size1&quot;:20},&quot;minSize&quot;:{&quot;size1&quot;:11.2},&quot;normalSize&quot;:{&quot;size1&quot;:11.2},&quot;subLayout&quot;:[{&quot;id&quot;:&quot;2024-01-12T19:55:27&quot;,&quot;margin&quot;:{&quot;bottom&quot;:0.025999998673796654,&quot;left&quot;:1.2699999809265137,&quot;right&quot;:1.2699999809265137,&quot;top&quot;:0.4230000376701355},&quot;type&quot;:0},{&quot;id&quot;:&quot;2024-01-12T19:55:2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19129_7*l_h_i*1_5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4"/>
  <p:tag name="KSO_WM_UNIT_FILL_FORE_SCHEMECOLOR_INDEX_BRIGHTNESS" val="0"/>
  <p:tag name="KSO_WM_UNIT_FILL_FORE_SCHEMECOLOR_INDEX" val="9"/>
  <p:tag name="KSO_WM_UNIT_FILL_TYPE" val="1"/>
  <p:tag name="KSO_WM_UNIT_USESOURCEFORMAT_APPLY" val="0"/>
</p:tagLst>
</file>

<file path=ppt/tags/tag460.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01-12T19:55:27&quot;,&#10;    &quot;max&quot;: 30.144173228346467,&#10;    &quot;topChanged&quot;: 4.207139167069113&#10;}&#10;"/>
</p:tagLst>
</file>

<file path=ppt/tags/tag4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1"/>
  <p:tag name="KSO_WM_UNIT_TEXT_FILL_TYPE" val="1"/>
</p:tagLst>
</file>

<file path=ppt/tags/tag4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7&quot;,&quot;maxSize&quot;:{&quot;size1&quot;:20},&quot;minSize&quot;:{&quot;size1&quot;:11.2},&quot;normalSize&quot;:{&quot;size1&quot;:11.2},&quot;subLayout&quot;:[{&quot;id&quot;:&quot;2024-01-12T19:55:27&quot;,&quot;margin&quot;:{&quot;bottom&quot;:0.025999998673796654,&quot;left&quot;:1.2699999809265137,&quot;right&quot;:1.2699999809265137,&quot;top&quot;:0.4230000376701355},&quot;type&quot;:0},{&quot;id&quot;:&quot;2024-01-12T19:55:2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19129_7*l_h_f*1_5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87ef87575b304f4e8af9a5de6f547598"/>
  <p:tag name="KSO_WM_UNIT_TEXT_FILL_FORE_SCHEMECOLOR_INDEX_BRIGHTNESS" val="0.25"/>
  <p:tag name="KSO_WM_UNIT_TEXT_FILL_FORE_SCHEMECOLOR_INDEX" val="13"/>
  <p:tag name="KSO_WM_UNIT_TEXT_FILL_TYPE" val="1"/>
  <p:tag name="KSO_WM_UNIT_USESOURCEFORMAT_APPLY" val="0"/>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b_d"/>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4-01-12T19:55:27&quot;,&quot;maxSize&quot;:{&quot;size1&quot;:31.1},&quot;minSize&quot;:{&quot;size1&quot;:17.8},&quot;normalSize&quot;:{&quot;size1&quot;:17.8},&quot;subLayout&quot;:[{&quot;id&quot;:&quot;2024-01-12T19:55:27&quot;,&quot;maxSize&quot;:{&quot;size1&quot;:100},&quot;minSize&quot;:{&quot;size1&quot;:61.7},&quot;normalSize&quot;:{&quot;size1&quot;:61.7},&quot;subLayout&quot;:[{&quot;id&quot;:&quot;2024-01-12T19:55:27&quot;,&quot;margin&quot;:{&quot;bottom&quot;:0,&quot;left&quot;:1.2699999809265137,&quot;right&quot;:1.2699999809265137,&quot;top&quot;:0.4230000376701355},&quot;type&quot;:0},{&quot;id&quot;:&quot;2024-01-12T19:55:27&quot;,&quot;margin&quot;:{&quot;bottom&quot;:0.025999998673796654,&quot;left&quot;:1.2699999809265137,&quot;right&quot;:1.2699999809265137,&quot;top&quot;:0.025999998673796654},&quot;type&quot;:0}],&quot;type&quot;:0},{&quot;id&quot;:&quot;2024-01-12T19:55:2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19129_7*l_h_i*1_5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87ef87575b304f4e8af9a5de6f547598"/>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871_3_1"/>
  <p:tag name="KSO_WM_UNIT_ID" val="diagram20219129_8*l_h_i*871_3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7"/>
  <p:tag name="KSO_WM_UNIT_FILL_TYPE" val="1"/>
  <p:tag name="KSO_WM_UNIT_USESOURCEFORMAT_APPLY" val="0"/>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871_1_1"/>
  <p:tag name="KSO_WM_UNIT_ID" val="diagram20219129_8*l_h_i*871_1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5"/>
  <p:tag name="KSO_WM_UNIT_FILL_TYPE" val="1"/>
  <p:tag name="KSO_WM_UNIT_USESOURCEFORMAT_APPLY" val="0"/>
</p:tagLst>
</file>

<file path=ppt/tags/tag48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871_1_1"/>
  <p:tag name="KSO_WM_UNIT_ID" val="diagram20219129_8*l_h_f*871_1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871_1_2"/>
  <p:tag name="KSO_WM_UNIT_ID" val="diagram20219129_8*l_h_i*871_1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8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871_2_1"/>
  <p:tag name="KSO_WM_UNIT_ID" val="diagram20219129_8*l_h_f*871_2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871_2_2"/>
  <p:tag name="KSO_WM_UNIT_ID" val="diagram20219129_8*l_h_i*871_2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871_3_1"/>
  <p:tag name="KSO_WM_UNIT_ID" val="diagram20219129_8*l_h_i*871_3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7"/>
  <p:tag name="KSO_WM_UNIT_FILL_TYPE" val="1"/>
  <p:tag name="KSO_WM_UNIT_USESOURCEFORMAT_APPLY" val="0"/>
</p:tagLst>
</file>

<file path=ppt/tags/tag48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871_3_1"/>
  <p:tag name="KSO_WM_UNIT_ID" val="diagram20219129_8*l_h_f*871_3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4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19129_7*l_h_f*1_6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87ef87575b304f4e8af9a5de6f547598"/>
  <p:tag name="KSO_WM_UNIT_TEXT_FILL_FORE_SCHEMECOLOR_INDEX_BRIGHTNESS" val="0.25"/>
  <p:tag name="KSO_WM_UNIT_TEXT_FILL_FORE_SCHEMECOLOR_INDEX" val="13"/>
  <p:tag name="KSO_WM_UNIT_TEXT_FILL_TYPE" val="1"/>
  <p:tag name="KSO_WM_UNIT_USESOURCEFORMAT_APPLY" val="0"/>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871_3_2"/>
  <p:tag name="KSO_WM_UNIT_ID" val="diagram20219129_8*l_h_i*871_3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871_4_1"/>
  <p:tag name="KSO_WM_UNIT_ID" val="diagram20219129_8*l_h_i*871_4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8"/>
  <p:tag name="KSO_WM_UNIT_FILL_TYPE" val="1"/>
  <p:tag name="KSO_WM_UNIT_USESOURCEFORMAT_APPLY" val="0"/>
</p:tagLst>
</file>

<file path=ppt/tags/tag49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871_4_1"/>
  <p:tag name="KSO_WM_UNIT_ID" val="diagram20219129_8*l_h_f*871_4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871_4_2"/>
  <p:tag name="KSO_WM_UNIT_ID" val="diagram20219129_8*l_h_i*871_4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871_5_1"/>
  <p:tag name="KSO_WM_UNIT_ID" val="diagram20219129_8*l_h_i*871_5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9"/>
  <p:tag name="KSO_WM_UNIT_FILL_TYPE" val="1"/>
  <p:tag name="KSO_WM_UNIT_USESOURCEFORMAT_APPLY" val="0"/>
</p:tagLst>
</file>

<file path=ppt/tags/tag49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871_5_1"/>
  <p:tag name="KSO_WM_UNIT_ID" val="diagram20219129_8*l_h_f*871_5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871_5_2"/>
  <p:tag name="KSO_WM_UNIT_ID" val="diagram20219129_8*l_h_i*871_5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871_6_1"/>
  <p:tag name="KSO_WM_UNIT_ID" val="diagram20219129_8*l_h_i*871_6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10"/>
  <p:tag name="KSO_WM_UNIT_FILL_TYPE" val="1"/>
  <p:tag name="KSO_WM_UNIT_USESOURCEFORMAT_APPLY" val="0"/>
</p:tagLst>
</file>

<file path=ppt/tags/tag49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871_6_1"/>
  <p:tag name="KSO_WM_UNIT_ID" val="diagram20219129_8*l_h_f*871_6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871_6_2"/>
  <p:tag name="KSO_WM_UNIT_ID" val="diagram20219129_8*l_h_i*871_6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0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871_7_1"/>
  <p:tag name="KSO_WM_UNIT_ID" val="diagram20219129_8*l_h_f*871_7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7&quot;,&quot;maxSize&quot;:{&quot;size1&quot;:20},&quot;minSize&quot;:{&quot;size1&quot;:11.2},&quot;normalSize&quot;:{&quot;size1&quot;:11.2},&quot;subLayout&quot;:[{&quot;id&quot;:&quot;2024-01-12T19:55:27&quot;,&quot;margin&quot;:{&quot;bottom&quot;:0.025999998673796654,&quot;left&quot;:1.2699999809265137,&quot;right&quot;:1.2699999809265137,&quot;top&quot;:0.4230000376701355},&quot;type&quot;:0},{&quot;id&quot;:&quot;2024-01-12T19:55:2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01-12T19:55:27&quot;&#10;}&#10;"/>
  <p:tag name="KSO_WM_UNIT_TEXT_FILL_FORE_SCHEMECOLOR_INDEX_BRIGHTNESS" val="0"/>
  <p:tag name="KSO_WM_UNIT_TEXT_FILL_FORE_SCHEMECOLOR_INDEX" val="5"/>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9.999814814814815},&quot;subLayout&quot;:[{&quot;id&quot;:&quot;2024-01-12T19:55:28&quot;,&quot;margin&quot;:{&quot;bottom&quot;:0.025999996811151505,&quot;left&quot;:1.2699999809265137,&quot;right&quot;:1.2699999809265137,&quot;top&quot;:0.4230000674724579},&quot;type&quot;:0},{&quot;id&quot;:&quot;2024-01-12T19:55:28&quot;,&quot;margin&quot;:{&quot;bottom&quot;:0.847000002861023,&quot;left&quot;:1.2699999809265137,&quot;right&quot;:1.2699999809265137,&quot;top&quot;:1.2699999809265137},&quot;type&quot;:0}],&quot;type&quot;:0}"/>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4-01-12T19:55:29&quot;,&quot;margin&quot;:{&quot;bottom&quot;:0.847000002861023,&quot;left&quot;:1.2699999809265137,&quot;right&quot;:1.2699999809265137,&quot;top&quot;:1.6929999589920044},&quot;type&quot;:0}"/>
  <p:tag name="KSO_WM_SLIDE_RATIO" val="1.777778"/>
  <p:tag name="KSO_WM_SLIDE_BACKGROUND" val="[&quot;general&quot;]"/>
</p:tagLst>
</file>

<file path=ppt/tags/tag5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2"/>
  <p:tag name="KSO_WM_UNIT_FILL_TYPE" val="1"/>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KSO_WM_UNIT_LINE_FORE_SCHEMECOLOR_INDEX_1_BRIGHTNESS" val="0.75"/>
  <p:tag name="KSO_WM_UNIT_LINE_FORE_SCHEMECOLOR_INDEX_1" val="8"/>
  <p:tag name="KSO_WM_UNIT_LINE_FORE_SCHEMECOLOR_INDEX_1_POS" val="0"/>
  <p:tag name="KSO_WM_UNIT_LINE_FORE_SCHEMECOLOR_INDEX_1_TRANS" val="0"/>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15"/>
  <p:tag name="KSO_WM_UNIT_LINE_FORE_SCHEMECOLOR_INDEX_3" val="8"/>
  <p:tag name="KSO_WM_UNIT_LINE_FORE_SCHEMECOLOR_INDEX_3_POS" val="1"/>
  <p:tag name="KSO_WM_UNIT_LINE_FORE_SCHEMECOLOR_INDEX_3_TRANS" val="0"/>
  <p:tag name="KSO_WM_UNIT_LINE_GRADIENT_TYPE" val="0"/>
  <p:tag name="KSO_WM_UNIT_LINE_GRADIENT_ANGLE" val="90"/>
  <p:tag name="KSO_WM_UNIT_LINE_GRADIENT_DIRECTION" val="1"/>
  <p:tag name="KSO_WM_UNIT_LINE_FILL_TYPE" val="5"/>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4-01-12T19:55:29&quot;,&quot;margin&quot;:{&quot;bottom&quot;:0.847000002861023,&quot;left&quot;:1.2699999809265137,&quot;right&quot;:1.2699999809265137,&quot;top&quot;:1.6929999589920044},&quot;type&quot;:0}"/>
  <p:tag name="KSO_WM_SLIDE_RATIO" val="1.777778"/>
  <p:tag name="KSO_WM_SLIDE_BACKGROUND" val="[&quot;general&quot;]"/>
</p:tagLst>
</file>

<file path=ppt/tags/tag5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9&quot;,&quot;maxSize&quot;:{&quot;size1&quot;:20},&quot;minSize&quot;:{&quot;size1&quot;:11.2},&quot;normalSize&quot;:{&quot;size1&quot;:11.2},&quot;subLayout&quot;:[{&quot;id&quot;:&quot;2024-01-12T19:55:19&quot;,&quot;margin&quot;:{&quot;bottom&quot;:0.025999998673796654,&quot;left&quot;:1.2699999809265137,&quot;right&quot;:1.2699999809265137,&quot;top&quot;:0.4230000376701355},&quot;type&quot;:0},{&quot;id&quot;:&quot;2024-01-12T19:55:1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5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2"/>
  <p:tag name="KSO_WM_UNIT_FILL_TYPE" val="1"/>
  <p:tag name="KSO_WM_UNIT_TEXT_FILL_FORE_SCHEMECOLOR_INDEX_BRIGHTNESS" val="0"/>
  <p:tag name="KSO_WM_UNIT_TEXT_FILL_FORE_SCHEMECOLOR_INDEX" val="13"/>
  <p:tag name="KSO_WM_UNIT_TEXT_FILL_TYPE" val="1"/>
</p:tagLst>
</file>

<file path=ppt/tags/tag5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75"/>
  <p:tag name="KSO_WM_UNIT_LINE_FORE_SCHEMECOLOR_INDEX_1" val="8"/>
  <p:tag name="KSO_WM_UNIT_LINE_FORE_SCHEMECOLOR_INDEX_1_POS" val="0"/>
  <p:tag name="KSO_WM_UNIT_LINE_FORE_SCHEMECOLOR_INDEX_1_TRANS" val="0"/>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15"/>
  <p:tag name="KSO_WM_UNIT_LINE_FORE_SCHEMECOLOR_INDEX_3" val="8"/>
  <p:tag name="KSO_WM_UNIT_LINE_FORE_SCHEMECOLOR_INDEX_3_POS" val="1"/>
  <p:tag name="KSO_WM_UNIT_LINE_FORE_SCHEMECOLOR_INDEX_3_TRANS" val="0"/>
  <p:tag name="KSO_WM_UNIT_LINE_GRADIENT_TYPE" val="0"/>
  <p:tag name="KSO_WM_UNIT_LINE_GRADIENT_ANGLE" val="90"/>
  <p:tag name="KSO_WM_UNIT_LINE_GRADIENT_DIRECTION" val="1"/>
  <p:tag name="KSO_WM_UNIT_LINE_FILL_TYPE" val="5"/>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129_8*l_h_i*1_1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5"/>
  <p:tag name="KSO_WM_UNIT_FILL_TYPE" val="1"/>
  <p:tag name="KSO_WM_UNIT_USESOURCEFORMAT_APPLY" val="0"/>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4-01-12T19:55:29&quot;,&quot;margin&quot;:{&quot;bottom&quot;:0.847000002861023,&quot;left&quot;:1.2699999809265137,&quot;right&quot;:1.2699999809265137,&quot;top&quot;:1.6929999589920044},&quot;type&quot;:0}"/>
  <p:tag name="KSO_WM_SLIDE_RATIO" val="1.777778"/>
  <p:tag name="KSO_WM_SLIDE_BACKGROUND" val="[&quot;general&quot;]"/>
</p:tagLst>
</file>

<file path=ppt/tags/tag5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5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2"/>
  <p:tag name="KSO_WM_UNIT_FILL_TYPE" val="1"/>
  <p:tag name="KSO_WM_UNIT_TEXT_FILL_FORE_SCHEMECOLOR_INDEX_BRIGHTNESS" val="0"/>
  <p:tag name="KSO_WM_UNIT_TEXT_FILL_FORE_SCHEMECOLOR_INDEX" val="13"/>
  <p:tag name="KSO_WM_UNIT_TEXT_FILL_TYPE" val="1"/>
</p:tagLst>
</file>

<file path=ppt/tags/tag5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129_8*l_h_f*1_1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56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75"/>
  <p:tag name="KSO_WM_UNIT_LINE_FORE_SCHEMECOLOR_INDEX_1" val="8"/>
  <p:tag name="KSO_WM_UNIT_LINE_FORE_SCHEMECOLOR_INDEX_1_POS" val="0"/>
  <p:tag name="KSO_WM_UNIT_LINE_FORE_SCHEMECOLOR_INDEX_1_TRANS" val="0"/>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15"/>
  <p:tag name="KSO_WM_UNIT_LINE_FORE_SCHEMECOLOR_INDEX_3" val="8"/>
  <p:tag name="KSO_WM_UNIT_LINE_FORE_SCHEMECOLOR_INDEX_3_POS" val="1"/>
  <p:tag name="KSO_WM_UNIT_LINE_FORE_SCHEMECOLOR_INDEX_3_TRANS" val="0"/>
  <p:tag name="KSO_WM_UNIT_LINE_GRADIENT_TYPE" val="0"/>
  <p:tag name="KSO_WM_UNIT_LINE_GRADIENT_ANGLE" val="90"/>
  <p:tag name="KSO_WM_UNIT_LINE_GRADIENT_DIRECTION" val="1"/>
  <p:tag name="KSO_WM_UNIT_LINE_FILL_TYPE" val="5"/>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9&quot;,&quot;maxSize&quot;:{&quot;size1&quot;:20},&quot;minSize&quot;:{&quot;size1&quot;:11.2},&quot;normalSize&quot;:{&quot;size1&quot;:11.2},&quot;subLayout&quot;:[{&quot;id&quot;:&quot;2024-01-12T19:55:29&quot;,&quot;margin&quot;:{&quot;bottom&quot;:0.025999998673796654,&quot;left&quot;:1.2699999809265137,&quot;right&quot;:1.2699999809265137,&quot;top&quot;:0.4230000376701355},&quot;type&quot;:0},{&quot;id&quot;:&quot;2024-01-12T19:55:2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9&quot;,&quot;maxSize&quot;:{&quot;size1&quot;:20},&quot;minSize&quot;:{&quot;size1&quot;:11.2},&quot;normalSize&quot;:{&quot;size1&quot;:11.2},&quot;subLayout&quot;:[{&quot;id&quot;:&quot;2024-01-12T19:55:29&quot;,&quot;margin&quot;:{&quot;bottom&quot;:0.025999998673796654,&quot;left&quot;:1.2699999809265137,&quot;right&quot;:1.2699999809265137,&quot;top&quot;:0.4230000376701355},&quot;type&quot;:0},{&quot;id&quot;:&quot;2024-01-12T19:55:2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129_8*l_h_i*1_1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129_8*l_h_i*1_2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6"/>
  <p:tag name="KSO_WM_UNIT_FILL_TYPE" val="1"/>
  <p:tag name="KSO_WM_UNIT_USESOURCEFORMAT_APPLY" val="0"/>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b_d"/>
  <p:tag name="KSO_WM_SLIDE_LAYOUT_CNT" val="1_1_1"/>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2T19:55:29&quot;,&quot;maxSize&quot;:{&quot;size1&quot;:31.1},&quot;minSize&quot;:{&quot;size1&quot;:17.8},&quot;normalSize&quot;:{&quot;size1&quot;:17.8},&quot;subLayout&quot;:[{&quot;id&quot;:&quot;2024-01-12T19:55:29&quot;,&quot;maxSize&quot;:{&quot;size1&quot;:100},&quot;minSize&quot;:{&quot;size1&quot;:61.7},&quot;normalSize&quot;:{&quot;size1&quot;:61.7},&quot;subLayout&quot;:[{&quot;id&quot;:&quot;2024-01-12T19:55:29&quot;,&quot;margin&quot;:{&quot;bottom&quot;:0,&quot;left&quot;:1.2699999809265137,&quot;right&quot;:1.2699999809265137,&quot;top&quot;:0.4230000376701355},&quot;type&quot;:0},{&quot;id&quot;:&quot;2024-01-12T19:55:29&quot;,&quot;margin&quot;:{&quot;bottom&quot;:0.025999998673796654,&quot;left&quot;:1.2699999809265137,&quot;right&quot;:1.2699999809265137,&quot;top&quot;:0.025999998673796654},&quot;type&quot;:0}],&quot;type&quot;:0},{&quot;id&quot;:&quot;2024-01-12T19:55:29&quot;,&quot;margin&quot;:{&quot;bottom&quot;:0.847000002861023,&quot;left&quot;:1.2699999809265137,&quot;right&quot;:1.2699999809265137,&quot;top&quot;:1.2699999809265137},&quot;type&quot;:0}],&quot;type&quot;:0}"/>
</p:tagLst>
</file>

<file path=ppt/tags/tag58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TEXT_FILL_FORE_SCHEMECOLOR_INDEX" val="8"/>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13979_2*m_h_i*1_3_3"/>
  <p:tag name="KSO_WM_TEMPLATE_CATEGORY" val="diagram"/>
  <p:tag name="KSO_WM_TEMPLATE_INDEX" val="20213979"/>
  <p:tag name="KSO_WM_UNIT_LAYERLEVEL" val="1_1_1"/>
  <p:tag name="KSO_WM_TAG_VERSION" val="1.0"/>
  <p:tag name="KSO_WM_BEAUTIFY_FLAG" val="#wm#"/>
</p:tagLst>
</file>

<file path=ppt/tags/tag588.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SUBTYPE" val="b"/>
  <p:tag name="KSO_WM_UNIT_TYPE" val="m_h_i"/>
  <p:tag name="KSO_WM_UNIT_INDEX" val="1_3_2"/>
  <p:tag name="KSO_WM_UNIT_ID" val="diagram20213979_2*m_h_i*1_3_2"/>
  <p:tag name="KSO_WM_TEMPLATE_CATEGORY" val="diagram"/>
  <p:tag name="KSO_WM_TEMPLATE_INDEX" val="20213979"/>
  <p:tag name="KSO_WM_UNIT_LAYERLEVEL" val="1_1_1"/>
  <p:tag name="KSO_WM_TAG_VERSION" val="1.0"/>
  <p:tag name="KSO_WM_BEAUTIFY_FLAG" val="#wm#"/>
</p:tagLst>
</file>

<file path=ppt/tags/tag589.xml><?xml version="1.0" encoding="utf-8"?>
<p:tagLst xmlns:a="http://schemas.openxmlformats.org/drawingml/2006/main" xmlns:r="http://schemas.openxmlformats.org/officeDocument/2006/relationships" xmlns:p="http://schemas.openxmlformats.org/presentationml/2006/main">
  <p:tag name="KSO_WM_UNIT_USESOURCEFORMAT_APPLY" val="0"/>
  <p:tag name="KSO_WM_UNIT_SUBTYPE" val="a"/>
  <p:tag name="KSO_WM_UNIT_PRESET_TEXT" val="简单描述课堂重点，以便学生回顾。"/>
  <p:tag name="KSO_WM_UNIT_NOCLEAR" val="0"/>
  <p:tag name="KSO_WM_UNIT_VALUE" val="9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13979_2*m_h_f*1_3_1"/>
  <p:tag name="KSO_WM_TEMPLATE_CATEGORY" val="diagram"/>
  <p:tag name="KSO_WM_TEMPLATE_INDEX" val="20213979"/>
  <p:tag name="KSO_WM_UNIT_LAYERLEVEL" val="1_1_1"/>
  <p:tag name="KSO_WM_TAG_VERSION" val="1.0"/>
  <p:tag name="KSO_WM_BEAUTIFY_FLAG" val="#wm#"/>
  <p:tag name="KSO_WM_UNIT_FILL_FORE_SCHEMECOLOR_INDEX_BRIGHTNESS" val="0.8"/>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129_8*l_h_f*1_2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590.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SUBTYPE" val="b"/>
  <p:tag name="KSO_WM_UNIT_TYPE" val="m_h_i"/>
  <p:tag name="KSO_WM_UNIT_INDEX" val="1_2_2"/>
  <p:tag name="KSO_WM_UNIT_ID" val="diagram20213979_2*m_h_i*1_2_2"/>
  <p:tag name="KSO_WM_TEMPLATE_CATEGORY" val="diagram"/>
  <p:tag name="KSO_WM_TEMPLATE_INDEX" val="20213979"/>
  <p:tag name="KSO_WM_UNIT_LAYERLEVEL" val="1_1_1"/>
  <p:tag name="KSO_WM_TAG_VERSION" val="1.0"/>
  <p:tag name="KSO_WM_BEAUTIFY_FLAG" val="#wm#"/>
</p:tagLst>
</file>

<file path=ppt/tags/tag59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TEXT_FILL_FORE_SCHEMECOLOR_INDEX" val="6"/>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13979_2*m_h_i*1_2_3"/>
  <p:tag name="KSO_WM_TEMPLATE_CATEGORY" val="diagram"/>
  <p:tag name="KSO_WM_TEMPLATE_INDEX" val="20213979"/>
  <p:tag name="KSO_WM_UNIT_LAYERLEVEL" val="1_1_1"/>
  <p:tag name="KSO_WM_TAG_VERSION" val="1.0"/>
  <p:tag name="KSO_WM_BEAUTIFY_FLAG" val="#wm#"/>
</p:tagLst>
</file>

<file path=ppt/tags/tag592.xml><?xml version="1.0" encoding="utf-8"?>
<p:tagLst xmlns:a="http://schemas.openxmlformats.org/drawingml/2006/main" xmlns:r="http://schemas.openxmlformats.org/officeDocument/2006/relationships" xmlns:p="http://schemas.openxmlformats.org/presentationml/2006/main">
  <p:tag name="KSO_WM_UNIT_USESOURCEFORMAT_APPLY" val="0"/>
  <p:tag name="KSO_WM_UNIT_SUBTYPE" val="a"/>
  <p:tag name="KSO_WM_UNIT_PRESET_TEXT" val="简单描述课堂重点，以便学生回顾。"/>
  <p:tag name="KSO_WM_UNIT_NOCLEAR" val="0"/>
  <p:tag name="KSO_WM_UNIT_VALUE" val="9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3979_2*m_h_f*1_2_1"/>
  <p:tag name="KSO_WM_TEMPLATE_CATEGORY" val="diagram"/>
  <p:tag name="KSO_WM_TEMPLATE_INDEX" val="20213979"/>
  <p:tag name="KSO_WM_UNIT_LAYERLEVEL" val="1_1_1"/>
  <p:tag name="KSO_WM_TAG_VERSION" val="1.0"/>
  <p:tag name="KSO_WM_BEAUTIFY_FLAG" val="#wm#"/>
  <p:tag name="KSO_WM_UNIT_FILL_FORE_SCHEMECOLOR_INDEX_BRIGHTNESS" val="0.8"/>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593.xml><?xml version="1.0" encoding="utf-8"?>
<p:tagLst xmlns:a="http://schemas.openxmlformats.org/drawingml/2006/main" xmlns:r="http://schemas.openxmlformats.org/officeDocument/2006/relationships" xmlns:p="http://schemas.openxmlformats.org/presentationml/2006/main">
  <p:tag name="KSO_WM_UNIT_LINE_FORE_SCHEMECOLOR_INDEX" val="6"/>
  <p:tag name="KSO_WM_UNIT_LINE_FILL_TYPE" val="2"/>
  <p:tag name="KSO_WM_UNIT_USESOURCEFORMAT_APPLY" val="0"/>
  <p:tag name="KSO_WM_UNIT_HIGHLIGHT" val="0"/>
  <p:tag name="KSO_WM_UNIT_COMPATIBLE" val="0"/>
  <p:tag name="KSO_WM_UNIT_DIAGRAM_ISNUMVISUAL" val="0"/>
  <p:tag name="KSO_WM_UNIT_DIAGRAM_ISREFERUNIT" val="0"/>
  <p:tag name="KSO_WM_DIAGRAM_GROUP_CODE" val="m1-1"/>
  <p:tag name="KSO_WM_UNIT_SUBTYPE" val="c"/>
  <p:tag name="KSO_WM_UNIT_TYPE" val="m_h_i"/>
  <p:tag name="KSO_WM_UNIT_INDEX" val="1_2_1"/>
  <p:tag name="KSO_WM_UNIT_ID" val="diagram20213979_2*m_h_i*1_2_1"/>
  <p:tag name="KSO_WM_TEMPLATE_CATEGORY" val="diagram"/>
  <p:tag name="KSO_WM_TEMPLATE_INDEX" val="20213979"/>
  <p:tag name="KSO_WM_UNIT_LAYERLEVEL" val="1_1_1"/>
  <p:tag name="KSO_WM_TAG_VERSION" val="1.0"/>
  <p:tag name="KSO_WM_BEAUTIFY_FLAG" val="#wm#"/>
</p:tagLst>
</file>

<file path=ppt/tags/tag594.xml><?xml version="1.0" encoding="utf-8"?>
<p:tagLst xmlns:a="http://schemas.openxmlformats.org/drawingml/2006/main" xmlns:r="http://schemas.openxmlformats.org/officeDocument/2006/relationships" xmlns:p="http://schemas.openxmlformats.org/presentationml/2006/main">
  <p:tag name="KSO_WM_UNIT_FILL_FORE_SCHEMECOLOR_INDEX" val="9"/>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SUBTYPE" val="b"/>
  <p:tag name="KSO_WM_UNIT_TYPE" val="m_h_i"/>
  <p:tag name="KSO_WM_UNIT_INDEX" val="1_1_2"/>
  <p:tag name="KSO_WM_UNIT_ID" val="diagram20213979_2*m_h_i*1_1_2"/>
  <p:tag name="KSO_WM_TEMPLATE_CATEGORY" val="diagram"/>
  <p:tag name="KSO_WM_TEMPLATE_INDEX" val="20213979"/>
  <p:tag name="KSO_WM_UNIT_LAYERLEVEL" val="1_1_1"/>
  <p:tag name="KSO_WM_TAG_VERSION" val="1.0"/>
  <p:tag name="KSO_WM_BEAUTIFY_FLAG" val="#wm#"/>
</p:tagLst>
</file>

<file path=ppt/tags/tag59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TEXT_FILL_FORE_SCHEMECOLOR_INDEX" val="9"/>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13979_2*m_h_i*1_1_3"/>
  <p:tag name="KSO_WM_TEMPLATE_CATEGORY" val="diagram"/>
  <p:tag name="KSO_WM_TEMPLATE_INDEX" val="20213979"/>
  <p:tag name="KSO_WM_UNIT_LAYERLEVEL" val="1_1_1"/>
  <p:tag name="KSO_WM_TAG_VERSION" val="1.0"/>
  <p:tag name="KSO_WM_BEAUTIFY_FLAG" val="#wm#"/>
</p:tagLst>
</file>

<file path=ppt/tags/tag596.xml><?xml version="1.0" encoding="utf-8"?>
<p:tagLst xmlns:a="http://schemas.openxmlformats.org/drawingml/2006/main" xmlns:r="http://schemas.openxmlformats.org/officeDocument/2006/relationships" xmlns:p="http://schemas.openxmlformats.org/presentationml/2006/main">
  <p:tag name="KSO_WM_UNIT_USESOURCEFORMAT_APPLY" val="0"/>
  <p:tag name="KSO_WM_UNIT_SUBTYPE" val="a"/>
  <p:tag name="KSO_WM_UNIT_PRESET_TEXT" val="简单描述课堂重点，以便学生回顾。"/>
  <p:tag name="KSO_WM_UNIT_NOCLEAR" val="0"/>
  <p:tag name="KSO_WM_UNIT_VALUE" val="9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3979_2*m_h_f*1_1_1"/>
  <p:tag name="KSO_WM_TEMPLATE_CATEGORY" val="diagram"/>
  <p:tag name="KSO_WM_TEMPLATE_INDEX" val="20213979"/>
  <p:tag name="KSO_WM_UNIT_LAYERLEVEL" val="1_1_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35"/>
  <p:tag name="KSO_WM_UNIT_TEXT_FILL_FORE_SCHEMECOLOR_INDEX" val="13"/>
  <p:tag name="KSO_WM_UNIT_TEXT_FILL_TYPE" val="1"/>
</p:tagLst>
</file>

<file path=ppt/tags/tag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COLOR_SCHEME_SHAPE_ID" val="65"/>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4_2"/>
  <p:tag name="KSO_WM_UNIT_ID" val="diagram20196511_4*l_h_i*1_4_2"/>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9129_8*l_h_i*1_2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0&quot;,&quot;maxSize&quot;:{&quot;size1&quot;:20},&quot;minSize&quot;:{&quot;size1&quot;:11.2},&quot;normalSize&quot;:{&quot;size1&quot;:11.2},&quot;subLayout&quot;:[{&quot;id&quot;:&quot;2024-01-12T19:55:30&quot;,&quot;margin&quot;:{&quot;bottom&quot;:0.025999998673796654,&quot;left&quot;:1.2699999809265137,&quot;right&quot;:1.2699999809265137,&quot;top&quot;:0.4230000376701355},&quot;type&quot;:0},{&quot;id&quot;:&quot;2024-01-12T19:55:3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160442_4*m_h_i*1_1_1"/>
  <p:tag name="KSO_WM_TEMPLATE_CATEGORY" val="diagram"/>
  <p:tag name="KSO_WM_TEMPLATE_INDEX" val="160442"/>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160442_4*m_h_i*1_1_2"/>
  <p:tag name="KSO_WM_TEMPLATE_CATEGORY" val="diagram"/>
  <p:tag name="KSO_WM_TEMPLATE_INDEX" val="160442"/>
  <p:tag name="KSO_WM_UNIT_LAYERLEVEL" val="1_1_1"/>
  <p:tag name="KSO_WM_TAG_VERSION" val="1.0"/>
  <p:tag name="KSO_WM_BEAUTIFY_FLAG" val="#wm#"/>
  <p:tag name="KSO_WM_UNIT_FILL_FORE_SCHEMECOLOR_INDEX_BRIGHTNESS" val="0.4"/>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0"/>
</p:tagLst>
</file>

<file path=ppt/tags/tag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160442_4*m_h_i*1_3_1"/>
  <p:tag name="KSO_WM_TEMPLATE_CATEGORY" val="diagram"/>
  <p:tag name="KSO_WM_TEMPLATE_INDEX" val="160442"/>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6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160442_4*m_h_i*1_3_2"/>
  <p:tag name="KSO_WM_TEMPLATE_CATEGORY" val="diagram"/>
  <p:tag name="KSO_WM_TEMPLATE_INDEX" val="160442"/>
  <p:tag name="KSO_WM_UNIT_LAYERLEVEL" val="1_1_1"/>
  <p:tag name="KSO_WM_TAG_VERSION" val="1.0"/>
  <p:tag name="KSO_WM_BEAUTIFY_FLAG" val="#wm#"/>
  <p:tag name="KSO_WM_UNIT_FILL_FORE_SCHEMECOLOR_INDEX_BRIGHTNESS" val="0.4"/>
  <p:tag name="KSO_WM_UNIT_FILL_FORE_SCHEMECOLOR_INDEX" val="7"/>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0"/>
</p:tagLst>
</file>

<file path=ppt/tags/tag60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简明扼要的阐述您的观点。"/>
  <p:tag name="KSO_WM_UNIT_NOCLEAR" val="0"/>
  <p:tag name="KSO_WM_UNIT_VALUE" val="27"/>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442_4*m_h_f*1_3_1"/>
  <p:tag name="KSO_WM_TEMPLATE_CATEGORY" val="diagram"/>
  <p:tag name="KSO_WM_TEMPLATE_INDEX" val="160442"/>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160442_4*m_h_i*1_5_1"/>
  <p:tag name="KSO_WM_TEMPLATE_CATEGORY" val="diagram"/>
  <p:tag name="KSO_WM_TEMPLATE_INDEX" val="160442"/>
  <p:tag name="KSO_WM_UNIT_LAYERLEVEL" val="1_1_1"/>
  <p:tag name="KSO_WM_TAG_VERSION" val="1.0"/>
  <p:tag name="KSO_WM_BEAUTIFY_FLAG" val="#wm#"/>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2"/>
  <p:tag name="KSO_WM_UNIT_ID" val="diagram160442_4*m_h_i*1_5_2"/>
  <p:tag name="KSO_WM_TEMPLATE_CATEGORY" val="diagram"/>
  <p:tag name="KSO_WM_TEMPLATE_INDEX" val="160442"/>
  <p:tag name="KSO_WM_UNIT_LAYERLEVEL" val="1_1_1"/>
  <p:tag name="KSO_WM_TAG_VERSION" val="1.0"/>
  <p:tag name="KSO_WM_BEAUTIFY_FLAG" val="#wm#"/>
  <p:tag name="KSO_WM_UNIT_FILL_FORE_SCHEMECOLOR_INDEX_BRIGHTNESS" val="0.4"/>
  <p:tag name="KSO_WM_UNIT_FILL_FORE_SCHEMECOLOR_INDEX" val="9"/>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0"/>
</p:tagLst>
</file>

<file path=ppt/tags/tag60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简明扼要的阐述您的观点。"/>
  <p:tag name="KSO_WM_UNIT_NOCLEAR" val="0"/>
  <p:tag name="KSO_WM_UNIT_VALUE" val="27"/>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160442_4*m_h_f*1_5_1"/>
  <p:tag name="KSO_WM_TEMPLATE_CATEGORY" val="diagram"/>
  <p:tag name="KSO_WM_TEMPLATE_INDEX" val="160442"/>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129_8*l_h_i*1_3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7"/>
  <p:tag name="KSO_WM_UNIT_FILL_TYPE" val="1"/>
  <p:tag name="KSO_WM_UNIT_USESOURCEFORMAT_APPLY" val="0"/>
</p:tagLst>
</file>

<file path=ppt/tags/tag6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160442_4*m_h_i*1_2_1"/>
  <p:tag name="KSO_WM_TEMPLATE_CATEGORY" val="diagram"/>
  <p:tag name="KSO_WM_TEMPLATE_INDEX" val="160442"/>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61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简明扼要的阐述您的观点。"/>
  <p:tag name="KSO_WM_UNIT_NOCLEAR" val="0"/>
  <p:tag name="KSO_WM_UNIT_VALUE" val="27"/>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442_4*m_h_f*1_2_1"/>
  <p:tag name="KSO_WM_TEMPLATE_CATEGORY" val="diagram"/>
  <p:tag name="KSO_WM_TEMPLATE_INDEX" val="160442"/>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0&quot;,&quot;maxSize&quot;:{&quot;size1&quot;:20},&quot;minSize&quot;:{&quot;size1&quot;:11.2},&quot;normalSize&quot;:{&quot;size1&quot;:11.2},&quot;subLayout&quot;:[{&quot;id&quot;:&quot;2024-01-12T19:55:30&quot;,&quot;margin&quot;:{&quot;bottom&quot;:0.025999998673796654,&quot;left&quot;:1.2699999809265137,&quot;right&quot;:1.2699999809265137,&quot;top&quot;:0.4230000376701355},&quot;type&quot;:0},{&quot;id&quot;:&quot;2024-01-12T19:55:3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129_8*l_h_f*1_3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0&quot;,&quot;maxSize&quot;:{&quot;size1&quot;:20},&quot;minSize&quot;:{&quot;size1&quot;:11.2},&quot;normalSize&quot;:{&quot;size1&quot;:11.2},&quot;subLayout&quot;:[{&quot;id&quot;:&quot;2024-01-12T19:55:30&quot;,&quot;margin&quot;:{&quot;bottom&quot;:0.025999998673796654,&quot;left&quot;:1.2699999809265137,&quot;right&quot;:1.2699999809265137,&quot;top&quot;:0.4230000376701355},&quot;type&quot;:0},{&quot;id&quot;:&quot;2024-01-12T19:55:3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9129_8*l_h_i*1_3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630.xml><?xml version="1.0" encoding="utf-8"?>
<p:tagLst xmlns:a="http://schemas.openxmlformats.org/drawingml/2006/main" xmlns:r="http://schemas.openxmlformats.org/officeDocument/2006/relationships" xmlns:p="http://schemas.openxmlformats.org/presentationml/2006/main">
  <p:tag name="KSO_WM_UNIT_VALUE" val="719*1227"/>
  <p:tag name="KSO_WM_UNIT_HIGHLIGHT" val="0"/>
  <p:tag name="KSO_WM_UNIT_COMPATIBLE" val="0"/>
  <p:tag name="KSO_WM_UNIT_DIAGRAM_ISNUMVISUAL" val="0"/>
  <p:tag name="KSO_WM_UNIT_DIAGRAM_ISREFERUNIT" val="0"/>
  <p:tag name="KSO_WM_UNIT_TYPE" val="d"/>
  <p:tag name="KSO_WM_UNIT_INDEX" val="1"/>
  <p:tag name="KSO_WM_UNIT_ID" val="diagram20212776_1*d*1"/>
  <p:tag name="KSO_WM_TEMPLATE_CATEGORY" val="diagram"/>
  <p:tag name="KSO_WM_TEMPLATE_INDEX" val="20212776"/>
  <p:tag name="KSO_WM_UNIT_LAYERLEVEL" val="1"/>
  <p:tag name="KSO_WM_TAG_VERSION" val="1.0"/>
  <p:tag name="KSO_WM_BEAUTIFY_FLAG" val="#wm#"/>
  <p:tag name="KSO_WM_CHIP_GROUPID" val="5e7310da9a230a26b9e88a19"/>
  <p:tag name="KSO_WM_CHIP_XID" val="5e7310da9a230a26b9e88a1a"/>
  <p:tag name="KSO_WM_UNIT_DEC_AREA_ID" val="bd8e87d208d94418963a775a637fc995"/>
  <p:tag name="KSO_WM_CHIP_FILLAREA_FILL_RULE" val="{&quot;fill_align&quot;:&quot;lm&quot;,&quot;fill_mode&quot;:&quot;full&quot;,&quot;sacle_strategy&quot;:&quot;smart&quot;}"/>
  <p:tag name="KSO_WM_ASSEMBLE_CHIP_INDEX" val="65d1463238184bb9ad7056ecbf2869a3"/>
  <p:tag name="KSO_WM_UNIT_SUPPORT_UNIT_TYPE" val="[&quot;d&quot;]"/>
  <p:tag name="KSO_WM_TEMPLATE_ASSEMBLE_XID" val="60656f424054ed1e2fb8066f"/>
  <p:tag name="KSO_WM_TEMPLATE_ASSEMBLE_GROUPID" val="60656f424054ed1e2fb8066f"/>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wm#"/>
  <p:tag name="KSO_WM_UNIT_TYPE" val="β"/>
  <p:tag name="TABLE_SKINIDX" val="3"/>
  <p:tag name="TABLE_COLORIDX" val="i"/>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0&quot;,&quot;maxSize&quot;:{&quot;size1&quot;:20},&quot;minSize&quot;:{&quot;size1&quot;:11.2},&quot;normalSize&quot;:{&quot;size1&quot;:11.2},&quot;subLayout&quot;:[{&quot;id&quot;:&quot;2024-01-12T19:55:30&quot;,&quot;margin&quot;:{&quot;bottom&quot;:0.025999998673796654,&quot;left&quot;:1.2699999809265137,&quot;right&quot;:1.2699999809265137,&quot;top&quot;:0.4230000376701355},&quot;type&quot;:0},{&quot;id&quot;:&quot;2024-01-12T19:55:3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9129_8*l_h_i*1_4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8"/>
  <p:tag name="KSO_WM_UNIT_FILL_TYPE" val="1"/>
  <p:tag name="KSO_WM_UNIT_USESOURCEFORMAT_APPLY" val="0"/>
</p:tagLst>
</file>

<file path=ppt/tags/tag64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0&quot;,&quot;maxSize&quot;:{&quot;size1&quot;:20},&quot;minSize&quot;:{&quot;size1&quot;:11.2},&quot;normalSize&quot;:{&quot;size1&quot;:11.2},&quot;subLayout&quot;:[{&quot;id&quot;:&quot;2024-01-12T19:55:30&quot;,&quot;margin&quot;:{&quot;bottom&quot;:0.025999998673796654,&quot;left&quot;:1.2699999809265137,&quot;right&quot;:1.2699999809265137,&quot;top&quot;:0.4230000376701355},&quot;type&quot;:0},{&quot;id&quot;:&quot;2024-01-12T19:55:3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6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0&quot;,&quot;maxSize&quot;:{&quot;size1&quot;:20},&quot;minSize&quot;:{&quot;size1&quot;:11.2},&quot;normalSize&quot;:{&quot;size1&quot;:11.2},&quot;subLayout&quot;:[{&quot;id&quot;:&quot;2024-01-12T19:55:30&quot;,&quot;margin&quot;:{&quot;bottom&quot;:0.025999998673796654,&quot;left&quot;:1.2699999809265137,&quot;right&quot;:1.2699999809265137,&quot;top&quot;:0.4230000376701355},&quot;type&quot;:0},{&quot;id&quot;:&quot;2024-01-12T19:55:3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9129_8*l_h_f*1_4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19129_8*l_h_i*1_4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1&quot;,&quot;maxSize&quot;:{&quot;size1&quot;:20},&quot;minSize&quot;:{&quot;size1&quot;:11.2},&quot;normalSize&quot;:{&quot;size1&quot;:11.2},&quot;subLayout&quot;:[{&quot;id&quot;:&quot;2024-01-12T19:55:31&quot;,&quot;margin&quot;:{&quot;bottom&quot;:0.025999998673796654,&quot;left&quot;:1.2699999809265137,&quot;right&quot;:1.2699999809265137,&quot;top&quot;:0.4230000376701355},&quot;type&quot;:0},{&quot;id&quot;:&quot;2024-01-12T19:55:3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19129_8*l_h_i*1_5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9"/>
  <p:tag name="KSO_WM_UNIT_FILL_TYPE" val="1"/>
  <p:tag name="KSO_WM_UNIT_USESOURCEFORMAT_APPLY" val="0"/>
</p:tagLst>
</file>

<file path=ppt/tags/tag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19129_8*l_h_f*1_5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68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1&quot;,&quot;maxSize&quot;:{&quot;size1&quot;:20},&quot;minSize&quot;:{&quot;size1&quot;:11.2},&quot;normalSize&quot;:{&quot;size1&quot;:11.2},&quot;subLayout&quot;:[{&quot;id&quot;:&quot;2024-01-12T19:55:31&quot;,&quot;margin&quot;:{&quot;bottom&quot;:0.025999998673796654,&quot;left&quot;:1.2699999809265137,&quot;right&quot;:1.2699999809265137,&quot;top&quot;:0.4230000376701355},&quot;type&quot;:0},{&quot;id&quot;:&quot;2024-01-12T19:55:3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7315_1*i*1"/>
  <p:tag name="KSO_WM_UNIT_LAYERLEVEL" val="1"/>
  <p:tag name="KSO_WM_TAG_VERSION" val="1.0"/>
  <p:tag name="KSO_WM_BEAUTIFY_FLAG" val="#wm#"/>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5"/>
  <p:tag name="KSO_WM_UNIT_VALUE" val="901"/>
  <p:tag name="KSO_WM_TEMPLATE_ASSEMBLE_XID" val="6130c4e08b5cc6c91112a571"/>
  <p:tag name="KSO_WM_TEMPLATE_ASSEMBLE_GROUPID" val="6130c4e08b5cc6c91112a571"/>
</p:tagLst>
</file>

<file path=ppt/tags/tag68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Lst>
</file>

<file path=ppt/tags/tag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7.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1&quot;,&quot;maxSize&quot;:{&quot;size1&quot;:20},&quot;minSize&quot;:{&quot;size1&quot;:11.2},&quot;normalSize&quot;:{&quot;size1&quot;:11.2},&quot;subLayout&quot;:[{&quot;id&quot;:&quot;2024-01-12T19:55:31&quot;,&quot;margin&quot;:{&quot;bottom&quot;:0.025999998673796654,&quot;left&quot;:1.2699999809265137,&quot;right&quot;:1.2699999809265137,&quot;top&quot;:0.4230000376701355},&quot;type&quot;:0},{&quot;id&quot;:&quot;2024-01-12T19:55:3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7315_1*i*1"/>
  <p:tag name="KSO_WM_UNIT_LAYERLEVEL" val="1"/>
  <p:tag name="KSO_WM_TAG_VERSION" val="1.0"/>
  <p:tag name="KSO_WM_BEAUTIFY_FLAG" val=""/>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5"/>
  <p:tag name="KSO_WM_UNIT_VALUE" val="901"/>
  <p:tag name="KSO_WM_TEMPLATE_ASSEMBLE_XID" val="6130c4e08b5cc6c91112a571"/>
  <p:tag name="KSO_WM_TEMPLATE_ASSEMBLE_GROUPID" val="6130c4e08b5cc6c91112a571"/>
</p:tagLst>
</file>

<file path=ppt/tags/tag6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19129_8*l_h_i*1_5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6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4.xml><?xml version="1.0" encoding="utf-8"?>
<p:tagLst xmlns:a="http://schemas.openxmlformats.org/drawingml/2006/main" xmlns:r="http://schemas.openxmlformats.org/officeDocument/2006/relationships"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b_d"/>
  <p:tag name="KSO_WM_SLIDE_LAYOUT_CNT" val="1_1_1"/>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2T19:55:31&quot;,&quot;maxSize&quot;:{&quot;size1&quot;:31.1},&quot;minSize&quot;:{&quot;size1&quot;:17.8},&quot;normalSize&quot;:{&quot;size1&quot;:17.8},&quot;subLayout&quot;:[{&quot;id&quot;:&quot;2024-01-12T19:55:31&quot;,&quot;maxSize&quot;:{&quot;size1&quot;:100},&quot;minSize&quot;:{&quot;size1&quot;:61.7},&quot;normalSize&quot;:{&quot;size1&quot;:61.7},&quot;subLayout&quot;:[{&quot;id&quot;:&quot;2024-01-12T19:55:31&quot;,&quot;margin&quot;:{&quot;bottom&quot;:0,&quot;left&quot;:1.2699999809265137,&quot;right&quot;:1.2699999809265137,&quot;top&quot;:0.4230000376701355},&quot;type&quot;:0},{&quot;id&quot;:&quot;2024-01-12T19:55:31&quot;,&quot;margin&quot;:{&quot;bottom&quot;:0.025999998673796654,&quot;left&quot;:1.2699999809265137,&quot;right&quot;:1.2699999809265137,&quot;top&quot;:0.025999998673796654},&quot;type&quot;:0}],&quot;type&quot;:0},{&quot;id&quot;:&quot;2024-01-12T19:55:31&quot;,&quot;margin&quot;:{&quot;bottom&quot;:0.847000002861023,&quot;left&quot;:1.2699999809265137,&quot;right&quot;:1.2699999809265137,&quot;top&quot;:1.2699999809265137},&quot;type&quot;:0}],&quot;type&quot;:0}"/>
</p:tagLst>
</file>

<file path=ppt/tags/tag69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29_3*l_h_i*1_1_2"/>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VALUE" val="80"/>
  <p:tag name="KSO_WM_UNIT_LINE_FORE_SCHEMECOLOR_INDEX_BRIGHTNESS" val="0"/>
  <p:tag name="KSO_WM_UNIT_LINE_FORE_SCHEMECOLOR_INDEX" val="5"/>
  <p:tag name="KSO_WM_UNIT_LINE_FILL_TYPE" val="2"/>
  <p:tag name="KSO_WM_UNIT_USESOURCEFORMAT_APPLY" val="0"/>
</p:tagLst>
</file>

<file path=ppt/tags/tag69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29_3*l_h_i*1_1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VALUE" val="4"/>
  <p:tag name="KSO_WM_UNIT_FILL_FORE_SCHEMECOLOR_INDEX_BRIGHTNESS" val="0"/>
  <p:tag name="KSO_WM_UNIT_FILL_FORE_SCHEMECOLOR_INDEX" val="5"/>
  <p:tag name="KSO_WM_UNIT_FILL_TYPE" val="1"/>
  <p:tag name="KSO_WM_UNIT_USESOURCEFORMAT_APPLY" val="0"/>
</p:tagLst>
</file>

<file path=ppt/tags/tag69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VALUE" val="1"/>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9429_3*l_h_x*1_1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69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8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429_3*l_h_f*1_1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TEXT_FILL_FORE_SCHEMECOLOR_INDEX_BRIGHTNESS" val="0.5"/>
  <p:tag name="KSO_WM_UNIT_TEXT_FILL_FORE_SCHEMECOLOR_INDEX" val="13"/>
  <p:tag name="KSO_WM_UNIT_TEXT_FILL_TYPE" val="1"/>
  <p:tag name="KSO_WM_UNIT_USESOURCEFORMAT_APPLY" val="0"/>
</p:tagLst>
</file>

<file path=ppt/tags/tag69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429_3*l_h_i*1_2_2"/>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VALUE" val="80"/>
  <p:tag name="KSO_WM_UNIT_LINE_FORE_SCHEMECOLOR_INDEX_BRIGHTNESS" val="0"/>
  <p:tag name="KSO_WM_UNIT_LINE_FORE_SCHEMECOLOR_INDEX" val="5"/>
  <p:tag name="KSO_WM_UNIT_LINE_FILL_TYPE" val="2"/>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UNIT_COLOR_SCHEME_SHAPE_ID" val="67"/>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4_3"/>
  <p:tag name="KSO_WM_UNIT_ID" val="diagram20196511_4*l_h_i*1_4_3"/>
  <p:tag name="KSO_WM_TEMPLATE_CATEGORY" val="diagram"/>
  <p:tag name="KSO_WM_TEMPLATE_INDEX" val="201965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19129_8*l_h_i*1_6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4"/>
  <p:tag name="KSO_WM_UNIT_FILL_FORE_SCHEMECOLOR_INDEX_BRIGHTNESS" val="0"/>
  <p:tag name="KSO_WM_UNIT_FILL_FORE_SCHEMECOLOR_INDEX" val="10"/>
  <p:tag name="KSO_WM_UNIT_FILL_TYPE" val="1"/>
  <p:tag name="KSO_WM_UNIT_USESOURCEFORMAT_APPLY" val="0"/>
</p:tagLst>
</file>

<file path=ppt/tags/tag70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429_3*l_h_i*1_2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VALUE" val="4"/>
  <p:tag name="KSO_WM_UNIT_FILL_FORE_SCHEMECOLOR_INDEX_BRIGHTNESS" val="0"/>
  <p:tag name="KSO_WM_UNIT_FILL_FORE_SCHEMECOLOR_INDEX" val="5"/>
  <p:tag name="KSO_WM_UNIT_FILL_TYPE" val="1"/>
  <p:tag name="KSO_WM_UNIT_USESOURCEFORMAT_APPLY" val="0"/>
</p:tagLst>
</file>

<file path=ppt/tags/tag70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VALUE" val="1"/>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9429_3*l_h_x*1_2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70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8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429_3*l_h_f*1_2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TEXT_FILL_FORE_SCHEMECOLOR_INDEX_BRIGHTNESS" val="0.5"/>
  <p:tag name="KSO_WM_UNIT_TEXT_FILL_FORE_SCHEMECOLOR_INDEX" val="13"/>
  <p:tag name="KSO_WM_UNIT_TEXT_FILL_TYPE" val="1"/>
  <p:tag name="KSO_WM_UNIT_USESOURCEFORMAT_APPLY" val="0"/>
</p:tagLst>
</file>

<file path=ppt/tags/tag70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9429_3*l_h_i*1_3_2"/>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VALUE" val="80"/>
  <p:tag name="KSO_WM_UNIT_LINE_FORE_SCHEMECOLOR_INDEX_BRIGHTNESS" val="0"/>
  <p:tag name="KSO_WM_UNIT_LINE_FORE_SCHEMECOLOR_INDEX" val="5"/>
  <p:tag name="KSO_WM_UNIT_LINE_FILL_TYPE" val="2"/>
  <p:tag name="KSO_WM_UNIT_USESOURCEFORMAT_APPLY" val="0"/>
</p:tagLst>
</file>

<file path=ppt/tags/tag70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429_3*l_h_i*1_3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VALUE" val="4"/>
  <p:tag name="KSO_WM_UNIT_FILL_FORE_SCHEMECOLOR_INDEX_BRIGHTNESS" val="0"/>
  <p:tag name="KSO_WM_UNIT_FILL_FORE_SCHEMECOLOR_INDEX" val="5"/>
  <p:tag name="KSO_WM_UNIT_FILL_TYPE" val="1"/>
  <p:tag name="KSO_WM_UNIT_USESOURCEFORMAT_APPLY" val="0"/>
</p:tagLst>
</file>

<file path=ppt/tags/tag70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VALUE" val="1"/>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19429_3*l_h_x*1_3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70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8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429_3*l_h_f*1_3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TEXT_FILL_FORE_SCHEMECOLOR_INDEX_BRIGHTNESS" val="0.5"/>
  <p:tag name="KSO_WM_UNIT_TEXT_FILL_FORE_SCHEMECOLOR_INDEX" val="13"/>
  <p:tag name="KSO_WM_UNIT_TEXT_FILL_TYPE" val="1"/>
  <p:tag name="KSO_WM_UNIT_USESOURCEFORMAT_APPLY" val="0"/>
</p:tagLst>
</file>

<file path=ppt/tags/tag70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19429_3*l_h_i*1_4_2"/>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VALUE" val="80"/>
  <p:tag name="KSO_WM_UNIT_LINE_FORE_SCHEMECOLOR_INDEX_BRIGHTNESS" val="0"/>
  <p:tag name="KSO_WM_UNIT_LINE_FORE_SCHEMECOLOR_INDEX" val="5"/>
  <p:tag name="KSO_WM_UNIT_LINE_FILL_TYPE" val="2"/>
  <p:tag name="KSO_WM_UNIT_USESOURCEFORMAT_APPLY" val="0"/>
</p:tagLst>
</file>

<file path=ppt/tags/tag70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9429_3*l_h_i*1_4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VALUE" val="4"/>
  <p:tag name="KSO_WM_UNIT_FILL_FORE_SCHEMECOLOR_INDEX_BRIGHTNESS" val="0"/>
  <p:tag name="KSO_WM_UNIT_FILL_FORE_SCHEMECOLOR_INDEX" val="5"/>
  <p:tag name="KSO_WM_UNIT_FILL_TYPE" val="1"/>
  <p:tag name="KSO_WM_UNIT_USESOURCEFORMAT_APPLY" val="0"/>
</p:tagLst>
</file>

<file path=ppt/tags/tag70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VALUE" val="1"/>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19429_3*l_h_x*1_4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7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19129_8*l_h_f*1_6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71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8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9429_3*l_h_f*1_4_1"/>
  <p:tag name="KSO_WM_TEMPLATE_CATEGORY" val="diagram"/>
  <p:tag name="KSO_WM_TEMPLATE_INDEX" val="20219429"/>
  <p:tag name="KSO_WM_UNIT_LAYERLEVEL" val="1_1_1"/>
  <p:tag name="KSO_WM_TAG_VERSION" val="1.0"/>
  <p:tag name="KSO_WM_BEAUTIFY_FLAG" val="#wm#"/>
  <p:tag name="KSO_WM_CHIP_GROUPID" val="60bedd19191caac4ef20247e"/>
  <p:tag name="KSO_WM_CHIP_XID" val="60bedd19191caac4ef20247f"/>
  <p:tag name="KSO_WM_ASSEMBLE_CHIP_INDEX" val="e01913e722734c6b9382cb067ea5ed1d"/>
  <p:tag name="KSO_WM_UNIT_TEXT_FILL_FORE_SCHEMECOLOR_INDEX_BRIGHTNESS" val="0.5"/>
  <p:tag name="KSO_WM_UNIT_TEXT_FILL_FORE_SCHEMECOLOR_INDEX" val="13"/>
  <p:tag name="KSO_WM_UNIT_TEXT_FILL_TYPE" val="1"/>
  <p:tag name="KSO_WM_UNIT_USESOURCEFORMAT_APPLY" val="0"/>
</p:tagLst>
</file>

<file path=ppt/tags/tag7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1&quot;,&quot;maxSize&quot;:{&quot;size1&quot;:20},&quot;minSize&quot;:{&quot;size1&quot;:11.2},&quot;normalSize&quot;:{&quot;size1&quot;:11.2},&quot;subLayout&quot;:[{&quot;id&quot;:&quot;2024-01-12T19:55:31&quot;,&quot;margin&quot;:{&quot;bottom&quot;:0.025999998673796654,&quot;left&quot;:1.2699999809265137,&quot;right&quot;:1.2699999809265137,&quot;top&quot;:0.4230000376701355},&quot;type&quot;:0},{&quot;id&quot;:&quot;2024-01-12T19:55:3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830_2*m_h_i*1_1_2"/>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1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30_2*m_h_f*1_1_1"/>
  <p:tag name="KSO_WM_TEMPLATE_CATEGORY" val="diagram"/>
  <p:tag name="KSO_WM_TEMPLATE_INDEX" val="20205830"/>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7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830_2*m_h_i*1_2_2"/>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5830_2*m_h_i*1_1_3"/>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2"/>
  <p:tag name="KSO_WM_UNIT_ID" val="diagram20219129_8*l_h_i*1_6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7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5830_2*m_h_i*1_1_4"/>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7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5830_2*m_h_i*1_1_1"/>
  <p:tag name="KSO_WM_TEMPLATE_CATEGORY" val="diagram"/>
  <p:tag name="KSO_WM_TEMPLATE_INDEX" val="20205830"/>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7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5830_2*m_h_i*1_1_5"/>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5830_2*m_h_i*1_1_6"/>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5830_2*m_h_i*1_2_3"/>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7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5830_2*m_h_i*1_2_4"/>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7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05830_2*m_h_i*1_2_1"/>
  <p:tag name="KSO_WM_TEMPLATE_CATEGORY" val="diagram"/>
  <p:tag name="KSO_WM_TEMPLATE_INDEX" val="20205830"/>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7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5830_2*m_h_i*1_2_5"/>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5830_2*m_h_i*1_2_6"/>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5830_2*m_h_i*1_1_7"/>
  <p:tag name="KSO_WM_TEMPLATE_CATEGORY" val="diagram"/>
  <p:tag name="KSO_WM_TEMPLATE_INDEX" val="20205830"/>
  <p:tag name="KSO_WM_UNIT_LAYERLEVEL" val="1_1_1"/>
  <p:tag name="KSO_WM_TAG_VERSION" val="1.0"/>
  <p:tag name="KSO_WM_BEAUTIFY_FLAG" val="#wm#"/>
  <p:tag name="KSO_WM_UNIT_LINE_FORE_SCHEMECOLOR_INDEX_BRIGHTNESS" val="0.5"/>
  <p:tag name="KSO_WM_UNIT_LINE_FORE_SCHEMECOLOR_INDEX" val="13"/>
  <p:tag name="KSO_WM_UNIT_LINE_FILL_TYPE" val="2"/>
  <p:tag name="KSO_WM_UNIT_USESOURCEFORMAT_APPLY" val="0"/>
</p:tagLst>
</file>

<file path=ppt/tags/tag7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7_1"/>
  <p:tag name="KSO_WM_UNIT_ID" val="diagram20219129_8*l_h_f*1_7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7"/>
  <p:tag name="KSO_WM_UNIT_ID" val="diagram20205830_2*m_h_i*1_2_7"/>
  <p:tag name="KSO_WM_TEMPLATE_CATEGORY" val="diagram"/>
  <p:tag name="KSO_WM_TEMPLATE_INDEX" val="20205830"/>
  <p:tag name="KSO_WM_UNIT_LAYERLEVEL" val="1_1_1"/>
  <p:tag name="KSO_WM_TAG_VERSION" val="1.0"/>
  <p:tag name="KSO_WM_BEAUTIFY_FLAG" val="#wm#"/>
  <p:tag name="KSO_WM_UNIT_LINE_FORE_SCHEMECOLOR_INDEX_BRIGHTNESS" val="0.5"/>
  <p:tag name="KSO_WM_UNIT_LINE_FORE_SCHEMECOLOR_INDEX" val="13"/>
  <p:tag name="KSO_WM_UNIT_LINE_FILL_TYPE" val="2"/>
  <p:tag name="KSO_WM_UNIT_USESOURCEFORMAT_APPLY" val="0"/>
</p:tagLst>
</file>

<file path=ppt/tags/tag7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5830_2*m_h_i*1_3_2"/>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3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30_2*m_h_f*1_3_1"/>
  <p:tag name="KSO_WM_TEMPLATE_CATEGORY" val="diagram"/>
  <p:tag name="KSO_WM_TEMPLATE_INDEX" val="20205830"/>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7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5830_2*m_h_i*1_3_3"/>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7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5830_2*m_h_i*1_3_4"/>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7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05830_2*m_h_i*1_3_1"/>
  <p:tag name="KSO_WM_TEMPLATE_CATEGORY" val="diagram"/>
  <p:tag name="KSO_WM_TEMPLATE_INDEX" val="20205830"/>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7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5830_2*m_h_i*1_3_5"/>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5830_2*m_h_i*1_3_6"/>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73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30_2*m_h_f*1_2_1"/>
  <p:tag name="KSO_WM_TEMPLATE_CATEGORY" val="diagram"/>
  <p:tag name="KSO_WM_TEMPLATE_INDEX" val="20205830"/>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7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7"/>
  <p:tag name="KSO_WM_UNIT_ID" val="diagram20205830_2*m_h_i*1_3_7"/>
  <p:tag name="KSO_WM_TEMPLATE_CATEGORY" val="diagram"/>
  <p:tag name="KSO_WM_TEMPLATE_INDEX" val="20205830"/>
  <p:tag name="KSO_WM_UNIT_LAYERLEVEL" val="1_1_1"/>
  <p:tag name="KSO_WM_TAG_VERSION" val="1.0"/>
  <p:tag name="KSO_WM_BEAUTIFY_FLAG" val="#wm#"/>
  <p:tag name="KSO_WM_UNIT_LINE_FORE_SCHEMECOLOR_INDEX_BRIGHTNESS" val="0.5"/>
  <p:tag name="KSO_WM_UNIT_LINE_FORE_SCHEMECOLOR_INDEX" val="13"/>
  <p:tag name="KSO_WM_UNIT_LINE_FILL_TYPE" val="2"/>
  <p:tag name="KSO_WM_UNIT_USESOURCEFORMAT_APPLY" val="0"/>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1&quot;,&quot;maxSize&quot;:{&quot;size1&quot;:20},&quot;minSize&quot;:{&quot;size1&quot;:11.2},&quot;normalSize&quot;:{&quot;size1&quot;:11.2},&quot;subLayout&quot;:[{&quot;id&quot;:&quot;2024-01-12T19:55:31&quot;,&quot;margin&quot;:{&quot;bottom&quot;:0.025999998673796654,&quot;left&quot;:1.2699999809265137,&quot;right&quot;:1.2699999809265137,&quot;top&quot;:0.4230000376701355},&quot;type&quot;:0},{&quot;id&quot;:&quot;2024-01-12T19:55:3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2&quot;,&quot;maxSize&quot;:{&quot;size1&quot;:20},&quot;minSize&quot;:{&quot;size1&quot;:11.2},&quot;normalSize&quot;:{&quot;size1&quot;:11.2},&quot;subLayout&quot;:[{&quot;id&quot;:&quot;2024-01-12T19:55:32&quot;,&quot;margin&quot;:{&quot;bottom&quot;:0.025999998673796654,&quot;left&quot;:1.2699999809265137,&quot;right&quot;:1.2699999809265137,&quot;top&quot;:0.4230000376701355},&quot;type&quot;:0},{&quot;id&quot;:&quot;2024-01-12T19:55: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8_1"/>
  <p:tag name="KSO_WM_UNIT_ID" val="diagram20219129_8*l_h_f*1_8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7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3_1"/>
  <p:tag name="KSO_WM_UNIT_ID" val="diagram20212159_3*o_h_i*1_3_1"/>
  <p:tag name="KSO_WM_TEMPLATE_CATEGORY" val="diagram"/>
  <p:tag name="KSO_WM_TEMPLATE_INDEX" val="20212159"/>
  <p:tag name="KSO_WM_UNIT_LAYERLEVEL" val="1_1_1"/>
  <p:tag name="KSO_WM_TAG_VERSION" val="1.0"/>
  <p:tag name="KSO_WM_BEAUTIFY_FLAG" val="#wm#"/>
  <p:tag name="KSO_WM_UNIT_USESOURCEFORMAT_APPLY" val="0"/>
</p:tagLst>
</file>

<file path=ppt/tags/tag7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2_1"/>
  <p:tag name="KSO_WM_UNIT_ID" val="diagram20212159_3*o_h_i*1_2_1"/>
  <p:tag name="KSO_WM_TEMPLATE_CATEGORY" val="diagram"/>
  <p:tag name="KSO_WM_TEMPLATE_INDEX" val="20212159"/>
  <p:tag name="KSO_WM_UNIT_LAYERLEVEL" val="1_1_1"/>
  <p:tag name="KSO_WM_TAG_VERSION" val="1.0"/>
  <p:tag name="KSO_WM_BEAUTIFY_FLAG" val="#wm#"/>
  <p:tag name="KSO_WM_UNIT_USESOURCEFORMAT_APPLY" val="0"/>
</p:tagLst>
</file>

<file path=ppt/tags/tag7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1_1"/>
  <p:tag name="KSO_WM_UNIT_ID" val="diagram20212159_3*o_h_i*1_1_1"/>
  <p:tag name="KSO_WM_TEMPLATE_CATEGORY" val="diagram"/>
  <p:tag name="KSO_WM_TEMPLATE_INDEX" val="20212159"/>
  <p:tag name="KSO_WM_UNIT_LAYERLEVEL" val="1_1_1"/>
  <p:tag name="KSO_WM_TAG_VERSION" val="1.0"/>
  <p:tag name="KSO_WM_BEAUTIFY_FLAG" val="#wm#"/>
  <p:tag name="KSO_WM_UNIT_USESOURCEFORMAT_APPLY" val="0"/>
</p:tagLst>
</file>

<file path=ppt/tags/tag7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1_5"/>
  <p:tag name="KSO_WM_UNIT_ID" val="diagram20212159_3*o_h_i*1_1_5"/>
  <p:tag name="KSO_WM_TEMPLATE_CATEGORY" val="diagram"/>
  <p:tag name="KSO_WM_TEMPLATE_INDEX" val="20212159"/>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1_3"/>
  <p:tag name="KSO_WM_UNIT_ID" val="diagram20212159_3*o_h_i*1_1_3"/>
  <p:tag name="KSO_WM_TEMPLATE_CATEGORY" val="diagram"/>
  <p:tag name="KSO_WM_TEMPLATE_INDEX" val="20212159"/>
  <p:tag name="KSO_WM_UNIT_LAYERLEVEL" val="1_1_1"/>
  <p:tag name="KSO_WM_TAG_VERSION" val="1.0"/>
  <p:tag name="KSO_WM_BEAUTIFY_FLAG" val="#wm#"/>
  <p:tag name="KSO_WM_UNIT_FILL_FORE_SCHEMECOLOR_INDEX_BRIGHTNESS" val="-0.5"/>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2_3"/>
  <p:tag name="KSO_WM_UNIT_ID" val="diagram20212159_3*o_h_i*1_2_3"/>
  <p:tag name="KSO_WM_TEMPLATE_CATEGORY" val="diagram"/>
  <p:tag name="KSO_WM_TEMPLATE_INDEX" val="20212159"/>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2_5"/>
  <p:tag name="KSO_WM_UNIT_ID" val="diagram20212159_3*o_h_i*1_2_5"/>
  <p:tag name="KSO_WM_TEMPLATE_CATEGORY" val="diagram"/>
  <p:tag name="KSO_WM_TEMPLATE_INDEX" val="20212159"/>
  <p:tag name="KSO_WM_UNIT_LAYERLEVEL" val="1_1_1"/>
  <p:tag name="KSO_WM_TAG_VERSION" val="1.0"/>
  <p:tag name="KSO_WM_BEAUTIFY_FLAG" val="#wm#"/>
  <p:tag name="KSO_WM_UNIT_FILL_FORE_SCHEMECOLOR_INDEX_BRIGHTNESS" val="-0.5"/>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3_3"/>
  <p:tag name="KSO_WM_UNIT_ID" val="diagram20212159_3*o_h_i*1_3_3"/>
  <p:tag name="KSO_WM_TEMPLATE_CATEGORY" val="diagram"/>
  <p:tag name="KSO_WM_TEMPLATE_INDEX" val="20212159"/>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3_5"/>
  <p:tag name="KSO_WM_UNIT_ID" val="diagram20212159_3*o_h_i*1_3_5"/>
  <p:tag name="KSO_WM_TEMPLATE_CATEGORY" val="diagram"/>
  <p:tag name="KSO_WM_TEMPLATE_INDEX" val="20212159"/>
  <p:tag name="KSO_WM_UNIT_LAYERLEVEL" val="1_1_1"/>
  <p:tag name="KSO_WM_TAG_VERSION" val="1.0"/>
  <p:tag name="KSO_WM_BEAUTIFY_FLAG" val="#wm#"/>
  <p:tag name="KSO_WM_UNIT_FILL_FORE_SCHEMECOLOR_INDEX_BRIGHTNESS" val="-0.5"/>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9_1"/>
  <p:tag name="KSO_WM_UNIT_ID" val="diagram20219129_8*l_h_f*1_9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5df07e777ade4c88998899b6c715151d"/>
  <p:tag name="KSO_WM_UNIT_TEXT_FILL_FORE_SCHEMECOLOR_INDEX_BRIGHTNESS" val="0.25"/>
  <p:tag name="KSO_WM_UNIT_TEXT_FILL_FORE_SCHEMECOLOR_INDEX" val="13"/>
  <p:tag name="KSO_WM_UNIT_TEXT_FILL_TYPE" val="1"/>
  <p:tag name="KSO_WM_UNIT_USESOURCEFORMAT_APPLY" val="0"/>
</p:tagLst>
</file>

<file path=ppt/tags/tag7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4_5"/>
  <p:tag name="KSO_WM_UNIT_ID" val="diagram20212159_3*o_h_i*1_4_5"/>
  <p:tag name="KSO_WM_TEMPLATE_CATEGORY" val="diagram"/>
  <p:tag name="KSO_WM_TEMPLATE_INDEX" val="20212159"/>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SUBTYPE" val="d"/>
  <p:tag name="KSO_WM_UNIT_TYPE" val="o_h_i"/>
  <p:tag name="KSO_WM_UNIT_INDEX" val="1_1_2"/>
  <p:tag name="KSO_WM_UNIT_ID" val="diagram20212159_3*o_h_i*1_1_2"/>
  <p:tag name="KSO_WM_TEMPLATE_CATEGORY" val="diagram"/>
  <p:tag name="KSO_WM_TEMPLATE_INDEX" val="20212159"/>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77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o1-1"/>
  <p:tag name="KSO_WM_UNIT_TYPE" val="o_h_f"/>
  <p:tag name="KSO_WM_UNIT_INDEX" val="1_4_1"/>
  <p:tag name="KSO_WM_UNIT_ID" val="diagram20212159_3*o_h_f*1_4_1"/>
  <p:tag name="KSO_WM_TEMPLATE_CATEGORY" val="diagram"/>
  <p:tag name="KSO_WM_TEMPLATE_INDEX" val="20212159"/>
  <p:tag name="KSO_WM_UNIT_LAYERLEVEL" val="1_1_1"/>
  <p:tag name="KSO_WM_TAG_VERSION" val="1.0"/>
  <p:tag name="KSO_WM_BEAUTIFY_FLAG" val="#wm#"/>
  <p:tag name="KSO_WM_UNIT_PRESET_TEXT" val="在此输入正文准确理解你所传达的信息在此输入正文准确理解你所传达的信息"/>
  <p:tag name="KSO_WM_UNIT_TEXT_FILL_FORE_SCHEMECOLOR_INDEX_BRIGHTNESS" val="0.25"/>
  <p:tag name="KSO_WM_UNIT_TEXT_FILL_FORE_SCHEMECOLOR_INDEX" val="13"/>
  <p:tag name="KSO_WM_UNIT_TEXT_FILL_TYPE" val="1"/>
  <p:tag name="KSO_WM_UNIT_USESOURCEFORMAT_APPLY" val="0"/>
</p:tagLst>
</file>

<file path=ppt/tags/tag7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3_4"/>
  <p:tag name="KSO_WM_UNIT_ID" val="diagram20212159_3*o_h_i*1_3_4"/>
  <p:tag name="KSO_WM_TEMPLATE_CATEGORY" val="diagram"/>
  <p:tag name="KSO_WM_TEMPLATE_INDEX" val="20212159"/>
  <p:tag name="KSO_WM_UNIT_LAYERLEVEL" val="1_1_1"/>
  <p:tag name="KSO_WM_TAG_VERSION" val="1.0"/>
  <p:tag name="KSO_WM_BEAUTIFY_FLAG" val="#wm#"/>
  <p:tag name="KSO_WM_UNIT_LINE_FORE_SCHEMECOLOR_INDEX_BRIGHTNESS" val="0"/>
  <p:tag name="KSO_WM_UNIT_LINE_FORE_SCHEMECOLOR_INDEX" val="8"/>
  <p:tag name="KSO_WM_UNIT_LINE_FILL_TYPE" val="2"/>
  <p:tag name="KSO_WM_UNIT_USESOURCEFORMAT_APPLY" val="0"/>
</p:tagLst>
</file>

<file path=ppt/tags/tag7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2_4"/>
  <p:tag name="KSO_WM_UNIT_ID" val="diagram20212159_3*o_h_i*1_2_4"/>
  <p:tag name="KSO_WM_TEMPLATE_CATEGORY" val="diagram"/>
  <p:tag name="KSO_WM_TEMPLATE_INDEX" val="20212159"/>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USESOURCEFORMAT_APPLY" val="0"/>
</p:tagLst>
</file>

<file path=ppt/tags/tag7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1_4"/>
  <p:tag name="KSO_WM_UNIT_ID" val="diagram20212159_3*o_h_i*1_1_4"/>
  <p:tag name="KSO_WM_TEMPLATE_CATEGORY" val="diagram"/>
  <p:tag name="KSO_WM_TEMPLATE_INDEX" val="20212159"/>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0"/>
</p:tagLst>
</file>

<file path=ppt/tags/tag77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o1-1"/>
  <p:tag name="KSO_WM_UNIT_TYPE" val="o_h_f"/>
  <p:tag name="KSO_WM_UNIT_INDEX" val="1_2_1"/>
  <p:tag name="KSO_WM_UNIT_ID" val="diagram20212159_3*o_h_f*1_2_1"/>
  <p:tag name="KSO_WM_TEMPLATE_CATEGORY" val="diagram"/>
  <p:tag name="KSO_WM_TEMPLATE_INDEX" val="20212159"/>
  <p:tag name="KSO_WM_UNIT_LAYERLEVEL" val="1_1_1"/>
  <p:tag name="KSO_WM_TAG_VERSION" val="1.0"/>
  <p:tag name="KSO_WM_BEAUTIFY_FLAG" val="#wm#"/>
  <p:tag name="KSO_WM_UNIT_PRESET_TEXT" val="在此输入正文准确理解你所传达的信息在此输入正文准确理解你所传达的信息"/>
  <p:tag name="KSO_WM_UNIT_TEXT_FILL_FORE_SCHEMECOLOR_INDEX_BRIGHTNESS" val="0.25"/>
  <p:tag name="KSO_WM_UNIT_TEXT_FILL_FORE_SCHEMECOLOR_INDEX" val="13"/>
  <p:tag name="KSO_WM_UNIT_TEXT_FILL_TYPE" val="1"/>
  <p:tag name="KSO_WM_UNIT_USESOURCEFORMAT_APPLY" val="0"/>
</p:tagLst>
</file>

<file path=ppt/tags/tag77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o1-1"/>
  <p:tag name="KSO_WM_UNIT_TYPE" val="o_h_f"/>
  <p:tag name="KSO_WM_UNIT_INDEX" val="1_3_1"/>
  <p:tag name="KSO_WM_UNIT_ID" val="diagram20212159_3*o_h_f*1_3_1"/>
  <p:tag name="KSO_WM_TEMPLATE_CATEGORY" val="diagram"/>
  <p:tag name="KSO_WM_TEMPLATE_INDEX" val="20212159"/>
  <p:tag name="KSO_WM_UNIT_LAYERLEVEL" val="1_1_1"/>
  <p:tag name="KSO_WM_TAG_VERSION" val="1.0"/>
  <p:tag name="KSO_WM_BEAUTIFY_FLAG" val="#wm#"/>
  <p:tag name="KSO_WM_UNIT_PRESET_TEXT" val="在此输入正文准确理解你所传达的信息在此输入正文准确理解你所传达的信息"/>
  <p:tag name="KSO_WM_UNIT_TEXT_FILL_FORE_SCHEMECOLOR_INDEX_BRIGHTNESS" val="0.25"/>
  <p:tag name="KSO_WM_UNIT_TEXT_FILL_FORE_SCHEMECOLOR_INDEX" val="13"/>
  <p:tag name="KSO_WM_UNIT_TEXT_FILL_TYPE" val="1"/>
  <p:tag name="KSO_WM_UNIT_USESOURCEFORMAT_APPLY" val="0"/>
</p:tagLst>
</file>

<file path=ppt/tags/tag7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SUBTYPE" val="d"/>
  <p:tag name="KSO_WM_UNIT_TYPE" val="o_h_i"/>
  <p:tag name="KSO_WM_UNIT_INDEX" val="1_2_2"/>
  <p:tag name="KSO_WM_UNIT_ID" val="diagram20212159_3*o_h_i*1_2_2"/>
  <p:tag name="KSO_WM_TEMPLATE_CATEGORY" val="diagram"/>
  <p:tag name="KSO_WM_TEMPLATE_INDEX" val="20212159"/>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7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SUBTYPE" val="d"/>
  <p:tag name="KSO_WM_UNIT_TYPE" val="o_h_i"/>
  <p:tag name="KSO_WM_UNIT_INDEX" val="1_3_2"/>
  <p:tag name="KSO_WM_UNIT_ID" val="diagram20212159_3*o_h_i*1_3_2"/>
  <p:tag name="KSO_WM_TEMPLATE_CATEGORY" val="diagram"/>
  <p:tag name="KSO_WM_TEMPLATE_INDEX" val="20212159"/>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9_2"/>
  <p:tag name="KSO_WM_UNIT_ID" val="diagram20219129_8*l_h_i*1_9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5df07e777ade4c88998899b6c715151d"/>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2&quot;,&quot;maxSize&quot;:{&quot;size1&quot;:20},&quot;minSize&quot;:{&quot;size1&quot;:11.2},&quot;normalSize&quot;:{&quot;size1&quot;:11.2},&quot;subLayout&quot;:[{&quot;id&quot;:&quot;2024-01-12T19:55:32&quot;,&quot;margin&quot;:{&quot;bottom&quot;:0.025999998673796654,&quot;left&quot;:1.2699999809265137,&quot;right&quot;:1.2699999809265137,&quot;top&quot;:0.4230000376701355},&quot;type&quot;:0},{&quot;id&quot;:&quot;2024-01-12T19:55: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8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2&quot;,&quot;maxSize&quot;:{&quot;size1&quot;:20},&quot;minSize&quot;:{&quot;size1&quot;:11.2},&quot;normalSize&quot;:{&quot;size1&quot;:11.2},&quot;subLayout&quot;:[{&quot;id&quot;:&quot;2024-01-12T19:55:32&quot;,&quot;margin&quot;:{&quot;bottom&quot;:0.025999998673796654,&quot;left&quot;:1.2699999809265137,&quot;right&quot;:1.2699999809265137,&quot;top&quot;:0.4230000376701355},&quot;type&quot;:0},{&quot;id&quot;:&quot;2024-01-12T19:55: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2&quot;,&quot;maxSize&quot;:{&quot;size1&quot;:20},&quot;minSize&quot;:{&quot;size1&quot;:11.2},&quot;normalSize&quot;:{&quot;size1&quot;:11.2},&quot;subLayout&quot;:[{&quot;id&quot;:&quot;2024-01-12T19:55:32&quot;,&quot;margin&quot;:{&quot;bottom&quot;:0.025999998673796654,&quot;left&quot;:1.2699999809265137,&quot;right&quot;:1.2699999809265137,&quot;top&quot;:0.4230000376701355},&quot;type&quot;:0},{&quot;id&quot;:&quot;2024-01-12T19:55: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i*1_1"/>
  <p:tag name="KSO_WM_TEMPLATE_CATEGORY" val="diagram"/>
  <p:tag name="KSO_WM_TEMPLATE_INDEX" val="20228785"/>
  <p:tag name="KSO_WM_UNIT_LAYERLEVEL" val="1_1"/>
  <p:tag name="KSO_WM_TAG_VERSION" val="1.0"/>
  <p:tag name="KSO_WM_BEAUTIFY_FLAG" val="#wm#"/>
  <p:tag name="KSO_WM_DIAGRAM_GROUP_CODE" val="n1-1"/>
  <p:tag name="KSO_WM_UNIT_TYPE" val="n_i"/>
  <p:tag name="KSO_WM_UNIT_INDEX" val="1_1"/>
  <p:tag name="KSO_WM_UNIT_USESOURCEFORMAT_APPLY" val="0"/>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2_1"/>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2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3_1"/>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3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1_1"/>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1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UNIT_TEXT_PART_ID_V2" val="d-3-1"/>
  <p:tag name="KSO_WM_UNIT_COLOR_SCHEME_SHAPE_ID" val="48"/>
  <p:tag name="KSO_WM_UNIT_COLOR_SCHEME_PARENT_PAGE" val="0_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6511_4*l_h_f*1_4_1"/>
  <p:tag name="KSO_WM_TEMPLATE_CATEGORY" val="diagram"/>
  <p:tag name="KSO_WM_TEMPLATE_INDEX" val="20196511"/>
  <p:tag name="KSO_WM_UNIT_LAYERLEVEL" val="1_1_1"/>
  <p:tag name="KSO_WM_TAG_VERSION" val="1.0"/>
  <p:tag name="KSO_WM_BEAUTIFY_FLAG" val="#wm#"/>
  <p:tag name="KSO_WM_UNIT_PRESET_TEXT" val="点击此处添加正文文字，文字是您思想的提炼，请尽可能言简意赅的阐述您的观点。"/>
  <p:tag name="KSO_WM_UNIT_TEXT_FILL_FORE_SCHEMECOLOR_INDEX_BRIGHTNESS" val="0.5"/>
  <p:tag name="KSO_WM_UNIT_TEXT_FILL_FORE_SCHEMECOLOR_INDEX" val="13"/>
  <p:tag name="KSO_WM_UNIT_TEXT_FILL_TYPE" val="1"/>
  <p:tag name="KSO_WM_UNIT_USESOURCEFORMAT_APPLY" val="0"/>
</p:tagLst>
</file>

<file path=ppt/tags/tag8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9&quot;,&quot;maxSize&quot;:{&quot;size1&quot;:20},&quot;minSize&quot;:{&quot;size1&quot;:11.2},&quot;normalSize&quot;:{&quot;size1&quot;:11.2},&quot;subLayout&quot;:[{&quot;id&quot;:&quot;2024-01-12T19:55:19&quot;,&quot;margin&quot;:{&quot;bottom&quot;:0.025999998673796654,&quot;left&quot;:1.2699999809265137,&quot;right&quot;:1.2699999809265137,&quot;top&quot;:0.4230000376701355},&quot;type&quot;:0},{&quot;id&quot;:&quot;2024-01-12T19:55:1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2_2"/>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2_2"/>
  <p:tag name="KSO_WM_UNIT_USESOURCEFORMAT_APPLY" val="0"/>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3_2"/>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3_2"/>
  <p:tag name="KSO_WM_UNIT_USESOURCEFORMAT_APPLY" val="0"/>
</p:tagLst>
</file>

<file path=ppt/tags/tag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1_2"/>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1_2"/>
  <p:tag name="KSO_WM_UNIT_USESOURCEFORMAT_APPLY" val="0"/>
</p:tagLst>
</file>

<file path=ppt/tags/tag8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f*1_2_2_1"/>
  <p:tag name="KSO_WM_TEMPLATE_CATEGORY" val="diagram"/>
  <p:tag name="KSO_WM_TEMPLATE_INDEX" val="20228785"/>
  <p:tag name="KSO_WM_UNIT_LAYERLEVEL" val="1_1_1_1"/>
  <p:tag name="KSO_WM_TAG_VERSION" val="1.0"/>
  <p:tag name="KSO_WM_BEAUTIFY_FLAG" val="#wm#"/>
  <p:tag name="KSO_WM_UNIT_SUBTYPE" val="a"/>
  <p:tag name="KSO_WM_UNIT_PRESET_TEXT" val="点击此处添加正文"/>
  <p:tag name="KSO_WM_UNIT_NOCLEAR" val="0"/>
  <p:tag name="KSO_WM_DIAGRAM_GROUP_CODE" val="n1-1"/>
  <p:tag name="KSO_WM_UNIT_TYPE" val="n_h_h_f"/>
  <p:tag name="KSO_WM_UNIT_INDEX" val="1_2_2_1"/>
  <p:tag name="KSO_WM_UNIT_TEXT_FILL_FORE_SCHEMECOLOR_INDEX_BRIGHTNESS" val="0"/>
  <p:tag name="KSO_WM_UNIT_TEXT_FILL_FORE_SCHEMECOLOR_INDEX" val="13"/>
  <p:tag name="KSO_WM_UNIT_TEXT_FILL_TYPE" val="1"/>
  <p:tag name="KSO_WM_UNIT_USESOURCEFORMAT_APPLY" val="0"/>
</p:tagLst>
</file>

<file path=ppt/tags/tag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a*1_1_1"/>
  <p:tag name="KSO_WM_TEMPLATE_CATEGORY" val="diagram"/>
  <p:tag name="KSO_WM_TEMPLATE_INDEX" val="20228785"/>
  <p:tag name="KSO_WM_UNIT_LAYERLEVEL" val="1_1_1"/>
  <p:tag name="KSO_WM_TAG_VERSION" val="1.0"/>
  <p:tag name="KSO_WM_BEAUTIFY_FLAG" val="#wm#"/>
  <p:tag name="KSO_WM_UNIT_PRESET_TEXT" val="单击添加&#10;内容标题"/>
  <p:tag name="KSO_WM_UNIT_NOCLEAR" val="0"/>
  <p:tag name="KSO_WM_DIAGRAM_GROUP_CODE" val="n1-1"/>
  <p:tag name="KSO_WM_UNIT_TYPE" val="n_h_a"/>
  <p:tag name="KSO_WM_UNIT_INDEX" val="1_1_1"/>
  <p:tag name="KSO_WM_UNIT_ISCONTENTSTITLE" val="0"/>
  <p:tag name="KSO_WM_UNIT_ISNUMDGMTITLE" val="0"/>
  <p:tag name="KSO_WM_UNIT_VALUE" val="12"/>
  <p:tag name="KSO_WM_UNIT_TEXT_FILL_FORE_SCHEMECOLOR_INDEX_BRIGHTNESS" val="0"/>
  <p:tag name="KSO_WM_UNIT_TEXT_FILL_FORE_SCHEMECOLOR_INDEX" val="13"/>
  <p:tag name="KSO_WM_UNIT_TEXT_FILL_TYPE" val="1"/>
  <p:tag name="KSO_WM_UNIT_USESOURCEFORMAT_APPLY" val="0"/>
</p:tagLst>
</file>

<file path=ppt/tags/tag8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f*1_2_3_1"/>
  <p:tag name="KSO_WM_TEMPLATE_CATEGORY" val="diagram"/>
  <p:tag name="KSO_WM_TEMPLATE_INDEX" val="20228785"/>
  <p:tag name="KSO_WM_UNIT_LAYERLEVEL" val="1_1_1_1"/>
  <p:tag name="KSO_WM_TAG_VERSION" val="1.0"/>
  <p:tag name="KSO_WM_BEAUTIFY_FLAG" val="#wm#"/>
  <p:tag name="KSO_WM_UNIT_SUBTYPE" val="a"/>
  <p:tag name="KSO_WM_UNIT_PRESET_TEXT" val="点击此处添加正文"/>
  <p:tag name="KSO_WM_UNIT_NOCLEAR" val="0"/>
  <p:tag name="KSO_WM_DIAGRAM_GROUP_CODE" val="n1-1"/>
  <p:tag name="KSO_WM_UNIT_TYPE" val="n_h_h_f"/>
  <p:tag name="KSO_WM_UNIT_INDEX" val="1_2_3_1"/>
  <p:tag name="KSO_WM_UNIT_TEXT_FILL_FORE_SCHEMECOLOR_INDEX_BRIGHTNESS" val="0"/>
  <p:tag name="KSO_WM_UNIT_TEXT_FILL_FORE_SCHEMECOLOR_INDEX" val="13"/>
  <p:tag name="KSO_WM_UNIT_TEXT_FILL_TYPE" val="1"/>
  <p:tag name="KSO_WM_UNIT_USESOURCEFORMAT_APPLY" val="0"/>
</p:tagLst>
</file>

<file path=ppt/tags/tag8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1_5"/>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1_5"/>
  <p:tag name="KSO_WM_UNIT_SUBTYPE" val="d"/>
  <p:tag name="KSO_WM_UNIT_TEXT_FILL_FORE_SCHEMECOLOR_INDEX_BRIGHTNESS" val="0"/>
  <p:tag name="KSO_WM_UNIT_TEXT_FILL_FORE_SCHEMECOLOR_INDEX" val="6"/>
  <p:tag name="KSO_WM_UNIT_TEXT_FILL_TYPE" val="1"/>
  <p:tag name="KSO_WM_UNIT_USESOURCEFORMAT_APPLY" val="0"/>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f*1_2_1_1"/>
  <p:tag name="KSO_WM_TEMPLATE_CATEGORY" val="diagram"/>
  <p:tag name="KSO_WM_TEMPLATE_INDEX" val="20228785"/>
  <p:tag name="KSO_WM_UNIT_LAYERLEVEL" val="1_1_1_1"/>
  <p:tag name="KSO_WM_TAG_VERSION" val="1.0"/>
  <p:tag name="KSO_WM_BEAUTIFY_FLAG" val="#wm#"/>
  <p:tag name="KSO_WM_UNIT_SUBTYPE" val="a"/>
  <p:tag name="KSO_WM_UNIT_PRESET_TEXT" val="点击此处添加正文"/>
  <p:tag name="KSO_WM_UNIT_NOCLEAR" val="0"/>
  <p:tag name="KSO_WM_DIAGRAM_GROUP_CODE" val="n1-1"/>
  <p:tag name="KSO_WM_UNIT_TYPE" val="n_h_h_f"/>
  <p:tag name="KSO_WM_UNIT_INDEX" val="1_2_1_1"/>
  <p:tag name="KSO_WM_UNIT_TEXT_FILL_FORE_SCHEMECOLOR_INDEX_BRIGHTNESS" val="0"/>
  <p:tag name="KSO_WM_UNIT_TEXT_FILL_FORE_SCHEMECOLOR_INDEX" val="13"/>
  <p:tag name="KSO_WM_UNIT_TEXT_FILL_TYPE" val="1"/>
  <p:tag name="KSO_WM_UNIT_USESOURCEFORMAT_APPLY" val="0"/>
</p:tagLst>
</file>

<file path=ppt/tags/tag8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x*1_2_3_1"/>
  <p:tag name="KSO_WM_TEMPLATE_CATEGORY" val="diagram"/>
  <p:tag name="KSO_WM_TEMPLATE_INDEX" val="20228785"/>
  <p:tag name="KSO_WM_UNIT_LAYERLEVEL" val="1_1_1_1"/>
  <p:tag name="KSO_WM_TAG_VERSION" val="1.0"/>
  <p:tag name="KSO_WM_BEAUTIFY_FLAG" val="#wm#"/>
  <p:tag name="KSO_WM_DIAGRAM_GROUP_CODE" val="n1-1"/>
  <p:tag name="KSO_WM_UNIT_TYPE" val="n_h_h_x"/>
  <p:tag name="KSO_WM_UNIT_INDEX" val="1_2_3_1"/>
  <p:tag name="KSO_WM_UNIT_VALUE" val="176*176"/>
  <p:tag name="KSO_WM_UNIT_USESOURCEFORMAT_APPLY" val="0"/>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x*1_2_1_1"/>
  <p:tag name="KSO_WM_TEMPLATE_CATEGORY" val="diagram"/>
  <p:tag name="KSO_WM_TEMPLATE_INDEX" val="20228785"/>
  <p:tag name="KSO_WM_UNIT_LAYERLEVEL" val="1_1_1_1"/>
  <p:tag name="KSO_WM_TAG_VERSION" val="1.0"/>
  <p:tag name="KSO_WM_BEAUTIFY_FLAG" val="#wm#"/>
  <p:tag name="KSO_WM_DIAGRAM_GROUP_CODE" val="n1-1"/>
  <p:tag name="KSO_WM_UNIT_TYPE" val="n_h_h_x"/>
  <p:tag name="KSO_WM_UNIT_INDEX" val="1_2_1_1"/>
  <p:tag name="KSO_WM_UNIT_VALUE" val="176*176"/>
  <p:tag name="KSO_WM_UNIT_USESOURCEFORMAT_APPLY" val="0"/>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1_3"/>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1_3"/>
  <p:tag name="KSO_WM_UNIT_FILL_FORE_SCHEMECOLOR_INDEX_BRIGHTNESS" val="0"/>
  <p:tag name="KSO_WM_UNIT_FILL_FORE_SCHEMECOLOR_INDEX" val="14"/>
  <p:tag name="KSO_WM_UNIT_FILL_TYPE" val="1"/>
  <p:tag name="KSO_WM_UNIT_SHADOW_SCHEMECOLOR_INDEX_BRIGHTNESS" val="-0.25"/>
  <p:tag name="KSO_WM_UNIT_SHADOW_SCHEMECOLOR_INDEX" val="6"/>
  <p:tag name="KSO_WM_UNIT_TEXT_FILL_FORE_SCHEMECOLOR_INDEX_BRIGHTNESS" val="0"/>
  <p:tag name="KSO_WM_UNIT_TEXT_FILL_FORE_SCHEMECOLOR_INDEX" val="2"/>
  <p:tag name="KSO_WM_UNIT_TEXT_FILL_TYPE" val="1"/>
  <p:tag name="KSO_WM_UNIT_USESOURCEFORMAT_APPLY" val="0"/>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1_4"/>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1_4"/>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3_3"/>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3_3"/>
  <p:tag name="KSO_WM_UNIT_FILL_FORE_SCHEMECOLOR_INDEX_BRIGHTNESS" val="0"/>
  <p:tag name="KSO_WM_UNIT_FILL_FORE_SCHEMECOLOR_INDEX" val="14"/>
  <p:tag name="KSO_WM_UNIT_FILL_TYPE" val="1"/>
  <p:tag name="KSO_WM_UNIT_SHADOW_SCHEMECOLOR_INDEX_BRIGHTNESS" val="-0.25"/>
  <p:tag name="KSO_WM_UNIT_SHADOW_SCHEMECOLOR_INDEX" val="6"/>
  <p:tag name="KSO_WM_UNIT_TEXT_FILL_FORE_SCHEMECOLOR_INDEX_BRIGHTNESS" val="0"/>
  <p:tag name="KSO_WM_UNIT_TEXT_FILL_FORE_SCHEMECOLOR_INDEX" val="2"/>
  <p:tag name="KSO_WM_UNIT_TEXT_FILL_TYPE" val="1"/>
  <p:tag name="KSO_WM_UNIT_USESOURCEFORMAT_APPLY" val="0"/>
</p:tagLst>
</file>

<file path=ppt/tags/tag8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3_4"/>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3_4"/>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2_3"/>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2_3"/>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0"/>
</p:tagLst>
</file>

<file path=ppt/tags/tag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h_h_i*1_2_2_4"/>
  <p:tag name="KSO_WM_TEMPLATE_CATEGORY" val="diagram"/>
  <p:tag name="KSO_WM_TEMPLATE_INDEX" val="20228785"/>
  <p:tag name="KSO_WM_UNIT_LAYERLEVEL" val="1_1_1_1"/>
  <p:tag name="KSO_WM_TAG_VERSION" val="1.0"/>
  <p:tag name="KSO_WM_BEAUTIFY_FLAG" val="#wm#"/>
  <p:tag name="KSO_WM_DIAGRAM_GROUP_CODE" val="n1-1"/>
  <p:tag name="KSO_WM_UNIT_TYPE" val="n_h_h_i"/>
  <p:tag name="KSO_WM_UNIT_INDEX" val="1_2_2_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i*1_2"/>
  <p:tag name="KSO_WM_TEMPLATE_CATEGORY" val="diagram"/>
  <p:tag name="KSO_WM_TEMPLATE_INDEX" val="20228785"/>
  <p:tag name="KSO_WM_UNIT_LAYERLEVEL" val="1_1"/>
  <p:tag name="KSO_WM_TAG_VERSION" val="1.0"/>
  <p:tag name="KSO_WM_BEAUTIFY_FLAG" val="#wm#"/>
  <p:tag name="KSO_WM_DIAGRAM_GROUP_CODE" val="n1-1"/>
  <p:tag name="KSO_WM_UNIT_TYPE" val="n_i"/>
  <p:tag name="KSO_WM_UNIT_INDEX" val="1_2"/>
  <p:tag name="KSO_WM_UNIT_LINE_FORE_SCHEMECOLOR_INDEX_1_BRIGHTNESS" val="-0.25"/>
  <p:tag name="KSO_WM_UNIT_LINE_FORE_SCHEMECOLOR_INDEX_1" val="14"/>
  <p:tag name="KSO_WM_UNIT_LINE_FORE_SCHEMECOLOR_INDEX_1_POS" val="0.16"/>
  <p:tag name="KSO_WM_UNIT_LINE_FORE_SCHEMECOLOR_INDEX_1_TRANS" val="0.78"/>
  <p:tag name="KSO_WM_UNIT_LINE_FORE_SCHEMECOLOR_INDEX_2_BRIGHTNESS" val="0"/>
  <p:tag name="KSO_WM_UNIT_LINE_FORE_SCHEMECOLOR_INDEX_2" val="14"/>
  <p:tag name="KSO_WM_UNIT_LINE_FORE_SCHEMECOLOR_INDEX_2_POS" val="0.78"/>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0"/>
</p:tagLst>
</file>

<file path=ppt/tags/tag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i*1_3"/>
  <p:tag name="KSO_WM_TEMPLATE_CATEGORY" val="diagram"/>
  <p:tag name="KSO_WM_TEMPLATE_INDEX" val="20228785"/>
  <p:tag name="KSO_WM_UNIT_LAYERLEVEL" val="1_1"/>
  <p:tag name="KSO_WM_TAG_VERSION" val="1.0"/>
  <p:tag name="KSO_WM_BEAUTIFY_FLAG" val="#wm#"/>
  <p:tag name="KSO_WM_DIAGRAM_GROUP_CODE" val="n1-1"/>
  <p:tag name="KSO_WM_UNIT_TYPE" val="n_i"/>
  <p:tag name="KSO_WM_UNIT_INDEX" val="1_3"/>
  <p:tag name="KSO_WM_UNIT_LINE_FORE_SCHEMECOLOR_INDEX_1_BRIGHTNESS" val="-0.25"/>
  <p:tag name="KSO_WM_UNIT_LINE_FORE_SCHEMECOLOR_INDEX_1" val="14"/>
  <p:tag name="KSO_WM_UNIT_LINE_FORE_SCHEMECOLOR_INDEX_1_POS" val="0.16"/>
  <p:tag name="KSO_WM_UNIT_LINE_FORE_SCHEMECOLOR_INDEX_1_TRANS" val="0.86"/>
  <p:tag name="KSO_WM_UNIT_LINE_FORE_SCHEMECOLOR_INDEX_2_BRIGHTNESS" val="0"/>
  <p:tag name="KSO_WM_UNIT_LINE_FORE_SCHEMECOLOR_INDEX_2" val="14"/>
  <p:tag name="KSO_WM_UNIT_LINE_FORE_SCHEMECOLOR_INDEX_2_POS" val="0.81"/>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0"/>
</p:tagLst>
</file>

<file path=ppt/tags/tag8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8785_2*n_i*1_4"/>
  <p:tag name="KSO_WM_TEMPLATE_CATEGORY" val="diagram"/>
  <p:tag name="KSO_WM_TEMPLATE_INDEX" val="20228785"/>
  <p:tag name="KSO_WM_UNIT_LAYERLEVEL" val="1_1"/>
  <p:tag name="KSO_WM_TAG_VERSION" val="1.0"/>
  <p:tag name="KSO_WM_BEAUTIFY_FLAG" val="#wm#"/>
  <p:tag name="KSO_WM_DIAGRAM_GROUP_CODE" val="n1-1"/>
  <p:tag name="KSO_WM_UNIT_TYPE" val="n_i"/>
  <p:tag name="KSO_WM_UNIT_INDEX" val="1_4"/>
  <p:tag name="KSO_WM_UNIT_LINE_FORE_SCHEMECOLOR_INDEX_1_BRIGHTNESS" val="-0.25"/>
  <p:tag name="KSO_WM_UNIT_LINE_FORE_SCHEMECOLOR_INDEX_1" val="14"/>
  <p:tag name="KSO_WM_UNIT_LINE_FORE_SCHEMECOLOR_INDEX_1_POS" val="0.16"/>
  <p:tag name="KSO_WM_UNIT_LINE_FORE_SCHEMECOLOR_INDEX_1_TRANS" val="0.92"/>
  <p:tag name="KSO_WM_UNIT_LINE_FORE_SCHEMECOLOR_INDEX_2_BRIGHTNESS" val="0"/>
  <p:tag name="KSO_WM_UNIT_LINE_FORE_SCHEMECOLOR_INDEX_2" val="14"/>
  <p:tag name="KSO_WM_UNIT_LINE_FORE_SCHEMECOLOR_INDEX_2_POS" val="0.64"/>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0"/>
</p:tagLst>
</file>

<file path=ppt/tags/tag82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2&quot;,&quot;maxSize&quot;:{&quot;size1&quot;:20},&quot;minSize&quot;:{&quot;size1&quot;:11.2},&quot;normalSize&quot;:{&quot;size1&quot;:11.2},&quot;subLayout&quot;:[{&quot;id&quot;:&quot;2024-01-12T19:55:32&quot;,&quot;margin&quot;:{&quot;bottom&quot;:0.025999998673796654,&quot;left&quot;:1.2699999809265137,&quot;right&quot;:1.2699999809265137,&quot;top&quot;:0.4230000376701355},&quot;type&quot;:0},{&quot;id&quot;:&quot;2024-01-12T19:55: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05598_2*n_h_i*1_1_3"/>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05598_2*n_h_i*1_1_4"/>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82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05598_2*n_h_h_f*1_2_1_1"/>
  <p:tag name="KSO_WM_TEMPLATE_CATEGORY" val="diagram"/>
  <p:tag name="KSO_WM_TEMPLATE_INDEX" val="20205598"/>
  <p:tag name="KSO_WM_UNIT_LAYERLEVEL" val="1_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
  <p:tag name="KSO_WM_UNIT_TEXT_FILL_FORE_SCHEMECOLOR_INDEX_BRIGHTNESS" val="0.25"/>
  <p:tag name="KSO_WM_UNIT_TEXT_FILL_FORE_SCHEMECOLOR_INDEX" val="13"/>
  <p:tag name="KSO_WM_UNIT_TEXT_FILL_TYPE" val="1"/>
  <p:tag name="KSO_WM_UNIT_USESOURCEFORMAT_APPLY" val="0"/>
</p:tagLst>
</file>

<file path=ppt/tags/tag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20205598_2*n_h_i*1_1_5"/>
  <p:tag name="KSO_WM_TEMPLATE_CATEGORY" val="diagram"/>
  <p:tag name="KSO_WM_TEMPLATE_INDEX" val="202055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05598_2*n_h_i*1_1_1"/>
  <p:tag name="KSO_WM_TEMPLATE_CATEGORY" val="diagram"/>
  <p:tag name="KSO_WM_TEMPLATE_INDEX" val="20205598"/>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8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05598_2*n_h_i*1_1_2"/>
  <p:tag name="KSO_WM_TEMPLATE_CATEGORY" val="diagram"/>
  <p:tag name="KSO_WM_TEMPLATE_INDEX" val="20205598"/>
  <p:tag name="KSO_WM_UNIT_LAYERLEVEL" val="1_1_1"/>
  <p:tag name="KSO_WM_TAG_VERSION" val="1.0"/>
  <p:tag name="KSO_WM_BEAUTIFY_FLAG" val="#wm#"/>
  <p:tag name="KSO_WM_UNIT_LINE_FORE_SCHEMECOLOR_INDEX_BRIGHTNESS" val="0.4"/>
  <p:tag name="KSO_WM_UNIT_LINE_FORE_SCHEMECOLOR_INDEX" val="7"/>
  <p:tag name="KSO_WM_UNIT_LINE_FILL_TYPE" val="2"/>
  <p:tag name="KSO_WM_UNIT_USESOURCEFORMAT_APPLY" val="0"/>
</p:tagLst>
</file>

<file path=ppt/tags/tag8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05598_2*n_h_h_i*1_2_1_1"/>
  <p:tag name="KSO_WM_TEMPLATE_CATEGORY" val="diagram"/>
  <p:tag name="KSO_WM_TEMPLATE_INDEX" val="20205598"/>
  <p:tag name="KSO_WM_UNIT_LAYERLEVEL" val="1_1_1_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07_1*f*1"/>
  <p:tag name="KSO_WM_TEMPLATE_CATEGORY" val="diagram"/>
  <p:tag name="KSO_WM_TEMPLATE_INDEX" val="20211907"/>
  <p:tag name="KSO_WM_UNIT_LAYERLEVEL" val="1"/>
  <p:tag name="KSO_WM_TAG_VERSION" val="1.0"/>
  <p:tag name="KSO_WM_BEAUTIFY_FLAG" val="#wm#"/>
  <p:tag name="KSO_WM_UNIT_DEFAULT_FONT" val="14;20;2"/>
  <p:tag name="KSO_WM_UNIT_BLOCK" val="0"/>
  <p:tag name="KSO_WM_UNIT_VALUE" val="416"/>
  <p:tag name="KSO_WM_UNIT_SHOW_EDIT_AREA_INDICATION" val="1"/>
  <p:tag name="KSO_WM_CHIP_GROUPID" val="5e6b05596848fb12bee65ac8"/>
  <p:tag name="KSO_WM_CHIP_XID" val="5e6b05596848fb12bee65aca"/>
  <p:tag name="KSO_WM_UNIT_DEC_AREA_ID" val="72574218903845829fefbcdd848a082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a594517c88f4493a258b9c6261e778f"/>
  <p:tag name="KSO_WM_UNIT_SUPPORT_UNIT_TYPE" val="[&quot;l&quot;,&quot;m&quot;,&quot;n&quot;,&quot;o&quot;,&quot;p&quot;,&quot;q&quot;,&quot;r&quot;,&quot;δ&quot;,&quot;ε&quot;,&quot;ζ&quot;,&quot;η&quot;]"/>
  <p:tag name="KSO_WM_UNIT_TEXT_FILL_FORE_SCHEMECOLOR_INDEX_BRIGHTNESS" val="0.25"/>
  <p:tag name="KSO_WM_UNIT_TEXT_FILL_FORE_SCHEMECOLOR_INDEX" val="13"/>
  <p:tag name="KSO_WM_UNIT_TEXT_FILL_TYPE" val="1"/>
  <p:tag name="KSO_WM_TEMPLATE_ASSEMBLE_XID" val="60656f114054ed1e2fb802db"/>
  <p:tag name="KSO_WM_TEMPLATE_ASSEMBLE_GROUPID" val="60656f114054ed1e2fb802db"/>
</p:tagLst>
</file>

<file path=ppt/tags/tag8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1_2"/>
  <p:tag name="KSO_WM_UNIT_ID" val="diagram20205598_2*n_h_h_i*1_2_1_2"/>
  <p:tag name="KSO_WM_TEMPLATE_CATEGORY" val="diagram"/>
  <p:tag name="KSO_WM_TEMPLATE_INDEX" val="20205598"/>
  <p:tag name="KSO_WM_UNIT_LAYERLEVEL" val="1_1_1_1"/>
  <p:tag name="KSO_WM_TAG_VERSION" val="1.0"/>
  <p:tag name="KSO_WM_BEAUTIFY_FLAG" val="#wm#"/>
  <p:tag name="KSO_WM_UNIT_TEXT_FILL_FORE_SCHEMECOLOR_INDEX_BRIGHTNESS" val="0"/>
  <p:tag name="KSO_WM_UNIT_TEXT_FILL_FORE_SCHEMECOLOR_INDEX" val="6"/>
  <p:tag name="KSO_WM_UNIT_TEXT_FILL_TYPE" val="1"/>
  <p:tag name="KSO_WM_UNIT_USESOURCEFORMAT_APPLY" val="0"/>
</p:tagLst>
</file>

<file path=ppt/tags/tag8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205598_2*n_h_h_i*1_2_1_3"/>
  <p:tag name="KSO_WM_TEMPLATE_CATEGORY" val="diagram"/>
  <p:tag name="KSO_WM_TEMPLATE_INDEX" val="20205598"/>
  <p:tag name="KSO_WM_UNIT_LAYERLEVEL" val="1_1_1_1"/>
  <p:tag name="KSO_WM_TAG_VERSION" val="1.0"/>
  <p:tag name="KSO_WM_BEAUTIFY_FLAG" val="#wm#"/>
  <p:tag name="KSO_WM_UNIT_LINE_FORE_SCHEMECOLOR_INDEX_BRIGHTNESS" val="0.4"/>
  <p:tag name="KSO_WM_UNIT_LINE_FORE_SCHEMECOLOR_INDEX" val="7"/>
  <p:tag name="KSO_WM_UNIT_LINE_FILL_TYPE" val="2"/>
  <p:tag name="KSO_WM_UNIT_USESOURCEFORMAT_APPLY" val="0"/>
</p:tagLst>
</file>

<file path=ppt/tags/tag8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4"/>
  <p:tag name="KSO_WM_UNIT_ID" val="diagram20205598_2*n_h_h_i*1_2_1_4"/>
  <p:tag name="KSO_WM_TEMPLATE_CATEGORY" val="diagram"/>
  <p:tag name="KSO_WM_TEMPLATE_INDEX" val="20205598"/>
  <p:tag name="KSO_WM_UNIT_LAYERLEVEL" val="1_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05598_2*n_h_h_i*1_2_2_1"/>
  <p:tag name="KSO_WM_TEMPLATE_CATEGORY" val="diagram"/>
  <p:tag name="KSO_WM_TEMPLATE_INDEX" val="20205598"/>
  <p:tag name="KSO_WM_UNIT_LAYERLEVEL" val="1_1_1_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2_2"/>
  <p:tag name="KSO_WM_UNIT_ID" val="diagram20205598_2*n_h_h_i*1_2_2_2"/>
  <p:tag name="KSO_WM_TEMPLATE_CATEGORY" val="diagram"/>
  <p:tag name="KSO_WM_TEMPLATE_INDEX" val="20205598"/>
  <p:tag name="KSO_WM_UNIT_LAYERLEVEL" val="1_1_1_1"/>
  <p:tag name="KSO_WM_TAG_VERSION" val="1.0"/>
  <p:tag name="KSO_WM_BEAUTIFY_FLAG" val="#wm#"/>
  <p:tag name="KSO_WM_UNIT_TEXT_FILL_FORE_SCHEMECOLOR_INDEX_BRIGHTNESS" val="0"/>
  <p:tag name="KSO_WM_UNIT_TEXT_FILL_FORE_SCHEMECOLOR_INDEX" val="6"/>
  <p:tag name="KSO_WM_UNIT_TEXT_FILL_TYPE" val="1"/>
  <p:tag name="KSO_WM_UNIT_USESOURCEFORMAT_APPLY" val="0"/>
</p:tagLst>
</file>

<file path=ppt/tags/tag8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205598_2*n_h_h_i*1_2_2_3"/>
  <p:tag name="KSO_WM_TEMPLATE_CATEGORY" val="diagram"/>
  <p:tag name="KSO_WM_TEMPLATE_INDEX" val="20205598"/>
  <p:tag name="KSO_WM_UNIT_LAYERLEVEL" val="1_1_1_1"/>
  <p:tag name="KSO_WM_TAG_VERSION" val="1.0"/>
  <p:tag name="KSO_WM_BEAUTIFY_FLAG" val="#wm#"/>
  <p:tag name="KSO_WM_UNIT_LINE_FORE_SCHEMECOLOR_INDEX_BRIGHTNESS" val="0.4"/>
  <p:tag name="KSO_WM_UNIT_LINE_FORE_SCHEMECOLOR_INDEX" val="7"/>
  <p:tag name="KSO_WM_UNIT_LINE_FILL_TYPE" val="2"/>
  <p:tag name="KSO_WM_UNIT_USESOURCEFORMAT_APPLY" val="0"/>
</p:tagLst>
</file>

<file path=ppt/tags/tag8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4"/>
  <p:tag name="KSO_WM_UNIT_ID" val="diagram20205598_2*n_h_h_i*1_2_2_4"/>
  <p:tag name="KSO_WM_TEMPLATE_CATEGORY" val="diagram"/>
  <p:tag name="KSO_WM_TEMPLATE_INDEX" val="20205598"/>
  <p:tag name="KSO_WM_UNIT_LAYERLEVEL" val="1_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05598_2*n_h_h_i*1_2_3_1"/>
  <p:tag name="KSO_WM_TEMPLATE_CATEGORY" val="diagram"/>
  <p:tag name="KSO_WM_TEMPLATE_INDEX" val="20205598"/>
  <p:tag name="KSO_WM_UNIT_LAYERLEVEL" val="1_1_1_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3_2"/>
  <p:tag name="KSO_WM_UNIT_ID" val="diagram20205598_2*n_h_h_i*1_2_3_2"/>
  <p:tag name="KSO_WM_TEMPLATE_CATEGORY" val="diagram"/>
  <p:tag name="KSO_WM_TEMPLATE_INDEX" val="20205598"/>
  <p:tag name="KSO_WM_UNIT_LAYERLEVEL" val="1_1_1_1"/>
  <p:tag name="KSO_WM_TAG_VERSION" val="1.0"/>
  <p:tag name="KSO_WM_BEAUTIFY_FLAG" val="#wm#"/>
  <p:tag name="KSO_WM_UNIT_TEXT_FILL_FORE_SCHEMECOLOR_INDEX_BRIGHTNESS" val="0"/>
  <p:tag name="KSO_WM_UNIT_TEXT_FILL_FORE_SCHEMECOLOR_INDEX" val="6"/>
  <p:tag name="KSO_WM_UNIT_TEXT_FILL_TYPE" val="1"/>
  <p:tag name="KSO_WM_UNIT_USESOURCEFORMAT_APPLY" val="0"/>
</p:tagLst>
</file>

<file path=ppt/tags/tag8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205598_2*n_h_h_i*1_2_3_3"/>
  <p:tag name="KSO_WM_TEMPLATE_CATEGORY" val="diagram"/>
  <p:tag name="KSO_WM_TEMPLATE_INDEX" val="20205598"/>
  <p:tag name="KSO_WM_UNIT_LAYERLEVEL" val="1_1_1_1"/>
  <p:tag name="KSO_WM_TAG_VERSION" val="1.0"/>
  <p:tag name="KSO_WM_BEAUTIFY_FLAG" val="#wm#"/>
  <p:tag name="KSO_WM_UNIT_LINE_FORE_SCHEMECOLOR_INDEX_BRIGHTNESS" val="0.4"/>
  <p:tag name="KSO_WM_UNIT_LINE_FORE_SCHEMECOLOR_INDEX" val="7"/>
  <p:tag name="KSO_WM_UNIT_LINE_FILL_TYPE" val="2"/>
  <p:tag name="KSO_WM_UNIT_USESOURCEFORMAT_APPLY" val="0"/>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UNIT_VALUE" val="1227*888"/>
  <p:tag name="KSO_WM_UNIT_HIGHLIGHT" val="0"/>
  <p:tag name="KSO_WM_UNIT_DIAGRAM_ISNUMVISUAL" val="0"/>
  <p:tag name="KSO_WM_UNIT_DIAGRAM_ISREFERUNIT" val="0"/>
  <p:tag name="KSO_WM_UNIT_TYPE" val="d"/>
  <p:tag name="KSO_WM_UNIT_INDEX" val="1"/>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USER_VIEWPORT" val="{&quot;height&quot;:3667.930708661417,&quot;width&quot;:1168.428346456693}"/>
  <p:tag name="KSO_WM_UNIT_PLACING_PICTURE_INFO" val="{&quot;code&quot;:&quot;Ab[1]&quot;,&quot;full_picture&quot;:true,&quot;last_full_picture&quot;:&quot;Ab[1]&quot;,&quot;margin&quot;:{&quot;left&quot;:20.591234650401788,&quot;right&quot;:20.694818623665867},&quot;scheme&quot;:&quot;3-0&quot;,&quot;spacing&quot;:5}"/>
  <p:tag name="KSO_WM_UNIT_PLACING_PICTURE_USER_VIEWPORT_SMARTMENU" val="{&quot;height&quot;:3479.068944658755,&quot;width&quot;:1108.265930920194}"/>
  <p:tag name="KSO_WM_UNIT_PLACING_PICTURE_USER_RELATIVERECTANGLE_SMARTMENU" val="{&quot;bottom&quot;:0,&quot;left&quot;:0,&quot;right&quot;:0,&quot;top&quot;:0}"/>
</p:tagLst>
</file>

<file path=ppt/tags/tag8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4"/>
  <p:tag name="KSO_WM_UNIT_ID" val="diagram20205598_2*n_h_h_i*1_2_3_4"/>
  <p:tag name="KSO_WM_TEMPLATE_CATEGORY" val="diagram"/>
  <p:tag name="KSO_WM_TEMPLATE_INDEX" val="20205598"/>
  <p:tag name="KSO_WM_UNIT_LAYERLEVEL" val="1_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205598_2*n_h_h_i*1_2_4_1"/>
  <p:tag name="KSO_WM_TEMPLATE_CATEGORY" val="diagram"/>
  <p:tag name="KSO_WM_TEMPLATE_INDEX" val="20205598"/>
  <p:tag name="KSO_WM_UNIT_LAYERLEVEL" val="1_1_1_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4_2"/>
  <p:tag name="KSO_WM_UNIT_ID" val="diagram20205598_2*n_h_h_i*1_2_4_2"/>
  <p:tag name="KSO_WM_TEMPLATE_CATEGORY" val="diagram"/>
  <p:tag name="KSO_WM_TEMPLATE_INDEX" val="20205598"/>
  <p:tag name="KSO_WM_UNIT_LAYERLEVEL" val="1_1_1_1"/>
  <p:tag name="KSO_WM_TAG_VERSION" val="1.0"/>
  <p:tag name="KSO_WM_BEAUTIFY_FLAG" val="#wm#"/>
  <p:tag name="KSO_WM_UNIT_TEXT_FILL_FORE_SCHEMECOLOR_INDEX_BRIGHTNESS" val="0"/>
  <p:tag name="KSO_WM_UNIT_TEXT_FILL_FORE_SCHEMECOLOR_INDEX" val="6"/>
  <p:tag name="KSO_WM_UNIT_TEXT_FILL_TYPE" val="1"/>
  <p:tag name="KSO_WM_UNIT_USESOURCEFORMAT_APPLY" val="0"/>
</p:tagLst>
</file>

<file path=ppt/tags/tag8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205598_2*n_h_h_i*1_2_4_3"/>
  <p:tag name="KSO_WM_TEMPLATE_CATEGORY" val="diagram"/>
  <p:tag name="KSO_WM_TEMPLATE_INDEX" val="20205598"/>
  <p:tag name="KSO_WM_UNIT_LAYERLEVEL" val="1_1_1_1"/>
  <p:tag name="KSO_WM_TAG_VERSION" val="1.0"/>
  <p:tag name="KSO_WM_BEAUTIFY_FLAG" val="#wm#"/>
  <p:tag name="KSO_WM_UNIT_LINE_FORE_SCHEMECOLOR_INDEX_BRIGHTNESS" val="0.4"/>
  <p:tag name="KSO_WM_UNIT_LINE_FORE_SCHEMECOLOR_INDEX" val="7"/>
  <p:tag name="KSO_WM_UNIT_LINE_FILL_TYPE" val="2"/>
  <p:tag name="KSO_WM_UNIT_USESOURCEFORMAT_APPLY" val="0"/>
</p:tagLst>
</file>

<file path=ppt/tags/tag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4"/>
  <p:tag name="KSO_WM_UNIT_ID" val="diagram20205598_2*n_h_h_i*1_2_4_4"/>
  <p:tag name="KSO_WM_TEMPLATE_CATEGORY" val="diagram"/>
  <p:tag name="KSO_WM_TEMPLATE_INDEX" val="20205598"/>
  <p:tag name="KSO_WM_UNIT_LAYERLEVEL" val="1_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05598_2*n_h_a*1_1_1"/>
  <p:tag name="KSO_WM_TEMPLATE_CATEGORY" val="diagram"/>
  <p:tag name="KSO_WM_TEMPLATE_INDEX" val="20205598"/>
  <p:tag name="KSO_WM_UNIT_LAYERLEVEL" val="1_1_1"/>
  <p:tag name="KSO_WM_TAG_VERSION" val="1.0"/>
  <p:tag name="KSO_WM_BEAUTIFY_FLAG" val="#wm#"/>
  <p:tag name="KSO_WM_UNIT_PRESET_TEXT" val="单击输入小标题"/>
  <p:tag name="KSO_WM_UNIT_TEXT_FILL_FORE_SCHEMECOLOR_INDEX_BRIGHTNESS" val="0.25"/>
  <p:tag name="KSO_WM_UNIT_TEXT_FILL_FORE_SCHEMECOLOR_INDEX" val="13"/>
  <p:tag name="KSO_WM_UNIT_TEXT_FILL_TYPE" val="1"/>
  <p:tag name="KSO_WM_UNIT_USESOURCEFORMAT_APPLY" val="0"/>
</p:tagLst>
</file>

<file path=ppt/tags/tag84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05598_2*n_h_h_f*1_2_2_1"/>
  <p:tag name="KSO_WM_TEMPLATE_CATEGORY" val="diagram"/>
  <p:tag name="KSO_WM_TEMPLATE_INDEX" val="20205598"/>
  <p:tag name="KSO_WM_UNIT_LAYERLEVEL" val="1_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
  <p:tag name="KSO_WM_UNIT_TEXT_FILL_FORE_SCHEMECOLOR_INDEX_BRIGHTNESS" val="0.25"/>
  <p:tag name="KSO_WM_UNIT_TEXT_FILL_FORE_SCHEMECOLOR_INDEX" val="13"/>
  <p:tag name="KSO_WM_UNIT_TEXT_FILL_TYPE" val="1"/>
  <p:tag name="KSO_WM_UNIT_USESOURCEFORMAT_APPLY" val="0"/>
</p:tagLst>
</file>

<file path=ppt/tags/tag84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205598_2*n_h_h_f*1_2_3_1"/>
  <p:tag name="KSO_WM_TEMPLATE_CATEGORY" val="diagram"/>
  <p:tag name="KSO_WM_TEMPLATE_INDEX" val="20205598"/>
  <p:tag name="KSO_WM_UNIT_LAYERLEVEL" val="1_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
  <p:tag name="KSO_WM_UNIT_TEXT_FILL_FORE_SCHEMECOLOR_INDEX_BRIGHTNESS" val="0.25"/>
  <p:tag name="KSO_WM_UNIT_TEXT_FILL_FORE_SCHEMECOLOR_INDEX" val="13"/>
  <p:tag name="KSO_WM_UNIT_TEXT_FILL_TYPE" val="1"/>
  <p:tag name="KSO_WM_UNIT_USESOURCEFORMAT_APPLY" val="0"/>
</p:tagLst>
</file>

<file path=ppt/tags/tag84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205598_2*n_h_h_f*1_2_4_1"/>
  <p:tag name="KSO_WM_TEMPLATE_CATEGORY" val="diagram"/>
  <p:tag name="KSO_WM_TEMPLATE_INDEX" val="20205598"/>
  <p:tag name="KSO_WM_UNIT_LAYERLEVEL" val="1_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
  <p:tag name="KSO_WM_UNIT_TEXT_FILL_FORE_SCHEMECOLOR_INDEX_BRIGHTNESS" val="0.25"/>
  <p:tag name="KSO_WM_UNIT_TEXT_FILL_FORE_SCHEMECOLOR_INDEX" val="13"/>
  <p:tag name="KSO_WM_UNIT_TEXT_FILL_TYPE" val="1"/>
  <p:tag name="KSO_WM_UNIT_USESOURCEFORMAT_APPLY" val="0"/>
</p:tagLst>
</file>

<file path=ppt/tags/tag8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UNIT_VALUE" val="1227*888"/>
  <p:tag name="KSO_WM_UNIT_HIGHLIGHT" val="0"/>
  <p:tag name="KSO_WM_UNIT_DIAGRAM_ISNUMVISUAL" val="0"/>
  <p:tag name="KSO_WM_UNIT_DIAGRAM_ISREFERUNIT" val="0"/>
  <p:tag name="KSO_WM_UNIT_TYPE" val="d"/>
  <p:tag name="KSO_WM_UNIT_INDEX" val="1"/>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USER_VIEWPORT" val="{&quot;height&quot;:3667.930708661417,&quot;width&quot;:3152.459842519685}"/>
  <p:tag name="KSO_WM_UNIT_PLACING_PICTURE_INFO" val="{&quot;code&quot;:&quot;Ab[1]&quot;,&quot;full_picture&quot;:true,&quot;last_full_picture&quot;:&quot;Ab[1]&quot;,&quot;margin&quot;:{&quot;left&quot;:20.591234650401788,&quot;right&quot;:20.694818623665867},&quot;scheme&quot;:&quot;3-0&quot;,&quot;spacing&quot;:5}"/>
  <p:tag name="KSO_WM_UNIT_PLACING_PICTURE_USER_VIEWPORT_SMARTMENU" val="{&quot;height&quot;:3479.068944658755,&quot;width&quot;:2990.1405060398592}"/>
  <p:tag name="KSO_WM_UNIT_PLACING_PICTURE_USER_RELATIVERECTANGLE_SMARTMENU" val="{&quot;bottom&quot;:0,&quot;left&quot;:0,&quot;right&quot;:0,&quot;top&quot;:0}"/>
</p:tagLst>
</file>

<file path=ppt/tags/tag8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05598_2*n_h_i*1_1_2"/>
  <p:tag name="KSO_WM_TEMPLATE_CATEGORY" val="diagram"/>
  <p:tag name="KSO_WM_TEMPLATE_INDEX" val="20205598"/>
  <p:tag name="KSO_WM_UNIT_LAYERLEVEL" val="1_1_1"/>
  <p:tag name="KSO_WM_TAG_VERSION" val="1.0"/>
  <p:tag name="KSO_WM_BEAUTIFY_FLAG" val=""/>
  <p:tag name="KSO_WM_UNIT_LINE_FORE_SCHEMECOLOR_INDEX_BRIGHTNESS" val="0.4"/>
  <p:tag name="KSO_WM_UNIT_LINE_FORE_SCHEMECOLOR_INDEX" val="7"/>
  <p:tag name="KSO_WM_UNIT_LINE_FILL_TYPE" val="2"/>
  <p:tag name="KSO_WM_UNIT_USESOURCEFORMAT_APPLY" val="0"/>
</p:tagLst>
</file>

<file path=ppt/tags/tag8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20205598_2*n_h_i*1_1_5"/>
  <p:tag name="KSO_WM_TEMPLATE_CATEGORY" val="diagram"/>
  <p:tag name="KSO_WM_TEMPLATE_INDEX" val="20205598"/>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8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05598_2*n_h_i*1_1_1"/>
  <p:tag name="KSO_WM_TEMPLATE_CATEGORY" val="diagram"/>
  <p:tag name="KSO_WM_TEMPLATE_INDEX" val="20205598"/>
  <p:tag name="KSO_WM_UNIT_LAYERLEVEL" val="1_1_1"/>
  <p:tag name="KSO_WM_TAG_VERSION" val="1.0"/>
  <p:tag name="KSO_WM_BEAUTIFY_FLAG" val=""/>
  <p:tag name="KSO_WM_UNIT_LINE_FORE_SCHEMECOLOR_INDEX_BRIGHTNESS" val="-0.15"/>
  <p:tag name="KSO_WM_UNIT_LINE_FORE_SCHEMECOLOR_INDEX" val="14"/>
  <p:tag name="KSO_WM_UNIT_LINE_FILL_TYPE" val="2"/>
  <p:tag name="KSO_WM_UNIT_USESOURCEFORMAT_APPLY" val="0"/>
</p:tagLst>
</file>

<file path=ppt/tags/tag855.xml><?xml version="1.0" encoding="utf-8"?>
<p:tagLst xmlns:a="http://schemas.openxmlformats.org/drawingml/2006/main" xmlns:r="http://schemas.openxmlformats.org/officeDocument/2006/relationships"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b_d"/>
  <p:tag name="KSO_WM_SLIDE_LAYOUT_CNT" val="1_1_1"/>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2T19:55:32&quot;,&quot;maxSize&quot;:{&quot;size1&quot;:31.1},&quot;minSize&quot;:{&quot;size1&quot;:17.8},&quot;normalSize&quot;:{&quot;size1&quot;:17.8},&quot;subLayout&quot;:[{&quot;id&quot;:&quot;2024-01-12T19:55:32&quot;,&quot;maxSize&quot;:{&quot;size1&quot;:100},&quot;minSize&quot;:{&quot;size1&quot;:61.7},&quot;normalSize&quot;:{&quot;size1&quot;:61.7},&quot;subLayout&quot;:[{&quot;id&quot;:&quot;2024-01-12T19:55:32&quot;,&quot;margin&quot;:{&quot;bottom&quot;:0,&quot;left&quot;:1.2699999809265137,&quot;right&quot;:1.2699999809265137,&quot;top&quot;:0.4230000376701355},&quot;type&quot;:0},{&quot;id&quot;:&quot;2024-01-12T19:55:32&quot;,&quot;margin&quot;:{&quot;bottom&quot;:0.025999998673796654,&quot;left&quot;:1.2699999809265137,&quot;right&quot;:1.2699999809265137,&quot;top&quot;:0.025999998673796654},&quot;type&quot;:0}],&quot;type&quot;:0},{&quot;id&quot;:&quot;2024-01-12T19:55:32&quot;,&quot;margin&quot;:{&quot;bottom&quot;:0.847000002861023,&quot;left&quot;:1.2699999809265137,&quot;right&quot;:1.2699999809265137,&quot;top&quot;:1.2699999809265137},&quot;type&quot;:0}],&quot;type&quot;:0}"/>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19400_3*m_h_i*1_1_2"/>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3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19400_3*m_h_i*1_1_3"/>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1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19400_3*m_h_i*1_1_1"/>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2"/>
  <p:tag name="KSO_WM_UNIT_TEXT_FILL_FORE_SCHEMECOLOR_INDEX_BRIGHTNESS" val="0"/>
  <p:tag name="KSO_WM_UNIT_TEXT_FILL_FORE_SCHEMECOLOR_INDEX" val="14"/>
  <p:tag name="KSO_WM_UNIT_TEXT_FILL_TYPE" val="1"/>
  <p:tag name="KSO_WM_UNIT_USESOURCEFORMAT_APPLY" val="0"/>
</p:tagLst>
</file>

<file path=ppt/tags/tag85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添加文本具体内容"/>
  <p:tag name="KSO_WM_UNIT_NOCLEAR" val="0"/>
  <p:tag name="KSO_WM_UNIT_VALUE" val="10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9400_3*m_h_f*1_1_1"/>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TEXT_FILL_FORE_SCHEMECOLOR_INDEX_BRIGHTNESS" val="0"/>
  <p:tag name="KSO_WM_UNIT_TEXT_FILL_FORE_SCHEMECOLOR_INDEX" val="13"/>
  <p:tag name="KSO_WM_UNIT_TEXT_FILL_TYPE" val="1"/>
  <p:tag name="KSO_WM_UNIT_USESOURCEFORMAT_APPLY" val="0"/>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UNIT_VALUE" val="1227*888"/>
  <p:tag name="KSO_WM_UNIT_HIGHLIGHT" val="0"/>
  <p:tag name="KSO_WM_UNIT_DIAGRAM_ISNUMVISUAL" val="0"/>
  <p:tag name="KSO_WM_UNIT_DIAGRAM_ISREFERUNIT" val="0"/>
  <p:tag name="KSO_WM_UNIT_TYPE" val="d"/>
  <p:tag name="KSO_WM_UNIT_INDEX" val="1"/>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USER_VIEWPORT" val="{&quot;height&quot;:3107.4062992125982,&quot;width&quot;:4479.031496062992}"/>
  <p:tag name="KSO_WM_UNIT_PLACING_PICTURE_INFO" val="{&quot;code&quot;:&quot;Ab[1]&quot;,&quot;full_picture&quot;:true,&quot;last_full_picture&quot;:&quot;Ab[1]&quot;,&quot;margin&quot;:{&quot;left&quot;:20.591234650401788,&quot;right&quot;:20.694818623665867},&quot;scheme&quot;:&quot;3-0&quot;,&quot;spacing&quot;:5}"/>
  <p:tag name="KSO_WM_UNIT_PLACING_PICTURE_USER_VIEWPORT_SMARTMENU" val="{&quot;height&quot;:2947.4068854193692,&quot;width&quot;:4248.406436960053}"/>
  <p:tag name="KSO_WM_UNIT_PLACING_PICTURE_USER_RELATIVERECTANGLE_SMARTMENU" val="{&quot;bottom&quot;:0,&quot;left&quot;:0,&quot;right&quot;:0,&quot;top&quot;:0}"/>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19400_3*m_h_i*1_1_4"/>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1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19400_3*m_h_i*1_2_2"/>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36"/>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19400_3*m_h_i*1_2_3"/>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18"/>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19400_3*m_h_i*1_2_1"/>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2"/>
  <p:tag name="KSO_WM_UNIT_TEXT_FILL_FORE_SCHEMECOLOR_INDEX_BRIGHTNESS" val="0"/>
  <p:tag name="KSO_WM_UNIT_TEXT_FILL_FORE_SCHEMECOLOR_INDEX" val="14"/>
  <p:tag name="KSO_WM_UNIT_TEXT_FILL_TYPE" val="1"/>
  <p:tag name="KSO_WM_UNIT_USESOURCEFORMAT_APPLY" val="0"/>
</p:tagLst>
</file>

<file path=ppt/tags/tag86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添加文本具体内容"/>
  <p:tag name="KSO_WM_UNIT_NOCLEAR" val="0"/>
  <p:tag name="KSO_WM_UNIT_VALUE" val="10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9400_3*m_h_f*1_2_1"/>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TEXT_FILL_FORE_SCHEMECOLOR_INDEX_BRIGHTNESS" val="0"/>
  <p:tag name="KSO_WM_UNIT_TEXT_FILL_FORE_SCHEMECOLOR_INDEX" val="13"/>
  <p:tag name="KSO_WM_UNIT_TEXT_FILL_TYPE" val="1"/>
  <p:tag name="KSO_WM_UNIT_USESOURCEFORMAT_APPLY" val="0"/>
</p:tagLst>
</file>

<file path=ppt/tags/tag8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19400_3*m_h_i*1_2_4"/>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18"/>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19400_3*m_h_i*1_3_2"/>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3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19400_3*m_h_i*1_3_3"/>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1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19400_3*m_h_i*1_3_1"/>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2"/>
  <p:tag name="KSO_WM_UNIT_TEXT_FILL_FORE_SCHEMECOLOR_INDEX_BRIGHTNESS" val="0"/>
  <p:tag name="KSO_WM_UNIT_TEXT_FILL_FORE_SCHEMECOLOR_INDEX" val="14"/>
  <p:tag name="KSO_WM_UNIT_TEXT_FILL_TYPE" val="1"/>
  <p:tag name="KSO_WM_UNIT_USESOURCEFORMAT_APPLY" val="0"/>
</p:tagLst>
</file>

<file path=ppt/tags/tag86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添加文本具体内容"/>
  <p:tag name="KSO_WM_UNIT_NOCLEAR" val="0"/>
  <p:tag name="KSO_WM_UNIT_VALUE" val="10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19400_3*m_h_f*1_3_1"/>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TEXT_FILL_FORE_SCHEMECOLOR_INDEX_BRIGHTNESS" val="0"/>
  <p:tag name="KSO_WM_UNIT_TEXT_FILL_FORE_SCHEMECOLOR_INDEX" val="13"/>
  <p:tag name="KSO_WM_UNIT_TEXT_FILL_TYPE" val="1"/>
  <p:tag name="KSO_WM_UNIT_USESOURCEFORMAT_APPLY" val="0"/>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19400_3*m_h_i*1_3_4"/>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1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19400_3*m_h_i*1_4_2"/>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36"/>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19400_3*m_h_i*1_4_3"/>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18"/>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1"/>
  <p:tag name="KSO_WM_UNIT_ID" val="diagram20219400_3*m_h_i*1_4_1"/>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2"/>
  <p:tag name="KSO_WM_UNIT_TEXT_FILL_FORE_SCHEMECOLOR_INDEX_BRIGHTNESS" val="0"/>
  <p:tag name="KSO_WM_UNIT_TEXT_FILL_FORE_SCHEMECOLOR_INDEX" val="14"/>
  <p:tag name="KSO_WM_UNIT_TEXT_FILL_TYPE" val="1"/>
  <p:tag name="KSO_WM_UNIT_USESOURCEFORMAT_APPLY" val="0"/>
</p:tagLst>
</file>

<file path=ppt/tags/tag87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添加文本具体内容"/>
  <p:tag name="KSO_WM_UNIT_NOCLEAR" val="0"/>
  <p:tag name="KSO_WM_UNIT_VALUE" val="10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19400_3*m_h_f*1_4_1"/>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TEXT_FILL_FORE_SCHEMECOLOR_INDEX_BRIGHTNESS" val="0"/>
  <p:tag name="KSO_WM_UNIT_TEXT_FILL_FORE_SCHEMECOLOR_INDEX" val="13"/>
  <p:tag name="KSO_WM_UNIT_TEXT_FILL_TYPE" val="1"/>
  <p:tag name="KSO_WM_UNIT_USESOURCEFORMAT_APPLY" val="0"/>
</p:tagLst>
</file>

<file path=ppt/tags/tag8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19400_3*m_h_i*1_4_4"/>
  <p:tag name="KSO_WM_TEMPLATE_CATEGORY" val="diagram"/>
  <p:tag name="KSO_WM_TEMPLATE_INDEX" val="20219400"/>
  <p:tag name="KSO_WM_UNIT_LAYERLEVEL" val="1_1_1"/>
  <p:tag name="KSO_WM_TAG_VERSION" val="1.0"/>
  <p:tag name="KSO_WM_BEAUTIFY_FLAG" val="#wm#"/>
  <p:tag name="KSO_WM_CHIP_GROUPID" val="60bed5924737e0f4c1ebe8c5"/>
  <p:tag name="KSO_WM_CHIP_XID" val="60bed5924737e0f4c1ebe8c6"/>
  <p:tag name="KSO_WM_ASSEMBLE_CHIP_INDEX" val="9d9da658d2874678ace27538c9bb27d2"/>
  <p:tag name="KSO_WM_UNIT_VALUE" val="18"/>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8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80.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3&quot;,&quot;maxSize&quot;:{&quot;size1&quot;:20},&quot;minSize&quot;:{&quot;size1&quot;:11.2},&quot;normalSize&quot;:{&quot;size1&quot;:11.2},&quot;subLayout&quot;:[{&quot;id&quot;:&quot;2024-01-12T19:55:33&quot;,&quot;margin&quot;:{&quot;bottom&quot;:0.025999998673796654,&quot;left&quot;:1.2699999809265137,&quot;right&quot;:1.2699999809265137,&quot;top&quot;:0.4230000376701355},&quot;type&quot;:0},{&quot;id&quot;:&quot;2024-01-12T19:55: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8898_1*l_h_i*1_3_1"/>
  <p:tag name="KSO_WM_TEMPLATE_CATEGORY" val="diagram"/>
  <p:tag name="KSO_WM_TEMPLATE_INDEX" val="20198898"/>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8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898_1*l_h_i*1_1_1"/>
  <p:tag name="KSO_WM_TEMPLATE_CATEGORY" val="diagram"/>
  <p:tag name="KSO_WM_TEMPLATE_INDEX" val="20198898"/>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8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8898_1*l_h_i*1_1_3"/>
  <p:tag name="KSO_WM_TEMPLATE_CATEGORY" val="diagram"/>
  <p:tag name="KSO_WM_TEMPLATE_INDEX" val="20198898"/>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USESOURCEFORMAT_APPLY" val="0"/>
</p:tagLst>
</file>

<file path=ppt/tags/tag8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8898_1*l_h_i*1_3_3"/>
  <p:tag name="KSO_WM_TEMPLATE_CATEGORY" val="diagram"/>
  <p:tag name="KSO_WM_TEMPLATE_INDEX" val="2019889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USESOURCEFORMAT_APPLY" val="0"/>
</p:tagLst>
</file>

<file path=ppt/tags/tag885.xml><?xml version="1.0" encoding="utf-8"?>
<p:tagLst xmlns:a="http://schemas.openxmlformats.org/drawingml/2006/main" xmlns:r="http://schemas.openxmlformats.org/officeDocument/2006/relationships" xmlns:p="http://schemas.openxmlformats.org/presentationml/2006/main">
  <p:tag name="KSO_WM_UNIT_VALUE" val="79*82"/>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198898_1*l_h_x*1_1_1"/>
  <p:tag name="KSO_WM_TEMPLATE_CATEGORY" val="diagram"/>
  <p:tag name="KSO_WM_TEMPLATE_INDEX" val="201988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886.xml><?xml version="1.0" encoding="utf-8"?>
<p:tagLst xmlns:a="http://schemas.openxmlformats.org/drawingml/2006/main" xmlns:r="http://schemas.openxmlformats.org/officeDocument/2006/relationships" xmlns:p="http://schemas.openxmlformats.org/presentationml/2006/main">
  <p:tag name="KSO_WM_UNIT_VALUE" val="90*82"/>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98898_1*l_h_x*1_3_1"/>
  <p:tag name="KSO_WM_TEMPLATE_CATEGORY" val="diagram"/>
  <p:tag name="KSO_WM_TEMPLATE_INDEX" val="2019889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88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2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898_1*l_h_f*1_1_1"/>
  <p:tag name="KSO_WM_TEMPLATE_CATEGORY" val="diagram"/>
  <p:tag name="KSO_WM_TEMPLATE_INDEX" val="20198898"/>
  <p:tag name="KSO_WM_UNIT_LAYERLEVEL" val="1_1_1"/>
  <p:tag name="KSO_WM_TAG_VERSION" val="1.0"/>
  <p:tag name="KSO_WM_BEAUTIFY_FLAG" val="#wm#"/>
  <p:tag name="KSO_WM_UNIT_PRESET_TEXT" val="单击此处输入你的正文，文字是您思想的提炼。&#10;为了最终演示发布的良好效果，请尽量言简意赅的阐述观点。&#10;根据需要可酌情增减文字。"/>
  <p:tag name="KSO_WM_UNIT_TEXT_FILL_FORE_SCHEMECOLOR_INDEX_BRIGHTNESS" val="0"/>
  <p:tag name="KSO_WM_UNIT_TEXT_FILL_FORE_SCHEMECOLOR_INDEX" val="13"/>
  <p:tag name="KSO_WM_UNIT_TEXT_FILL_TYPE" val="1"/>
  <p:tag name="KSO_WM_UNIT_USESOURCEFORMAT_APPLY" val="0"/>
</p:tagLst>
</file>

<file path=ppt/tags/tag88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8898_1*l_h_f*1_3_1"/>
  <p:tag name="KSO_WM_TEMPLATE_CATEGORY" val="diagram"/>
  <p:tag name="KSO_WM_TEMPLATE_INDEX" val="20198898"/>
  <p:tag name="KSO_WM_UNIT_LAYERLEVEL" val="1_1_1"/>
  <p:tag name="KSO_WM_TAG_VERSION" val="1.0"/>
  <p:tag name="KSO_WM_BEAUTIFY_FLAG" val="#wm#"/>
  <p:tag name="KSO_WM_UNIT_PRESET_TEXT" val="单击此处输入你的正文，文字是您思想的提炼。&#10;为了最终演示发布的良好效果，请尽量言简意赅的阐述观点。&#10;根据需要可酌情增减文字。"/>
  <p:tag name="KSO_WM_UNIT_TEXT_FILL_FORE_SCHEMECOLOR_INDEX_BRIGHTNESS" val="0"/>
  <p:tag name="KSO_WM_UNIT_TEXT_FILL_FORE_SCHEMECOLOR_INDEX" val="13"/>
  <p:tag name="KSO_WM_UNIT_TEXT_FILL_TYPE" val="1"/>
  <p:tag name="KSO_WM_UNIT_USESOURCEFORMAT_APPLY" val="0"/>
</p:tagLst>
</file>

<file path=ppt/tags/tag8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3&quot;,&quot;maxSize&quot;:{&quot;size1&quot;:20},&quot;minSize&quot;:{&quot;size1&quot;:11.2},&quot;normalSize&quot;:{&quot;size1&quot;:11.2},&quot;subLayout&quot;:[{&quot;id&quot;:&quot;2024-01-12T19:55:33&quot;,&quot;margin&quot;:{&quot;bottom&quot;:0.025999998673796654,&quot;left&quot;:1.2699999809265137,&quot;right&quot;:1.2699999809265137,&quot;top&quot;:0.4230000376701355},&quot;type&quot;:0},{&quot;id&quot;:&quot;2024-01-12T19:55: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5956_1*l_h_i*1_1_2"/>
  <p:tag name="KSO_WM_TEMPLATE_CATEGORY" val="diagram"/>
  <p:tag name="KSO_WM_TEMPLATE_INDEX" val="20205956"/>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8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5956_1*l_h_i*1_1_3"/>
  <p:tag name="KSO_WM_TEMPLATE_CATEGORY" val="diagram"/>
  <p:tag name="KSO_WM_TEMPLATE_INDEX" val="20205956"/>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8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05956_1*l_h_i*1_1_4"/>
  <p:tag name="KSO_WM_TEMPLATE_CATEGORY" val="diagram"/>
  <p:tag name="KSO_WM_TEMPLATE_INDEX" val="20205956"/>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8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05956_1*l_h_i*1_1_5"/>
  <p:tag name="KSO_WM_TEMPLATE_CATEGORY" val="diagram"/>
  <p:tag name="KSO_WM_TEMPLATE_INDEX" val="20205956"/>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89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956_1*l_h_f*1_2_1"/>
  <p:tag name="KSO_WM_TEMPLATE_CATEGORY" val="diagram"/>
  <p:tag name="KSO_WM_TEMPLATE_INDEX" val="20205956"/>
  <p:tag name="KSO_WM_UNIT_LAYERLEVEL" val="1_1_1"/>
  <p:tag name="KSO_WM_TAG_VERSION" val="1.0"/>
  <p:tag name="KSO_WM_BEAUTIFY_FLAG" val="#wm#"/>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TEXT_FILL_FORE_SCHEMECOLOR_INDEX_BRIGHTNESS" val="0.25"/>
  <p:tag name="KSO_WM_UNIT_TEXT_FILL_FORE_SCHEMECOLOR_INDEX" val="13"/>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UNIT_TEXT_PART_ID_V2" val="c-3-1"/>
  <p:tag name="KSO_WM_UNIT_COLOR_SCHEME_SHAPE_ID" val="49"/>
  <p:tag name="KSO_WM_UNIT_COLOR_SCHEME_PARENT_PAGE" val="0_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511_4*l_h_a*1_4_1"/>
  <p:tag name="KSO_WM_TEMPLATE_CATEGORY" val="diagram"/>
  <p:tag name="KSO_WM_TEMPLATE_INDEX" val="20196511"/>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0"/>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956_1*l_h_i*1_2_1"/>
  <p:tag name="KSO_WM_TEMPLATE_CATEGORY" val="diagram"/>
  <p:tag name="KSO_WM_TEMPLATE_INDEX" val="20205956"/>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5956_1*l_h_i*1_2_2"/>
  <p:tag name="KSO_WM_TEMPLATE_CATEGORY" val="diagram"/>
  <p:tag name="KSO_WM_TEMPLATE_INDEX" val="20205956"/>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9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5956_1*l_h_i*1_2_3"/>
  <p:tag name="KSO_WM_TEMPLATE_CATEGORY" val="diagram"/>
  <p:tag name="KSO_WM_TEMPLATE_INDEX" val="20205956"/>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9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05956_1*l_h_i*1_2_4"/>
  <p:tag name="KSO_WM_TEMPLATE_CATEGORY" val="diagram"/>
  <p:tag name="KSO_WM_TEMPLATE_INDEX" val="20205956"/>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9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05956_1*l_h_i*1_2_5"/>
  <p:tag name="KSO_WM_TEMPLATE_CATEGORY" val="diagram"/>
  <p:tag name="KSO_WM_TEMPLATE_INDEX" val="20205956"/>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0"/>
</p:tagLst>
</file>

<file path=ppt/tags/tag9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3&quot;,&quot;maxSize&quot;:{&quot;size1&quot;:20},&quot;minSize&quot;:{&quot;size1&quot;:11.2},&quot;normalSize&quot;:{&quot;size1&quot;:11.2},&quot;subLayout&quot;:[{&quot;id&quot;:&quot;2024-01-12T19:55:33&quot;,&quot;margin&quot;:{&quot;bottom&quot;:0.025999998673796654,&quot;left&quot;:1.2699999809265137,&quot;right&quot;:1.2699999809265137,&quot;top&quot;:0.4230000376701355},&quot;type&quot;:0},{&quot;id&quot;:&quot;2024-01-12T19:55: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7631_1*i*1"/>
  <p:tag name="KSO_WM_TEMPLATE_CATEGORY" val="diagram"/>
  <p:tag name="KSO_WM_TEMPLATE_INDEX" val="20207631"/>
  <p:tag name="KSO_WM_UNIT_LAYERLEVEL" val="1"/>
  <p:tag name="KSO_WM_TAG_VERSION" val="1.0"/>
  <p:tag name="KSO_WM_BEAUTIFY_FLAG" val="#wm#"/>
  <p:tag name="KSO_WM_UNIT_BLOCK" val="0"/>
  <p:tag name="KSO_WM_UNIT_SM_LIMIT_TYPE" val="2"/>
  <p:tag name="KSO_WM_UNIT_DEC_AREA_ID" val="2ebe800bc8e040a59aa8179dc2e33b4a"/>
  <p:tag name="KSO_WM_UNIT_TYPE" val="i"/>
  <p:tag name="KSO_WM_UNIT_INDEX" val="1"/>
  <p:tag name="KSO_WM_UNIT_DECORATE_INFO" val="{&quot;DecorateInfoH&quot;:{&quot;IsAbs&quot;:true},&quot;DecorateInfoW&quot;:{&quot;IsAbs&quot;:true},&quot;DecorateInfoX&quot;:{&quot;IsAbs&quot;:true,&quot;Pos&quot;:1},&quot;DecorateInfoY&quot;:{&quot;IsAbs&quot;:true,&quot;Pos&quot;:1},&quot;ReferentInfo&quot;:{&quot;Id&quot;:&quot;475f84925f914a8086e09eda1d0c6e7c&quot;,&quot;X&quot;:{&quot;Pos&quot;:1},&quot;Y&quot;:{&quot;Pos&quot;:1}},&quot;whChangeMode&quot;:0}"/>
  <p:tag name="KSO_WM_CHIP_GROUPID" val="5ee9de389390e3092d79781b"/>
  <p:tag name="KSO_WM_CHIP_XID" val="5ee9de389390e3092d79781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38"/>
  <p:tag name="KSO_WM_TEMPLATE_ASSEMBLE_XID" val="60656e6e4054ed1e2fb7f89b"/>
  <p:tag name="KSO_WM_TEMPLATE_ASSEMBLE_GROUPID" val="60656e6e4054ed1e2fb7f89b"/>
</p:tagLst>
</file>

<file path=ppt/tags/tag9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1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3.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3&quot;,&quot;maxSize&quot;:{&quot;size1&quot;:20},&quot;minSize&quot;:{&quot;size1&quot;:11.2},&quot;normalSize&quot;:{&quot;size1&quot;:11.2},&quot;subLayout&quot;:[{&quot;id&quot;:&quot;2024-01-12T19:55:33&quot;,&quot;margin&quot;:{&quot;bottom&quot;:0.025999998673796654,&quot;left&quot;:1.2699999809265137,&quot;right&quot;:1.2699999809265137,&quot;top&quot;:0.4230000376701355},&quot;type&quot;:0},{&quot;id&quot;:&quot;2024-01-12T19:55: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16.xml><?xml version="1.0" encoding="utf-8"?>
<p:tagLst xmlns:a="http://schemas.openxmlformats.org/drawingml/2006/main" xmlns:r="http://schemas.openxmlformats.org/officeDocument/2006/relationships" xmlns:p="http://schemas.openxmlformats.org/presentationml/2006/main">
  <p:tag name="KSO_WM_UNIT_VALUE" val="1142*3046"/>
  <p:tag name="KSO_WM_UNIT_HIGHLIGHT" val="0"/>
  <p:tag name="KSO_WM_UNIT_COMPATIBLE" val="0"/>
  <p:tag name="KSO_WM_UNIT_DIAGRAM_ISNUMVISUAL" val="0"/>
  <p:tag name="KSO_WM_UNIT_DIAGRAM_ISREFERUNIT" val="0"/>
  <p:tag name="KSO_WM_UNIT_TYPE" val="d"/>
  <p:tag name="KSO_WM_UNIT_INDEX" val="1"/>
  <p:tag name="KSO_WM_UNIT_ID" val="diagram20209527_1*d*1"/>
  <p:tag name="KSO_WM_TEMPLATE_CATEGORY" val="diagram"/>
  <p:tag name="KSO_WM_TEMPLATE_INDEX" val="20209527"/>
  <p:tag name="KSO_WM_UNIT_LAYERLEVEL" val="1"/>
  <p:tag name="KSO_WM_TAG_VERSION" val="1.0"/>
  <p:tag name="KSO_WM_BEAUTIFY_FLAG" val="#wm#"/>
  <p:tag name="KSO_WM_CHIP_GROUPID" val="5e7310da9a230a26b9e88a19"/>
  <p:tag name="KSO_WM_CHIP_XID" val="5e7310da9a230a26b9e88a1a"/>
  <p:tag name="KSO_WM_UNIT_DEC_AREA_ID" val="437555d1b835431c829775a5b1f76d6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1e7be60216245b399ecb640bacdb779"/>
  <p:tag name="KSO_WM_UNIT_SUPPORT_UNIT_TYPE" val="[&quot;l&quot;,&quot;m&quot;,&quot;n&quot;,&quot;o&quot;,&quot;p&quot;,&quot;q&quot;,&quot;r&quot;,&quot;δ&quot;,&quot;ε&quot;,&quot;ζ&quot;,&quot;η&quot;,&quot;d&quot;,&quot;α&quot;,&quot;β&quot;,&quot;θ&quot;]"/>
  <p:tag name="KSO_WM_TEMPLATE_ASSEMBLE_XID" val="60656e904054ed1e2fb7fb93"/>
  <p:tag name="KSO_WM_TEMPLATE_ASSEMBLE_GROUPID" val="60656e904054ed1e2fb7fb93"/>
</p:tagLst>
</file>

<file path=ppt/tags/tag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3&quot;,&quot;maxSize&quot;:{&quot;size1&quot;:20},&quot;minSize&quot;:{&quot;size1&quot;:11.2},&quot;normalSize&quot;:{&quot;size1&quot;:11.2},&quot;subLayout&quot;:[{&quot;id&quot;:&quot;2024-01-12T19:55:33&quot;,&quot;margin&quot;:{&quot;bottom&quot;:0.025999998673796654,&quot;left&quot;:1.2699999809265137,&quot;right&quot;:1.2699999809265137,&quot;top&quot;:0.4230000376701355},&quot;type&quot;:0},{&quot;id&quot;:&quot;2024-01-12T19:55: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5830_3*m_h_i*1_3_2"/>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2.xml><?xml version="1.0" encoding="utf-8"?>
<p:tagLst xmlns:a="http://schemas.openxmlformats.org/drawingml/2006/main" xmlns:r="http://schemas.openxmlformats.org/officeDocument/2006/relationships" xmlns:p="http://schemas.openxmlformats.org/presentationml/2006/main">
  <p:tag name="KSO_WM_UNIT_VALUE" val="1311*2538"/>
  <p:tag name="KSO_WM_UNIT_HIGHLIGHT" val="0"/>
  <p:tag name="KSO_WM_UNIT_COMPATIBLE" val="0"/>
  <p:tag name="KSO_WM_UNIT_DIAGRAM_ISNUMVISUAL" val="0"/>
  <p:tag name="KSO_WM_UNIT_DIAGRAM_ISREFERUNIT" val="0"/>
  <p:tag name="KSO_WM_UNIT_TYPE" val="d"/>
  <p:tag name="KSO_WM_UNIT_INDEX" val="1"/>
  <p:tag name="KSO_WM_UNIT_ID" val="diagram20207631_1*d*1"/>
  <p:tag name="KSO_WM_TEMPLATE_CATEGORY" val="diagram"/>
  <p:tag name="KSO_WM_TEMPLATE_INDEX" val="20207631"/>
  <p:tag name="KSO_WM_UNIT_LAYERLEVEL" val="1"/>
  <p:tag name="KSO_WM_TAG_VERSION" val="1.0"/>
  <p:tag name="KSO_WM_BEAUTIFY_FLAG" val="#wm#"/>
  <p:tag name="KSO_WM_CHIP_GROUPID" val="5e7310da9a230a26b9e88a19"/>
  <p:tag name="KSO_WM_CHIP_XID" val="5e7310da9a230a26b9e88a1a"/>
  <p:tag name="KSO_WM_UNIT_DEC_AREA_ID" val="475f84925f914a8086e09eda1d0c6e7c"/>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5f9c28dae4c46e29b59f372475f2c6c"/>
  <p:tag name="KSO_WM_TEMPLATE_ASSEMBLE_XID" val="60656e6e4054ed1e2fb7f89b"/>
  <p:tag name="KSO_WM_TEMPLATE_ASSEMBLE_GROUPID" val="60656e6e4054ed1e2fb7f89b"/>
</p:tagLst>
</file>

<file path=ppt/tags/tag92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30_3*m_h_f*1_1_1"/>
  <p:tag name="KSO_WM_TEMPLATE_CATEGORY" val="diagram"/>
  <p:tag name="KSO_WM_TEMPLATE_INDEX" val="20205830"/>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0"/>
</p:tagLst>
</file>

<file path=ppt/tags/tag9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3&quot;,&quot;maxSize&quot;:{&quot;size1&quot;:20},&quot;minSize&quot;:{&quot;size1&quot;:11.2},&quot;normalSize&quot;:{&quot;size1&quot;:11.2},&quot;subLayout&quot;:[{&quot;id&quot;:&quot;2024-01-12T19:55:33&quot;,&quot;margin&quot;:{&quot;bottom&quot;:0.025999998673796654,&quot;left&quot;:1.2699999809265137,&quot;right&quot;:1.2699999809265137,&quot;top&quot;:0.4230000376701355},&quot;type&quot;:0},{&quot;id&quot;:&quot;2024-01-12T19:55: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7315_1*i*1"/>
  <p:tag name="KSO_WM_UNIT_LAYERLEVEL" val="1"/>
  <p:tag name="KSO_WM_TAG_VERSION" val="1.0"/>
  <p:tag name="KSO_WM_BEAUTIFY_FLAG" val="#wm#"/>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5"/>
  <p:tag name="KSO_WM_UNIT_VALUE" val="901"/>
  <p:tag name="KSO_WM_TEMPLATE_ASSEMBLE_XID" val="6130c4e08b5cc6c91112a571"/>
  <p:tag name="KSO_WM_TEMPLATE_ASSEMBLE_GROUPID" val="6130c4e08b5cc6c91112a571"/>
</p:tagLst>
</file>

<file path=ppt/tags/tag92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Lst>
</file>

<file path=ppt/tags/tag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0.xml><?xml version="1.0" encoding="utf-8"?>
<p:tagLst xmlns:a="http://schemas.openxmlformats.org/drawingml/2006/main" xmlns:r="http://schemas.openxmlformats.org/officeDocument/2006/relationships"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4-01-12T19:55:34&quot;,&quot;margin&quot;:{&quot;bottom&quot;:0.847000002861023,&quot;left&quot;:1.2699999809265137,&quot;right&quot;:1.2699999809265137,&quot;top&quot;:1.6929999589920044},&quot;type&quot;:0}"/>
  <p:tag name="KSO_WM_SLIDE_RATIO" val="1.777778"/>
  <p:tag name="KSO_WM_SLIDE_BACKGROUND" val="[&quot;general&quot;]"/>
</p:tagLst>
</file>

<file path=ppt/tags/tag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wm#"/>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93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Lst>
</file>

<file path=ppt/tags/tag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7.xml><?xml version="1.0" encoding="utf-8"?>
<p:tagLst xmlns:a="http://schemas.openxmlformats.org/drawingml/2006/main" xmlns:r="http://schemas.openxmlformats.org/officeDocument/2006/relationships" xmlns:p="http://schemas.openxmlformats.org/presentationml/2006/main">
  <p:tag name="KSO_WM_UNIT_VALUE" val="1227*888"/>
  <p:tag name="KSO_WM_UNIT_HIGHLIGHT" val="0"/>
  <p:tag name="KSO_WM_UNIT_COMPATIBLE" val="0"/>
  <p:tag name="KSO_WM_UNIT_DIAGRAM_ISNUMVISUAL" val="0"/>
  <p:tag name="KSO_WM_UNIT_DIAGRAM_ISREFERUNIT" val="0"/>
  <p:tag name="KSO_WM_UNIT_TYPE" val="d"/>
  <p:tag name="KSO_WM_UNIT_INDEX" val="1"/>
  <p:tag name="KSO_WM_UNIT_ID" val="diagram20211907_1*d*1"/>
  <p:tag name="KSO_WM_TEMPLATE_CATEGORY" val="diagram"/>
  <p:tag name="KSO_WM_TEMPLATE_INDEX" val="20211907"/>
  <p:tag name="KSO_WM_UNIT_LAYERLEVEL" val="1"/>
  <p:tag name="KSO_WM_TAG_VERSION" val="1.0"/>
  <p:tag name="KSO_WM_BEAUTIFY_FLAG" val=""/>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TEMPLATE_ASSEMBLE_XID" val="60656f114054ed1e2fb802db"/>
  <p:tag name="KSO_WM_TEMPLATE_ASSEMBLE_GROUPID" val="60656f114054ed1e2fb802db"/>
</p:tagLst>
</file>

<file path=ppt/tags/tag938.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3&quot;,&quot;maxSize&quot;:{&quot;size1&quot;:20},&quot;minSize&quot;:{&quot;size1&quot;:11.2},&quot;normalSize&quot;:{&quot;size1&quot;:11.2},&quot;subLayout&quot;:[{&quot;id&quot;:&quot;2024-01-12T19:55:33&quot;,&quot;margin&quot;:{&quot;bottom&quot;:0.025999998673796654,&quot;left&quot;:1.2699999809265137,&quot;right&quot;:1.2699999809265137,&quot;top&quot;:0.4230000376701355},&quot;type&quot;:0},{&quot;id&quot;:&quot;2024-01-12T19:55: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94.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9&quot;,&quot;maxSize&quot;:{&quot;size1&quot;:20},&quot;minSize&quot;:{&quot;size1&quot;:11.2},&quot;normalSize&quot;:{&quot;size1&quot;:11.2},&quot;subLayout&quot;:[{&quot;id&quot;:&quot;2024-01-12T19:55:19&quot;,&quot;margin&quot;:{&quot;bottom&quot;:0.025999998673796654,&quot;left&quot;:1.2699999809265137,&quot;right&quot;:1.2699999809265137,&quot;top&quot;:0.4230000376701355},&quot;type&quot;:0},{&quot;id&quot;:&quot;2024-01-12T19:55:1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42.xml><?xml version="1.0" encoding="utf-8"?>
<p:tagLst xmlns:a="http://schemas.openxmlformats.org/drawingml/2006/main" xmlns:r="http://schemas.openxmlformats.org/officeDocument/2006/relationships" xmlns:p="http://schemas.openxmlformats.org/presentationml/2006/main">
  <p:tag name="KSO_WM_UNIT_VALUE" val="381*761"/>
  <p:tag name="KSO_WM_UNIT_HIGHLIGHT" val="0"/>
  <p:tag name="KSO_WM_UNIT_COMPATIBLE" val="0"/>
  <p:tag name="KSO_WM_UNIT_DIAGRAM_ISNUMVISUAL" val="0"/>
  <p:tag name="KSO_WM_UNIT_DIAGRAM_ISREFERUNIT" val="0"/>
  <p:tag name="KSO_WM_UNIT_TYPE" val="d"/>
  <p:tag name="KSO_WM_UNIT_INDEX" val="1"/>
  <p:tag name="KSO_WM_UNIT_ID" val="diagram20212076_1*d*1"/>
  <p:tag name="KSO_WM_TEMPLATE_CATEGORY" val="diagram"/>
  <p:tag name="KSO_WM_TEMPLATE_INDEX" val="20212076"/>
  <p:tag name="KSO_WM_UNIT_LAYERLEVEL" val="1"/>
  <p:tag name="KSO_WM_TAG_VERSION" val="1.0"/>
  <p:tag name="KSO_WM_BEAUTIFY_FLAG" val="#wm#"/>
  <p:tag name="KSO_WM_CHIP_GROUPID" val="5e7310da9a230a26b9e88a19"/>
  <p:tag name="KSO_WM_CHIP_XID" val="5e7310da9a230a26b9e88a1a"/>
  <p:tag name="KSO_WM_UNIT_DEC_AREA_ID" val="e0977ddcfab942c1a8f957812c87e95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35fd9b56673148af8bc0933fa5977402"/>
  <p:tag name="KSO_WM_UNIT_SUPPORT_UNIT_TYPE" val="[&quot;d&quot;,&quot;α&quot;,&quot;β&quot;]"/>
  <p:tag name="KSO_WM_TEMPLATE_ASSEMBLE_XID" val="639af9840c9383becde695b2"/>
  <p:tag name="KSO_WM_TEMPLATE_ASSEMBLE_GROUPID" val="639af9840c9383becde695b2"/>
</p:tagLst>
</file>

<file path=ppt/tags/tag94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076_1*f*1"/>
  <p:tag name="KSO_WM_TEMPLATE_CATEGORY" val="diagram"/>
  <p:tag name="KSO_WM_TEMPLATE_INDEX" val="20212076"/>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a44939a9ecde49c2b7ceab239baddf97"/>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09b27c58b4941cea1b3fa7cc03b0257"/>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639af9840c9383becde695b2"/>
  <p:tag name="KSO_WM_TEMPLATE_ASSEMBLE_GROUPID" val="639af9840c9383becde695b2"/>
</p:tagLst>
</file>

<file path=ppt/tags/tag9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3&quot;,&quot;maxSize&quot;:{&quot;size1&quot;:20},&quot;minSize&quot;:{&quot;size1&quot;:11.2},&quot;normalSize&quot;:{&quot;size1&quot;:11.2},&quot;subLayout&quot;:[{&quot;id&quot;:&quot;2024-01-12T19:55:33&quot;,&quot;margin&quot;:{&quot;bottom&quot;:0.025999998673796654,&quot;left&quot;:1.2699999809265137,&quot;right&quot;:1.2699999809265137,&quot;top&quot;:0.4230000376701355},&quot;type&quot;:0},{&quot;id&quot;:&quot;2024-01-12T19:55: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04638_5*l_i*1_2"/>
  <p:tag name="KSO_WM_TEMPLATE_CATEGORY" val="diagram"/>
  <p:tag name="KSO_WM_TEMPLATE_INDEX" val="20204638"/>
  <p:tag name="KSO_WM_UNIT_LAYERLEVEL" val="1_1"/>
  <p:tag name="KSO_WM_TAG_VERSION" val="1.0"/>
  <p:tag name="KSO_WM_BEAUTIFY_FLAG" val="#wm#"/>
  <p:tag name="KSO_WM_UNIT_LINE_FORE_SCHEMECOLOR_INDEX_BRIGHTNESS" val="-0.5"/>
  <p:tag name="KSO_WM_UNIT_LINE_FORE_SCHEMECOLOR_INDEX" val="5"/>
  <p:tag name="KSO_WM_UNIT_LINE_FILL_TYPE" val="2"/>
  <p:tag name="KSO_WM_UNIT_USESOURCEFORMAT_APPLY" val="0"/>
</p:tagLst>
</file>

<file path=ppt/tags/tag94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5*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94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5*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94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4638_5*l_h_f*1_3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9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25_2*m_h_f*1_2_1"/>
  <p:tag name="KSO_WM_TEMPLATE_CATEGORY" val="diagram"/>
  <p:tag name="KSO_WM_TEMPLATE_INDEX" val="20205825"/>
  <p:tag name="KSO_WM_UNIT_LAYERLEVEL" val="1_1_1"/>
  <p:tag name="KSO_WM_TAG_VERSION" val="1.0"/>
  <p:tag name="KSO_WM_BEAUTIFY_FLAG" val="#wm#"/>
  <p:tag name="KSO_WM_UNIT_PRESET_TEXT" val="单击此处输入你的正文，为了最终演示发布的良好效果，请尽量言简意赅的阐述观点；根据需要可酌情增减文字，以便观者可以准确理解您所传达的信息。为了表达清晰，最终演示发布的良好效果，请尽量言简意赅的阐述观点。"/>
  <p:tag name="KSO_WM_UNIT_TEXT_FILL_FORE_SCHEMECOLOR_INDEX_BRIGHTNESS" val="0.15"/>
  <p:tag name="KSO_WM_UNIT_TEXT_FILL_FORE_SCHEMECOLOR_INDEX" val="13"/>
  <p:tag name="KSO_WM_UNIT_TEXT_FILL_TYPE" val="1"/>
  <p:tag name="KSO_WM_UNIT_USESOURCEFORMAT_APPLY" val="0"/>
</p:tagLst>
</file>

<file path=ppt/tags/tag95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04638_5*l_h_f*1_4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95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04638_5*l_h_f*1_5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95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04638_5*l_h_f*1_6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9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04638_5*l_i*1_3"/>
  <p:tag name="KSO_WM_TEMPLATE_CATEGORY" val="diagram"/>
  <p:tag name="KSO_WM_TEMPLATE_INDEX" val="20204638"/>
  <p:tag name="KSO_WM_UNIT_LAYERLEVEL" val="1_1"/>
  <p:tag name="KSO_WM_TAG_VERSION" val="1.0"/>
  <p:tag name="KSO_WM_BEAUTIFY_FLAG" val="#wm#"/>
  <p:tag name="KSO_WM_UNIT_LINE_FORE_SCHEMECOLOR_INDEX_BRIGHTNESS" val="-0.5"/>
  <p:tag name="KSO_WM_UNIT_LINE_FORE_SCHEMECOLOR_INDEX" val="5"/>
  <p:tag name="KSO_WM_UNIT_LINE_FILL_TYPE" val="2"/>
  <p:tag name="KSO_WM_UNIT_USESOURCEFORMAT_APPLY" val="0"/>
</p:tagLst>
</file>

<file path=ppt/tags/tag9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204638_5*l_i*1_4"/>
  <p:tag name="KSO_WM_TEMPLATE_CATEGORY" val="diagram"/>
  <p:tag name="KSO_WM_TEMPLATE_INDEX" val="20204638"/>
  <p:tag name="KSO_WM_UNIT_LAYERLEVEL" val="1_1"/>
  <p:tag name="KSO_WM_TAG_VERSION" val="1.0"/>
  <p:tag name="KSO_WM_BEAUTIFY_FLAG" val="#wm#"/>
  <p:tag name="KSO_WM_UNIT_LINE_FORE_SCHEMECOLOR_INDEX_BRIGHTNESS" val="-0.5"/>
  <p:tag name="KSO_WM_UNIT_LINE_FORE_SCHEMECOLOR_INDEX" val="5"/>
  <p:tag name="KSO_WM_UNIT_LINE_FILL_TYPE" val="2"/>
  <p:tag name="KSO_WM_UNIT_USESOURCEFORMAT_APPLY" val="0"/>
</p:tagLst>
</file>

<file path=ppt/tags/tag9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204638_5*l_i*1_4"/>
  <p:tag name="KSO_WM_TEMPLATE_CATEGORY" val="diagram"/>
  <p:tag name="KSO_WM_TEMPLATE_INDEX" val="20204638"/>
  <p:tag name="KSO_WM_UNIT_LAYERLEVEL" val="1_1"/>
  <p:tag name="KSO_WM_TAG_VERSION" val="1.0"/>
  <p:tag name="KSO_WM_BEAUTIFY_FLAG" val=""/>
  <p:tag name="KSO_WM_UNIT_LINE_FORE_SCHEMECOLOR_INDEX_BRIGHTNESS" val="-0.5"/>
  <p:tag name="KSO_WM_UNIT_LINE_FORE_SCHEMECOLOR_INDEX" val="5"/>
  <p:tag name="KSO_WM_UNIT_LINE_FILL_TYPE" val="2"/>
  <p:tag name="KSO_WM_UNIT_USESOURCEFORMAT_APPLY" val="0"/>
</p:tagLst>
</file>

<file path=ppt/tags/tag95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4&quot;,&quot;maxSize&quot;:{&quot;size1&quot;:20},&quot;minSize&quot;:{&quot;size1&quot;:11.2},&quot;normalSize&quot;:{&quot;size1&quot;:11.2},&quot;subLayout&quot;:[{&quot;id&quot;:&quot;2024-01-12T19:55:34&quot;,&quot;margin&quot;:{&quot;bottom&quot;:0.025999998673796654,&quot;left&quot;:1.2699999809265137,&quot;right&quot;:1.2699999809265137,&quot;top&quot;:0.4230000376701355},&quot;type&quot;:0},{&quot;id&quot;:&quot;2024-01-12T19:55: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5825_2*m_i*1_1"/>
  <p:tag name="KSO_WM_TEMPLATE_CATEGORY" val="diagram"/>
  <p:tag name="KSO_WM_TEMPLATE_INDEX" val="20205825"/>
  <p:tag name="KSO_WM_UNIT_LAYERLEVEL" val="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0"/>
</p:tagLst>
</file>

<file path=ppt/tags/tag9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5.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4&quot;,&quot;maxSize&quot;:{&quot;size1&quot;:20},&quot;minSize&quot;:{&quot;size1&quot;:11.2},&quot;normalSize&quot;:{&quot;size1&quot;:11.2},&quot;subLayout&quot;:[{&quot;id&quot;:&quot;2024-01-12T19:55:34&quot;,&quot;margin&quot;:{&quot;bottom&quot;:0.025999998673796654,&quot;left&quot;:1.2699999809265137,&quot;right&quot;:1.2699999809265137,&quot;top&quot;:0.4230000376701355},&quot;type&quot;:0},{&quot;id&quot;:&quot;2024-01-12T19:55: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25_2*m_h_i*1_1_1"/>
  <p:tag name="KSO_WM_TEMPLATE_CATEGORY" val="diagram"/>
  <p:tag name="KSO_WM_TEMPLATE_INDEX" val="20205825"/>
  <p:tag name="KSO_WM_UNIT_LAYERLEVEL" val="1_1_1"/>
  <p:tag name="KSO_WM_TAG_VERSION" val="1.0"/>
  <p:tag name="KSO_WM_BEAUTIFY_FLAG" val="#wm#"/>
  <p:tag name="KSO_WM_UNIT_TEXT_FILL_FORE_SCHEMECOLOR_INDEX_BRIGHTNESS" val="0"/>
  <p:tag name="KSO_WM_UNIT_TEXT_FILL_FORE_SCHEMECOLOR_INDEX" val="2"/>
  <p:tag name="KSO_WM_UNIT_TEXT_FILL_TYPE" val="1"/>
  <p:tag name="KSO_WM_UNIT_USESOURCEFORMAT_APPLY" val="0"/>
</p:tagLst>
</file>

<file path=ppt/tags/tag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1.xml><?xml version="1.0" encoding="utf-8"?>
<p:tagLst xmlns:a="http://schemas.openxmlformats.org/drawingml/2006/main" xmlns:r="http://schemas.openxmlformats.org/officeDocument/2006/relationships"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b_d"/>
  <p:tag name="KSO_WM_SLIDE_LAYOUT_CNT" val="1_1_1"/>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2T19:55:34&quot;,&quot;maxSize&quot;:{&quot;size1&quot;:31.1},&quot;minSize&quot;:{&quot;size1&quot;:17.8},&quot;normalSize&quot;:{&quot;size1&quot;:17.8},&quot;subLayout&quot;:[{&quot;id&quot;:&quot;2024-01-12T19:55:34&quot;,&quot;maxSize&quot;:{&quot;size1&quot;:100},&quot;minSize&quot;:{&quot;size1&quot;:61.7},&quot;normalSize&quot;:{&quot;size1&quot;:61.7},&quot;subLayout&quot;:[{&quot;id&quot;:&quot;2024-01-12T19:55:34&quot;,&quot;margin&quot;:{&quot;bottom&quot;:0,&quot;left&quot;:1.2699999809265137,&quot;right&quot;:1.2699999809265137,&quot;top&quot;:0.4230000376701355},&quot;type&quot;:0},{&quot;id&quot;:&quot;2024-01-12T19:55:34&quot;,&quot;margin&quot;:{&quot;bottom&quot;:0.025999998673796654,&quot;left&quot;:1.2699999809265137,&quot;right&quot;:1.2699999809265137,&quot;top&quot;:0.025999998673796654},&quot;type&quot;:0}],&quot;type&quot;:0},{&quot;id&quot;:&quot;2024-01-12T19:55:34&quot;,&quot;margin&quot;:{&quot;bottom&quot;:0.847000002861023,&quot;left&quot;:1.2699999809265137,&quot;right&quot;:1.2699999809265137,&quot;top&quot;:1.2699999809265137},&quot;type&quot;:0}],&quot;type&quot;:0}"/>
</p:tagLst>
</file>

<file path=ppt/tags/tag9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7315_1*i*1"/>
  <p:tag name="KSO_WM_UNIT_LAYERLEVEL" val="1"/>
  <p:tag name="KSO_WM_TAG_VERSION" val="1.0"/>
  <p:tag name="KSO_WM_BEAUTIFY_FLAG" val=""/>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5"/>
  <p:tag name="KSO_WM_UNIT_VALUE" val="901"/>
  <p:tag name="KSO_WM_TEMPLATE_ASSEMBLE_XID" val="6130c4e08b5cc6c91112a571"/>
  <p:tag name="KSO_WM_TEMPLATE_ASSEMBLE_GROUPID" val="6130c4e08b5cc6c91112a571"/>
</p:tagLst>
</file>

<file path=ppt/tags/tag9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53_2*l_h_i*1_1_1"/>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453_2*l_h_i*1_1_3"/>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0"/>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9453_2*l_h_i*1_1_4"/>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0"/>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7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453_2*l_h_f*1_1_1"/>
  <p:tag name="KSO_WM_TEMPLATE_CATEGORY" val="diagram"/>
  <p:tag name="KSO_WM_TEMPLATE_INDEX" val="20219453"/>
  <p:tag name="KSO_WM_UNIT_LAYERLEVEL" val="1_1_1"/>
  <p:tag name="KSO_WM_TAG_VERSION" val="1.0"/>
  <p:tag name="KSO_WM_BEAUTIFY_FLAG" val="#wm#"/>
  <p:tag name="KSO_WM_UNIT_PRESET_TEXT" val="在此输入标题"/>
  <p:tag name="KSO_WM_CHIP_GROUPID" val="60bed2584737e0f4c1ebe88c"/>
  <p:tag name="KSO_WM_CHIP_XID" val="60bed2584737e0f4c1ebe88d"/>
  <p:tag name="KSO_WM_ASSEMBLE_CHIP_INDEX" val="b0abf1ba95a945908cb45e5051a1c1ca"/>
  <p:tag name="KSO_WM_UNIT_VALUE" val="6"/>
  <p:tag name="KSO_WM_UNIT_TEXT_FILL_FORE_SCHEMECOLOR_INDEX_BRIGHTNESS" val="0.25"/>
  <p:tag name="KSO_WM_UNIT_TEXT_FILL_FORE_SCHEMECOLOR_INDEX" val="13"/>
  <p:tag name="KSO_WM_UNIT_TEXT_FILL_TYPE" val="1"/>
  <p:tag name="KSO_WM_UNIT_USESOURCEFORMAT_APPLY" val="0"/>
</p:tagLst>
</file>

<file path=ppt/tags/tag9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453_2*l_h_i*1_1_2"/>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2"/>
  <p:tag name="KSO_WM_UNIT_TEXT_FILL_FORE_SCHEMECOLOR_INDEX_BRIGHTNESS" val="-0.5"/>
  <p:tag name="KSO_WM_UNIT_TEXT_FILL_FORE_SCHEMECOLOR_INDEX" val="5"/>
  <p:tag name="KSO_WM_UNIT_TEXT_FILL_TYPE" val="1"/>
  <p:tag name="KSO_WM_UNIT_USESOURCEFORMAT_APPLY" val="0"/>
</p:tagLst>
</file>

<file path=ppt/tags/tag9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453_2*l_h_i*1_2_1"/>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9453_2*l_h_i*1_2_3"/>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0"/>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5825_2*m_h_i*1_1_1"/>
  <p:tag name="KSO_WM_TEMPLATE_CATEGORY" val="diagram"/>
  <p:tag name="KSO_WM_TEMPLATE_INDEX" val="20205825"/>
  <p:tag name="KSO_WM_UNIT_LAYERLEVEL" val="1_1_1"/>
  <p:tag name="KSO_WM_TAG_VERSION" val="1.0"/>
  <p:tag name="KSO_WM_BEAUTIFY_FLAG" val="#wm#"/>
  <p:tag name="KSO_WM_UNIT_TEXT_FILL_FORE_SCHEMECOLOR_INDEX_BRIGHTNESS" val="0"/>
  <p:tag name="KSO_WM_UNIT_TEXT_FILL_FORE_SCHEMECOLOR_INDEX" val="16"/>
  <p:tag name="KSO_WM_UNIT_TEXT_FILL_TYPE" val="1"/>
  <p:tag name="KSO_WM_UNIT_USESOURCEFORMAT_APPLY" val="0"/>
</p:tagLst>
</file>

<file path=ppt/tags/tag9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9453_2*l_h_i*1_2_4"/>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0"/>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8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453_2*l_h_f*1_2_1"/>
  <p:tag name="KSO_WM_TEMPLATE_CATEGORY" val="diagram"/>
  <p:tag name="KSO_WM_TEMPLATE_INDEX" val="20219453"/>
  <p:tag name="KSO_WM_UNIT_LAYERLEVEL" val="1_1_1"/>
  <p:tag name="KSO_WM_TAG_VERSION" val="1.0"/>
  <p:tag name="KSO_WM_BEAUTIFY_FLAG" val="#wm#"/>
  <p:tag name="KSO_WM_UNIT_PRESET_TEXT" val="在此输入标题"/>
  <p:tag name="KSO_WM_CHIP_GROUPID" val="60bed2584737e0f4c1ebe88c"/>
  <p:tag name="KSO_WM_CHIP_XID" val="60bed2584737e0f4c1ebe88d"/>
  <p:tag name="KSO_WM_ASSEMBLE_CHIP_INDEX" val="b0abf1ba95a945908cb45e5051a1c1ca"/>
  <p:tag name="KSO_WM_UNIT_VALUE" val="6"/>
  <p:tag name="KSO_WM_UNIT_TEXT_FILL_FORE_SCHEMECOLOR_INDEX_BRIGHTNESS" val="0.25"/>
  <p:tag name="KSO_WM_UNIT_TEXT_FILL_FORE_SCHEMECOLOR_INDEX" val="13"/>
  <p:tag name="KSO_WM_UNIT_TEXT_FILL_TYPE" val="1"/>
  <p:tag name="KSO_WM_UNIT_USESOURCEFORMAT_APPLY" val="0"/>
</p:tagLst>
</file>

<file path=ppt/tags/tag9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9453_2*l_h_i*1_2_2"/>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2"/>
  <p:tag name="KSO_WM_UNIT_TEXT_FILL_FORE_SCHEMECOLOR_INDEX_BRIGHTNESS" val="-0.5"/>
  <p:tag name="KSO_WM_UNIT_TEXT_FILL_FORE_SCHEMECOLOR_INDEX" val="5"/>
  <p:tag name="KSO_WM_UNIT_TEXT_FILL_TYPE" val="1"/>
  <p:tag name="KSO_WM_UNIT_USESOURCEFORMAT_APPLY" val="0"/>
</p:tagLst>
</file>

<file path=ppt/tags/tag9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453_2*l_h_i*1_3_1"/>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9453_2*l_h_i*1_3_3"/>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0"/>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9453_2*l_h_i*1_3_4"/>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0"/>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98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453_2*l_h_f*1_3_1"/>
  <p:tag name="KSO_WM_TEMPLATE_CATEGORY" val="diagram"/>
  <p:tag name="KSO_WM_TEMPLATE_INDEX" val="20219453"/>
  <p:tag name="KSO_WM_UNIT_LAYERLEVEL" val="1_1_1"/>
  <p:tag name="KSO_WM_TAG_VERSION" val="1.0"/>
  <p:tag name="KSO_WM_BEAUTIFY_FLAG" val="#wm#"/>
  <p:tag name="KSO_WM_UNIT_PRESET_TEXT" val="在此输入标题"/>
  <p:tag name="KSO_WM_CHIP_GROUPID" val="60bed2584737e0f4c1ebe88c"/>
  <p:tag name="KSO_WM_CHIP_XID" val="60bed2584737e0f4c1ebe88d"/>
  <p:tag name="KSO_WM_ASSEMBLE_CHIP_INDEX" val="b0abf1ba95a945908cb45e5051a1c1ca"/>
  <p:tag name="KSO_WM_UNIT_VALUE" val="6"/>
  <p:tag name="KSO_WM_UNIT_TEXT_FILL_FORE_SCHEMECOLOR_INDEX_BRIGHTNESS" val="0.25"/>
  <p:tag name="KSO_WM_UNIT_TEXT_FILL_FORE_SCHEMECOLOR_INDEX" val="13"/>
  <p:tag name="KSO_WM_UNIT_TEXT_FILL_TYPE" val="1"/>
  <p:tag name="KSO_WM_UNIT_USESOURCEFORMAT_APPLY" val="0"/>
</p:tagLst>
</file>

<file path=ppt/tags/tag9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9453_2*l_h_i*1_3_2"/>
  <p:tag name="KSO_WM_TEMPLATE_CATEGORY" val="diagram"/>
  <p:tag name="KSO_WM_TEMPLATE_INDEX" val="20219453"/>
  <p:tag name="KSO_WM_UNIT_LAYERLEVEL" val="1_1_1"/>
  <p:tag name="KSO_WM_TAG_VERSION" val="1.0"/>
  <p:tag name="KSO_WM_BEAUTIFY_FLAG" val="#wm#"/>
  <p:tag name="KSO_WM_CHIP_GROUPID" val="60bed2584737e0f4c1ebe88c"/>
  <p:tag name="KSO_WM_CHIP_XID" val="60bed2584737e0f4c1ebe88d"/>
  <p:tag name="KSO_WM_ASSEMBLE_CHIP_INDEX" val="b0abf1ba95a945908cb45e5051a1c1ca"/>
  <p:tag name="KSO_WM_UNIT_VALUE" val="2"/>
  <p:tag name="KSO_WM_UNIT_TEXT_FILL_FORE_SCHEMECOLOR_INDEX_BRIGHTNESS" val="-0.5"/>
  <p:tag name="KSO_WM_UNIT_TEXT_FILL_FORE_SCHEMECOLOR_INDEX" val="5"/>
  <p:tag name="KSO_WM_UNIT_TEXT_FILL_TYPE" val="1"/>
  <p:tag name="KSO_WM_UNIT_USESOURCEFORMAT_APPLY" val="0"/>
</p:tagLst>
</file>

<file path=ppt/tags/tag9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825_2*m_h_i*1_2_1"/>
  <p:tag name="KSO_WM_TEMPLATE_CATEGORY" val="diagram"/>
  <p:tag name="KSO_WM_TEMPLATE_INDEX" val="20205825"/>
  <p:tag name="KSO_WM_UNIT_LAYERLEVEL" val="1_1_1"/>
  <p:tag name="KSO_WM_TAG_VERSION" val="1.0"/>
  <p:tag name="KSO_WM_BEAUTIFY_FLAG" val="#wm#"/>
  <p:tag name="KSO_WM_UNIT_TEXT_FILL_FORE_SCHEMECOLOR_INDEX_BRIGHTNESS" val="0"/>
  <p:tag name="KSO_WM_UNIT_TEXT_FILL_FORE_SCHEMECOLOR_INDEX" val="2"/>
  <p:tag name="KSO_WM_UNIT_TEXT_FILL_TYPE" val="1"/>
  <p:tag name="KSO_WM_UNIT_USESOURCEFORMAT_APPLY" val="0"/>
</p:tagLst>
</file>

<file path=ppt/tags/tag9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992.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4&quot;,&quot;maxSize&quot;:{&quot;size1&quot;:20},&quot;minSize&quot;:{&quot;size1&quot;:11.2},&quot;normalSize&quot;:{&quot;size1&quot;:11.2},&quot;subLayout&quot;:[{&quot;id&quot;:&quot;2024-01-12T19:55:34&quot;,&quot;margin&quot;:{&quot;bottom&quot;:0.025999998673796654,&quot;left&quot;:1.2699999809265137,&quot;right&quot;:1.2699999809265137,&quot;top&quot;:0.4230000376701355},&quot;type&quot;:0},{&quot;id&quot;:&quot;2024-01-12T19:55: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7315_1*i*1"/>
  <p:tag name="KSO_WM_UNIT_LAYERLEVEL" val="1"/>
  <p:tag name="KSO_WM_TAG_VERSION" val="1.0"/>
  <p:tag name="KSO_WM_BEAUTIFY_FLAG" val=""/>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5"/>
  <p:tag name="KSO_WM_UNIT_VALUE" val="901"/>
  <p:tag name="KSO_WM_TEMPLATE_ASSEMBLE_XID" val="6130c4e08b5cc6c91112a571"/>
  <p:tag name="KSO_WM_TEMPLATE_ASSEMBLE_GROUPID" val="6130c4e08b5cc6c91112a571"/>
</p:tagLst>
</file>

<file path=ppt/tags/tag9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9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Lst>
</file>

<file path=ppt/tags/tag9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999.xml><?xml version="1.0" encoding="utf-8"?>
<p:tagLst xmlns:a="http://schemas.openxmlformats.org/drawingml/2006/main" xmlns:r="http://schemas.openxmlformats.org/officeDocument/2006/relationships"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34&quot;,&quot;maxSize&quot;:{&quot;size1&quot;:20},&quot;minSize&quot;:{&quot;size1&quot;:11.2},&quot;normalSize&quot;:{&quot;size1&quot;:11.2},&quot;subLayout&quot;:[{&quot;id&quot;:&quot;2024-01-12T19:55:34&quot;,&quot;margin&quot;:{&quot;bottom&quot;:0.025999998673796654,&quot;left&quot;:1.2699999809265137,&quot;right&quot;:1.2699999809265137,&quot;top&quot;:0.4230000376701355},&quot;type&quot;:0},{&quot;id&quot;:&quot;2024-01-12T19:55: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1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60_清风素材 12sc.taobao.com">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spPr>
      <a:bodyPr vert="horz" wrap="square" lIns="91440" tIns="45720" rIns="91440" bIns="45720" numCol="1" anchor="t" anchorCtr="0" compatLnSpc="1"/>
      <a:lstStyle>
        <a:defPPr algn="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清风素材 12sc.taobao.com">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spPr>
      <a:bodyPr vert="horz" wrap="square" lIns="91440" tIns="45720" rIns="91440" bIns="45720" numCol="1" anchor="t" anchorCtr="0" compatLnSpc="1"/>
      <a:lstStyle>
        <a:defPPr algn="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13482</Words>
  <Application>Microsoft Office PowerPoint</Application>
  <PresentationFormat>自定义</PresentationFormat>
  <Paragraphs>1334</Paragraphs>
  <Slides>127</Slides>
  <Notes>127</Notes>
  <HiddenSlides>0</HiddenSlides>
  <MMClips>0</MMClips>
  <ScaleCrop>false</ScaleCrop>
  <HeadingPairs>
    <vt:vector size="8" baseType="variant">
      <vt:variant>
        <vt:lpstr>已用的字体</vt:lpstr>
      </vt:variant>
      <vt:variant>
        <vt:i4>11</vt:i4>
      </vt:variant>
      <vt:variant>
        <vt:lpstr>主题</vt:lpstr>
      </vt:variant>
      <vt:variant>
        <vt:i4>5</vt:i4>
      </vt:variant>
      <vt:variant>
        <vt:lpstr>嵌入 OLE 服务器</vt:lpstr>
      </vt:variant>
      <vt:variant>
        <vt:i4>6</vt:i4>
      </vt:variant>
      <vt:variant>
        <vt:lpstr>幻灯片标题</vt:lpstr>
      </vt:variant>
      <vt:variant>
        <vt:i4>127</vt:i4>
      </vt:variant>
    </vt:vector>
  </HeadingPairs>
  <TitlesOfParts>
    <vt:vector size="149" baseType="lpstr">
      <vt:lpstr>Caros Bold</vt:lpstr>
      <vt:lpstr>华文中宋</vt:lpstr>
      <vt:lpstr>楷体</vt:lpstr>
      <vt:lpstr>微软雅黑</vt:lpstr>
      <vt:lpstr>Arial</vt:lpstr>
      <vt:lpstr>Calibri</vt:lpstr>
      <vt:lpstr>Calibri Light</vt:lpstr>
      <vt:lpstr>Open Sans</vt:lpstr>
      <vt:lpstr>Tahoma</vt:lpstr>
      <vt:lpstr>Verdana</vt:lpstr>
      <vt:lpstr>Wingdings</vt:lpstr>
      <vt:lpstr>1_自定义设计方案</vt:lpstr>
      <vt:lpstr>2_自定义设计方案</vt:lpstr>
      <vt:lpstr>4_自定义设计方案</vt:lpstr>
      <vt:lpstr>160_清风素材 12sc.taobao.com</vt:lpstr>
      <vt:lpstr>清风素材 12sc.taobao.com</vt:lpstr>
      <vt:lpstr>Microsoft Word Picture</vt:lpstr>
      <vt:lpstr>Paintbrush Picture</vt:lpstr>
      <vt:lpstr>Microsoft Visio 2003-2010 Drawing</vt:lpstr>
      <vt:lpstr>Equation.DSMT4</vt:lpstr>
      <vt:lpstr>Equation.3</vt:lpstr>
      <vt:lpstr>Microsoft Excel Chart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洪瑞泽</cp:lastModifiedBy>
  <cp:revision>1631</cp:revision>
  <dcterms:created xsi:type="dcterms:W3CDTF">2013-01-25T01:44:00Z</dcterms:created>
  <dcterms:modified xsi:type="dcterms:W3CDTF">2024-01-23T06:47:48Z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2A7C6B4AD55B46AE8C707168C6B3F7FB_13</vt:lpwstr>
  </property>
</Properties>
</file>